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5" r:id="rId3"/>
    <p:sldId id="256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A8E44-3F7D-4B6B-8F22-A0F4184AF2AD}" type="datetimeFigureOut">
              <a:rPr lang="cs-CZ" smtClean="0"/>
              <a:pPr/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C36464-582D-4283-8CDD-5E3FF4F27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ska_skala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Mineral_Olixisto_GDFL1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928670"/>
            <a:ext cx="1071570" cy="285752"/>
          </a:xfrm>
        </p:spPr>
        <p:txBody>
          <a:bodyPr>
            <a:normAutofit/>
          </a:bodyPr>
          <a:lstStyle/>
          <a:p>
            <a:endParaRPr lang="cs-CZ" sz="800" b="1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1643050"/>
            <a:ext cx="7572428" cy="4786346"/>
          </a:xfrm>
        </p:spPr>
        <p:txBody>
          <a:bodyPr>
            <a:normAutofit/>
          </a:bodyPr>
          <a:lstStyle/>
          <a:p>
            <a:pPr algn="l"/>
            <a:endParaRPr lang="cs-CZ" sz="1400" b="1" i="1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ŠKOLA SLOVAN, KROMĚŘÍŽ, PŘÍSPĚVKOVÁ ORGANIZACE</a:t>
            </a:r>
            <a:endParaRPr lang="cs-CZ" sz="14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14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IX.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GEOLOGICKÉ VĚDY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5. 9. 2011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14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VY_32_INOVACE_01_RH </a:t>
            </a:r>
            <a:endParaRPr lang="cs-CZ" sz="14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400" b="1" i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571480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57166"/>
            <a:ext cx="7772400" cy="69557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Anotace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052736"/>
            <a:ext cx="7572428" cy="540060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 </a:t>
            </a: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prezentace je vytvořena jako doplněk k učivu 9. ročníku Geologické vědy</a:t>
            </a:r>
          </a:p>
          <a:p>
            <a:pPr algn="l"/>
            <a:endParaRPr lang="cs-CZ" sz="17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 prezentace je určena pro práci na interaktivní tabuli</a:t>
            </a:r>
          </a:p>
          <a:p>
            <a:pPr algn="l"/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 algn="l"/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 v rámci prezentace se žáci:</a:t>
            </a:r>
          </a:p>
          <a:p>
            <a:pPr algn="l"/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- seznámí s pojmem geologie, s dílčími geologickými 	vědami</a:t>
            </a:r>
          </a:p>
          <a:p>
            <a:pPr algn="l"/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- dozví se, jaký význam mají geologické vědy pro člověka</a:t>
            </a:r>
          </a:p>
          <a:p>
            <a:pPr algn="l"/>
            <a:endParaRPr lang="cs-CZ" sz="17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>
              <a:buFontTx/>
              <a:buChar char="-"/>
            </a:pP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součástí prezentace je samostatná práce, ve které žáci doplňují text</a:t>
            </a:r>
          </a:p>
          <a:p>
            <a:pPr algn="l">
              <a:buFontTx/>
              <a:buChar char="-"/>
            </a:pPr>
            <a:endParaRPr lang="cs-CZ" sz="17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>
              <a:buFontTx/>
              <a:buChar char="-"/>
            </a:pP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speciální vzdělávací potřeby – žádné</a:t>
            </a:r>
          </a:p>
          <a:p>
            <a:pPr algn="l">
              <a:buFontTx/>
              <a:buChar char="-"/>
            </a:pPr>
            <a:endParaRPr lang="cs-CZ" sz="17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>
              <a:buFontTx/>
              <a:buChar char="-"/>
            </a:pP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délka aktivity – 20 minut</a:t>
            </a:r>
          </a:p>
          <a:p>
            <a:pPr algn="l">
              <a:buFontTx/>
              <a:buChar char="-"/>
            </a:pPr>
            <a:endParaRPr lang="cs-CZ" sz="17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>
              <a:buFontTx/>
              <a:buChar char="-"/>
            </a:pP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zkušenosti po ověření</a:t>
            </a:r>
          </a:p>
          <a:p>
            <a:pPr lvl="2" algn="l">
              <a:buFontTx/>
              <a:buChar char="-"/>
            </a:pP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žáci znají význam geologie jako vědy pro člověka, orientují se v dílčích </a:t>
            </a: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disciplínách</a:t>
            </a:r>
          </a:p>
          <a:p>
            <a:pPr lvl="2" algn="l">
              <a:buFontTx/>
              <a:buChar char="-"/>
            </a:pPr>
            <a:r>
              <a:rPr lang="cs-CZ" sz="17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7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 samostatnou prací se doporučuje zopakovat nové důležité pojmy</a:t>
            </a:r>
            <a:endParaRPr lang="cs-CZ" sz="17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>
              <a:buFontTx/>
              <a:buChar char="-"/>
            </a:pP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785794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Geologické vědy</a:t>
            </a:r>
            <a:endParaRPr lang="cs-CZ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428868"/>
            <a:ext cx="6400800" cy="3357586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● co je to geologie ● 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● další geologické vědy ● 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● jejich náplň ● 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● jejich využití člověkem ● </a:t>
            </a:r>
            <a:endParaRPr lang="cs-CZ" sz="24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57166"/>
            <a:ext cx="7772400" cy="85725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Geologie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1285860"/>
            <a:ext cx="7572428" cy="4572032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geos </a:t>
            </a: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= Země, logos =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věda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studuje neživou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přírodu a vztah </a:t>
            </a: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neživé přírody k organismům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>
              <a:buFontTx/>
              <a:buChar char="-"/>
            </a:pP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možnosti využití neživé přírody pro </a:t>
            </a: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potřeby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člověka</a:t>
            </a:r>
          </a:p>
          <a:p>
            <a:pPr algn="l">
              <a:buFontTx/>
              <a:buChar char="-"/>
            </a:pP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zaměřuje se na ochranu složek neživé přírody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dílčí disciplíny </a:t>
            </a: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(inženýrská, ložisková, historická, regionální geologie)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4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Grand Canyon (USA)</a:t>
            </a:r>
            <a:endParaRPr lang="cs-CZ" sz="1400" b="1" i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9221" name="Picture 5" descr="Arizona,fotografie,Grand Canyon,kaňony,krajiny,národní park Grand Canyon,národní parky,příroda,scenerie,šero,Spojené státy,USA,večery,vyhlídky,západy slunce"/>
          <p:cNvPicPr>
            <a:picLocks noChangeAspect="1" noChangeArrowheads="1"/>
          </p:cNvPicPr>
          <p:nvPr/>
        </p:nvPicPr>
        <p:blipFill>
          <a:blip r:embed="rId2" cstate="print"/>
          <a:srcRect t="18462" b="19230"/>
          <a:stretch>
            <a:fillRect/>
          </a:stretch>
        </p:blipFill>
        <p:spPr bwMode="auto">
          <a:xfrm>
            <a:off x="3929058" y="3357562"/>
            <a:ext cx="3929090" cy="24481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78581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Mineralogie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500174"/>
            <a:ext cx="7715304" cy="4500594"/>
          </a:xfrm>
        </p:spPr>
        <p:txBody>
          <a:bodyPr>
            <a:normAutofit/>
          </a:bodyPr>
          <a:lstStyle/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nejstarší z geologických věd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věda o minerálech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studuje chemické složení minerálů, jejich vnitřní stavbu a změny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400" b="1" i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4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</a:t>
            </a:r>
          </a:p>
          <a:p>
            <a:pPr algn="l"/>
            <a:r>
              <a:rPr lang="cs-CZ" sz="14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    Hematit                                               </a:t>
            </a:r>
            <a:endParaRPr lang="cs-CZ" sz="1400" b="1" i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il_fi" descr="http://upload.wikimedia.org/wikipedia/commons/thumb/f/fc/Mineral_Olixisto_GDFL101.jpg/248px-Mineral_Olixisto_GDFL10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000372"/>
            <a:ext cx="3107553" cy="22860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71438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Petrologie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714488"/>
            <a:ext cx="7286676" cy="4500594"/>
          </a:xfrm>
        </p:spPr>
        <p:txBody>
          <a:bodyPr>
            <a:noAutofit/>
          </a:bodyPr>
          <a:lstStyle/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studuje horniny, jejich vznik, složení, vlastnosti a výskyt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800" dirty="0">
                <a:solidFill>
                  <a:schemeClr val="accent4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400" b="1" i="1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Panská </a:t>
            </a:r>
            <a:r>
              <a:rPr lang="cs-CZ" sz="1400" b="1" i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skála u Kamenického Šenova (čedič)</a:t>
            </a:r>
            <a:endParaRPr lang="cs-CZ" sz="1400" b="1" i="1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800" dirty="0">
                <a:solidFill>
                  <a:schemeClr val="accent4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7170" name="Picture 2" descr="Soubor:Panska skala.jpg"/>
          <p:cNvPicPr>
            <a:picLocks noChangeAspect="1" noChangeArrowheads="1"/>
          </p:cNvPicPr>
          <p:nvPr/>
        </p:nvPicPr>
        <p:blipFill>
          <a:blip r:embed="rId2" cstate="print"/>
          <a:srcRect t="7435" b="27137"/>
          <a:stretch>
            <a:fillRect/>
          </a:stretch>
        </p:blipFill>
        <p:spPr bwMode="auto">
          <a:xfrm>
            <a:off x="1357290" y="2428868"/>
            <a:ext cx="6405554" cy="31432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71438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Paleontologie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714488"/>
            <a:ext cx="7286676" cy="4500594"/>
          </a:xfrm>
        </p:spPr>
        <p:txBody>
          <a:bodyPr>
            <a:noAutofit/>
          </a:bodyPr>
          <a:lstStyle/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studuje vznik a vývoj života na Zemi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400" b="1" i="1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Zkamenělina</a:t>
            </a:r>
          </a:p>
          <a:p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6015" y="2714620"/>
            <a:ext cx="4271970" cy="28437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71438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Archeologie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571612"/>
            <a:ext cx="7286676" cy="4643470"/>
          </a:xfrm>
        </p:spPr>
        <p:txBody>
          <a:bodyPr>
            <a:noAutofit/>
          </a:bodyPr>
          <a:lstStyle/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zabývá se historií lidské společnosti pomocí starých pramenů (vykopávky, ostatky, stavby, nástroje aj.)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400" b="1" i="1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400" b="1" i="1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4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                    </a:t>
            </a: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7988" y="2857496"/>
            <a:ext cx="4288025" cy="28575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71438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Další geologické vědy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928802"/>
            <a:ext cx="7286676" cy="3357586"/>
          </a:xfrm>
        </p:spPr>
        <p:txBody>
          <a:bodyPr>
            <a:noAutofit/>
          </a:bodyPr>
          <a:lstStyle/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▪  </a:t>
            </a:r>
            <a:r>
              <a:rPr lang="cs-CZ" sz="18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geochemie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studuje rozmístění a chování chemických prvků v zemském tělese, hydrosféře a atmosféře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▪  </a:t>
            </a:r>
            <a:r>
              <a:rPr lang="cs-CZ" sz="18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geofyzika</a:t>
            </a:r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zkoumá fyzikální vlastnosti hornin a geologických těles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▪  </a:t>
            </a:r>
            <a:r>
              <a:rPr lang="cs-CZ" sz="18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hydrogeologie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studuje koloběh vody v zemské kůře, vyhledává zdroje pitné vody</a:t>
            </a:r>
            <a:endParaRPr lang="cs-CZ" sz="18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800" dirty="0">
                <a:solidFill>
                  <a:schemeClr val="accent4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642918"/>
            <a:ext cx="7772400" cy="71437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Samostatná práce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928688" y="1714488"/>
            <a:ext cx="7286625" cy="471490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Pozorně si přečti text a doplň jej. Do sešitu napiš jen doplněná slova.</a:t>
            </a: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>
              <a:buNone/>
            </a:pP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_______________________________________________________________________________________</a:t>
            </a:r>
          </a:p>
          <a:p>
            <a:pPr>
              <a:buNone/>
            </a:pP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1) Komplexním výzkumem neživé přírody se zabývají …………………… 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2) Nejstarší z geologických věd je …………………………………… 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3) Složením hornin a způsobem jejich vzniku se zabývá ………………… 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4) Praktický význam pro člověka má vyhledávání ložisek významných nerostných surovin a věda ………………  ……………… 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5) Nejblíže k biologii má věda, která zkoumá a objevuje organismy, které na Zemi žily před mnoha miliony let. Je to ……………………… .</a:t>
            </a:r>
          </a:p>
          <a:p>
            <a:pPr>
              <a:buNone/>
            </a:pPr>
            <a:endParaRPr lang="cs-CZ" sz="1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642918"/>
            <a:ext cx="7772400" cy="71437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Samostatná práce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928688" y="1714488"/>
            <a:ext cx="7286625" cy="471490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Pozorně si přečti text a doplň jej. Do sešitu napiš jen doplněná slova.</a:t>
            </a: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>
              <a:buNone/>
            </a:pP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_______________________________________________________________________________________</a:t>
            </a:r>
          </a:p>
          <a:p>
            <a:pPr>
              <a:buNone/>
            </a:pP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1) Komplexním výzkumem neživé přírody se zabývají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geologové</a:t>
            </a: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2) Nejstarší z geologických věd je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mineralogie</a:t>
            </a: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3) Složením hornin a způsobem jejich vzniku se zabývá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petrologie</a:t>
            </a: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4) Praktický význam pro člověka má vyhledávání ložisek významných nerostných surovin a věda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ložisková geologie</a:t>
            </a: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>
              <a:buNone/>
            </a:pP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5) Nejblíže k biologii má věda, která zkoumá a objevuje organismy, které na Zemi žily před mnoha miliony let. Je to </a:t>
            </a:r>
            <a:r>
              <a:rPr lang="cs-CZ" sz="16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paleontologie</a:t>
            </a:r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>
              <a:buNone/>
            </a:pPr>
            <a:endParaRPr lang="cs-CZ" sz="1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6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l"/>
            <a:endParaRPr lang="cs-CZ" sz="1800" dirty="0">
              <a:solidFill>
                <a:schemeClr val="accent4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71438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714488"/>
            <a:ext cx="7286676" cy="2786082"/>
          </a:xfrm>
        </p:spPr>
        <p:txBody>
          <a:bodyPr>
            <a:noAutofit/>
          </a:bodyPr>
          <a:lstStyle/>
          <a:p>
            <a:pPr lvl="0" algn="l">
              <a:buFont typeface="Wingdings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  Ilustrace: </a:t>
            </a:r>
            <a:r>
              <a:rPr lang="cs-CZ" sz="1400" u="sng" dirty="0" smtClean="0">
                <a:solidFill>
                  <a:schemeClr val="tx1"/>
                </a:solidFill>
                <a:hlinkClick r:id="rId2"/>
              </a:rPr>
              <a:t>www.office.microsoft.com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</a:p>
          <a:p>
            <a:pPr algn="l">
              <a:buFont typeface="Wingdings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  MIREK256. </a:t>
            </a:r>
            <a:r>
              <a:rPr lang="cs-CZ" sz="1400" i="1" dirty="0" smtClean="0">
                <a:solidFill>
                  <a:schemeClr val="tx1"/>
                </a:solidFill>
              </a:rPr>
              <a:t>cs.wikipedia.org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8. 10. 2005, 14:07 [cit. 2011-09-05]. Soubor:</a:t>
            </a:r>
            <a:r>
              <a:rPr lang="cs-CZ" sz="1400" dirty="0" err="1" smtClean="0">
                <a:solidFill>
                  <a:schemeClr val="tx1"/>
                </a:solidFill>
              </a:rPr>
              <a:t>Panska</a:t>
            </a:r>
            <a:r>
              <a:rPr lang="cs-CZ" sz="1400" dirty="0" smtClean="0">
                <a:solidFill>
                  <a:schemeClr val="tx1"/>
                </a:solidFill>
              </a:rPr>
              <a:t> skala.jpg. Dostupné z WWW: &lt; </a:t>
            </a:r>
            <a:r>
              <a:rPr lang="cs-CZ" sz="1400" dirty="0" smtClean="0">
                <a:solidFill>
                  <a:schemeClr val="tx1"/>
                </a:solidFill>
                <a:hlinkClick r:id="rId3"/>
              </a:rPr>
              <a:t>http://cs.wikipedia.org/wiki/Soubor:</a:t>
            </a:r>
            <a:r>
              <a:rPr lang="cs-CZ" sz="1400" dirty="0" err="1" smtClean="0">
                <a:solidFill>
                  <a:schemeClr val="tx1"/>
                </a:solidFill>
                <a:hlinkClick r:id="rId3"/>
              </a:rPr>
              <a:t>Panska</a:t>
            </a:r>
            <a:r>
              <a:rPr lang="cs-CZ" sz="1400" dirty="0" smtClean="0">
                <a:solidFill>
                  <a:schemeClr val="tx1"/>
                </a:solidFill>
                <a:hlinkClick r:id="rId3"/>
              </a:rPr>
              <a:t>_skala.jpg</a:t>
            </a:r>
            <a:r>
              <a:rPr lang="cs-CZ" sz="1400" dirty="0" smtClean="0">
                <a:solidFill>
                  <a:schemeClr val="tx1"/>
                </a:solidFill>
              </a:rPr>
              <a:t>&gt;.</a:t>
            </a:r>
          </a:p>
          <a:p>
            <a:pPr algn="l">
              <a:buFont typeface="Wingdings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  SÁNCHEZ, Luis </a:t>
            </a:r>
            <a:r>
              <a:rPr lang="cs-CZ" sz="1400" dirty="0" err="1" smtClean="0">
                <a:solidFill>
                  <a:schemeClr val="tx1"/>
                </a:solidFill>
              </a:rPr>
              <a:t>Miguel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Bugallo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r>
              <a:rPr lang="cs-CZ" sz="1400" i="1" dirty="0" smtClean="0">
                <a:solidFill>
                  <a:schemeClr val="tx1"/>
                </a:solidFill>
              </a:rPr>
              <a:t>cs.wikipedia.org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26. 9. 2005, 19:58 [cit. 2011-09-05]. Soubor:</a:t>
            </a:r>
            <a:r>
              <a:rPr lang="cs-CZ" sz="1400" dirty="0" err="1" smtClean="0">
                <a:solidFill>
                  <a:schemeClr val="tx1"/>
                </a:solidFill>
              </a:rPr>
              <a:t>Mineral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Olixisto</a:t>
            </a:r>
            <a:r>
              <a:rPr lang="cs-CZ" sz="1400" dirty="0" smtClean="0">
                <a:solidFill>
                  <a:schemeClr val="tx1"/>
                </a:solidFill>
              </a:rPr>
              <a:t> GDFL101.jpg. Dostupné z WWW: &lt; </a:t>
            </a:r>
            <a:r>
              <a:rPr lang="cs-CZ" sz="1400" dirty="0" smtClean="0">
                <a:solidFill>
                  <a:schemeClr val="tx1"/>
                </a:solidFill>
                <a:hlinkClick r:id="rId4"/>
              </a:rPr>
              <a:t>http://cs.wikipedia.org/wiki/Soubor:</a:t>
            </a:r>
            <a:r>
              <a:rPr lang="cs-CZ" sz="1400" dirty="0" err="1" smtClean="0">
                <a:solidFill>
                  <a:schemeClr val="tx1"/>
                </a:solidFill>
                <a:hlinkClick r:id="rId4"/>
              </a:rPr>
              <a:t>Mineral</a:t>
            </a:r>
            <a:r>
              <a:rPr lang="cs-CZ" sz="1400" dirty="0" smtClean="0">
                <a:solidFill>
                  <a:schemeClr val="tx1"/>
                </a:solidFill>
                <a:hlinkClick r:id="rId4"/>
              </a:rPr>
              <a:t>_</a:t>
            </a:r>
            <a:r>
              <a:rPr lang="cs-CZ" sz="1400" dirty="0" err="1" smtClean="0">
                <a:solidFill>
                  <a:schemeClr val="tx1"/>
                </a:solidFill>
                <a:hlinkClick r:id="rId4"/>
              </a:rPr>
              <a:t>Olixisto</a:t>
            </a:r>
            <a:r>
              <a:rPr lang="cs-CZ" sz="1400" dirty="0" smtClean="0">
                <a:solidFill>
                  <a:schemeClr val="tx1"/>
                </a:solidFill>
                <a:hlinkClick r:id="rId4"/>
              </a:rPr>
              <a:t>_GDFL101.jpg</a:t>
            </a:r>
            <a:r>
              <a:rPr lang="cs-CZ" sz="1400" dirty="0" smtClean="0">
                <a:solidFill>
                  <a:schemeClr val="tx1"/>
                </a:solidFill>
              </a:rPr>
              <a:t>&gt;.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 </a:t>
            </a:r>
          </a:p>
          <a:p>
            <a:pPr lvl="0" algn="l">
              <a:buFont typeface="Wingdings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  vlastní tvorba </a:t>
            </a:r>
          </a:p>
          <a:p>
            <a:pPr algn="l"/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6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33391C"/>
      </a:hlink>
      <a:folHlink>
        <a:srgbClr val="7B354D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379</Words>
  <Application>Microsoft Office PowerPoint</Application>
  <PresentationFormat>Předvádění na obrazovce (4:3)</PresentationFormat>
  <Paragraphs>175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Geologické vědy</vt:lpstr>
      <vt:lpstr>Geologie</vt:lpstr>
      <vt:lpstr>Mineralogie</vt:lpstr>
      <vt:lpstr>Petrologie</vt:lpstr>
      <vt:lpstr>Paleontologie</vt:lpstr>
      <vt:lpstr>Archeologie</vt:lpstr>
      <vt:lpstr>Další geologické vědy</vt:lpstr>
      <vt:lpstr>Samostatná práce</vt:lpstr>
      <vt:lpstr>Samostatná práce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Geologické vědy</dc:title>
  <dc:creator>Romy</dc:creator>
  <cp:lastModifiedBy>Romy</cp:lastModifiedBy>
  <cp:revision>28</cp:revision>
  <dcterms:created xsi:type="dcterms:W3CDTF">2011-06-25T18:50:54Z</dcterms:created>
  <dcterms:modified xsi:type="dcterms:W3CDTF">2012-05-16T15:49:11Z</dcterms:modified>
</cp:coreProperties>
</file>