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2" r:id="rId1"/>
    <p:sldMasterId id="2147483864" r:id="rId2"/>
  </p:sldMasterIdLst>
  <p:sldIdLst>
    <p:sldId id="256" r:id="rId3"/>
    <p:sldId id="258" r:id="rId4"/>
    <p:sldId id="259" r:id="rId5"/>
    <p:sldId id="267" r:id="rId6"/>
    <p:sldId id="268" r:id="rId7"/>
    <p:sldId id="269" r:id="rId8"/>
    <p:sldId id="271" r:id="rId9"/>
    <p:sldId id="272" r:id="rId10"/>
    <p:sldId id="273" r:id="rId11"/>
    <p:sldId id="274" r:id="rId12"/>
    <p:sldId id="279" r:id="rId13"/>
    <p:sldId id="275" r:id="rId14"/>
    <p:sldId id="276" r:id="rId15"/>
    <p:sldId id="277" r:id="rId16"/>
    <p:sldId id="283" r:id="rId17"/>
    <p:sldId id="284" r:id="rId18"/>
    <p:sldId id="278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70" autoAdjust="0"/>
    <p:restoredTop sz="94660"/>
  </p:normalViewPr>
  <p:slideViewPr>
    <p:cSldViewPr>
      <p:cViewPr varScale="1">
        <p:scale>
          <a:sx n="103" d="100"/>
          <a:sy n="103" d="100"/>
        </p:scale>
        <p:origin x="-21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52CE38CC-59B1-4E93-8682-E68B8CCC3B2A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ACABFBA0-E2D0-46F0-B307-4B1AF17C9FC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E38CC-59B1-4E93-8682-E68B8CCC3B2A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ABFBA0-E2D0-46F0-B307-4B1AF17C9F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E38CC-59B1-4E93-8682-E68B8CCC3B2A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ABFBA0-E2D0-46F0-B307-4B1AF17C9F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E38CC-59B1-4E93-8682-E68B8CCC3B2A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ABFBA0-E2D0-46F0-B307-4B1AF17C9FC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E38CC-59B1-4E93-8682-E68B8CCC3B2A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ABFBA0-E2D0-46F0-B307-4B1AF17C9F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E38CC-59B1-4E93-8682-E68B8CCC3B2A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ABFBA0-E2D0-46F0-B307-4B1AF17C9F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E38CC-59B1-4E93-8682-E68B8CCC3B2A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ABFBA0-E2D0-46F0-B307-4B1AF17C9F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E38CC-59B1-4E93-8682-E68B8CCC3B2A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ABFBA0-E2D0-46F0-B307-4B1AF17C9FC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E38CC-59B1-4E93-8682-E68B8CCC3B2A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ABFBA0-E2D0-46F0-B307-4B1AF17C9F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E38CC-59B1-4E93-8682-E68B8CCC3B2A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ABFBA0-E2D0-46F0-B307-4B1AF17C9F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E38CC-59B1-4E93-8682-E68B8CCC3B2A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ABFBA0-E2D0-46F0-B307-4B1AF17C9F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E38CC-59B1-4E93-8682-E68B8CCC3B2A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ABFBA0-E2D0-46F0-B307-4B1AF17C9FC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5485687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E38CC-59B1-4E93-8682-E68B8CCC3B2A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ABFBA0-E2D0-46F0-B307-4B1AF17C9FC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7351666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E38CC-59B1-4E93-8682-E68B8CCC3B2A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ABFBA0-E2D0-46F0-B307-4B1AF17C9FC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0535284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E38CC-59B1-4E93-8682-E68B8CCC3B2A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ABFBA0-E2D0-46F0-B307-4B1AF17C9FC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2214393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E38CC-59B1-4E93-8682-E68B8CCC3B2A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ABFBA0-E2D0-46F0-B307-4B1AF17C9FC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7121293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E38CC-59B1-4E93-8682-E68B8CCC3B2A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ABFBA0-E2D0-46F0-B307-4B1AF17C9FC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4353540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E38CC-59B1-4E93-8682-E68B8CCC3B2A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ABFBA0-E2D0-46F0-B307-4B1AF17C9FC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6648599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E38CC-59B1-4E93-8682-E68B8CCC3B2A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ABFBA0-E2D0-46F0-B307-4B1AF17C9FC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8822805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E38CC-59B1-4E93-8682-E68B8CCC3B2A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ABFBA0-E2D0-46F0-B307-4B1AF17C9FC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2002875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E38CC-59B1-4E93-8682-E68B8CCC3B2A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ABFBA0-E2D0-46F0-B307-4B1AF17C9FC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8766818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E38CC-59B1-4E93-8682-E68B8CCC3B2A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ABFBA0-E2D0-46F0-B307-4B1AF17C9FC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538972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>
            <a:alpha val="71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52CE38CC-59B1-4E93-8682-E68B8CCC3B2A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ACABFBA0-E2D0-46F0-B307-4B1AF17C9FC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3" r:id="rId1"/>
    <p:sldLayoutId id="2147483854" r:id="rId2"/>
    <p:sldLayoutId id="2147483855" r:id="rId3"/>
    <p:sldLayoutId id="2147483856" r:id="rId4"/>
    <p:sldLayoutId id="2147483857" r:id="rId5"/>
    <p:sldLayoutId id="2147483858" r:id="rId6"/>
    <p:sldLayoutId id="2147483859" r:id="rId7"/>
    <p:sldLayoutId id="2147483860" r:id="rId8"/>
    <p:sldLayoutId id="2147483861" r:id="rId9"/>
    <p:sldLayoutId id="2147483862" r:id="rId10"/>
    <p:sldLayoutId id="214748386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>
            <a:alpha val="71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CE38CC-59B1-4E93-8682-E68B8CCC3B2A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ABFBA0-E2D0-46F0-B307-4B1AF17C9FC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631497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65" r:id="rId1"/>
    <p:sldLayoutId id="2147483866" r:id="rId2"/>
    <p:sldLayoutId id="2147483867" r:id="rId3"/>
    <p:sldLayoutId id="2147483868" r:id="rId4"/>
    <p:sldLayoutId id="2147483869" r:id="rId5"/>
    <p:sldLayoutId id="2147483870" r:id="rId6"/>
    <p:sldLayoutId id="2147483871" r:id="rId7"/>
    <p:sldLayoutId id="2147483872" r:id="rId8"/>
    <p:sldLayoutId id="2147483873" r:id="rId9"/>
    <p:sldLayoutId id="2147483874" r:id="rId10"/>
    <p:sldLayoutId id="214748387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18.xml"/><Relationship Id="rId4" Type="http://schemas.microsoft.com/office/2007/relationships/hdphoto" Target="../media/hdphoto2.wdp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10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7" Type="http://schemas.openxmlformats.org/officeDocument/2006/relationships/image" Target="../media/image15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14.wmf"/><Relationship Id="rId5" Type="http://schemas.openxmlformats.org/officeDocument/2006/relationships/image" Target="../media/image6.wmf"/><Relationship Id="rId4" Type="http://schemas.openxmlformats.org/officeDocument/2006/relationships/image" Target="../media/image13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8.xml"/></Relationships>
</file>

<file path=ppt/slides/_rels/slide12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21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8.xml"/></Relationships>
</file>

<file path=ppt/slides/_rels/slide14.xml.rels><?xml version="1.0" encoding="UTF-8" standalone="yes"?>
<Relationships xmlns="http://schemas.openxmlformats.org/package/2006/relationships"><Relationship Id="rId8" Type="http://schemas.microsoft.com/office/2007/relationships/hdphoto" Target="../media/hdphoto4.wdp"/><Relationship Id="rId3" Type="http://schemas.openxmlformats.org/officeDocument/2006/relationships/image" Target="../media/image23.wmf"/><Relationship Id="rId7" Type="http://schemas.openxmlformats.org/officeDocument/2006/relationships/image" Target="../media/image27.png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26.jpeg"/><Relationship Id="rId5" Type="http://schemas.openxmlformats.org/officeDocument/2006/relationships/image" Target="../media/image25.wmf"/><Relationship Id="rId10" Type="http://schemas.openxmlformats.org/officeDocument/2006/relationships/image" Target="../media/image29.jpeg"/><Relationship Id="rId4" Type="http://schemas.openxmlformats.org/officeDocument/2006/relationships/image" Target="../media/image24.wmf"/><Relationship Id="rId9" Type="http://schemas.openxmlformats.org/officeDocument/2006/relationships/image" Target="../media/image28.jpe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18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1340768"/>
            <a:ext cx="8064896" cy="52322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>
              <a:solidFill>
                <a:srgbClr val="00B050"/>
              </a:solidFill>
            </a:endParaRPr>
          </a:p>
          <a:p>
            <a:pPr algn="ctr"/>
            <a:r>
              <a:rPr lang="cs-CZ" dirty="0"/>
              <a:t>projekt v rámci vzdělávacího programu</a:t>
            </a:r>
          </a:p>
          <a:p>
            <a:pPr algn="ctr"/>
            <a:r>
              <a:rPr lang="cs-CZ" dirty="0"/>
              <a:t>VZDĚLÁNÍ PRO KONKURENCESCHOPNOST</a:t>
            </a:r>
          </a:p>
          <a:p>
            <a:endParaRPr lang="cs-CZ" dirty="0"/>
          </a:p>
          <a:p>
            <a:pPr algn="ctr"/>
            <a:r>
              <a:rPr lang="cs-CZ" dirty="0"/>
              <a:t>ŠABLONA ČÍSLO: III/2</a:t>
            </a:r>
          </a:p>
          <a:p>
            <a:pPr algn="ctr"/>
            <a:r>
              <a:rPr lang="cs-CZ" dirty="0"/>
              <a:t>NÁZEV:  INOVACE A ZKVALITNĚNÍ VÝUKY PROSTŘEDNICTVÍM ICT</a:t>
            </a:r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PŘEDMĚT: </a:t>
            </a:r>
            <a:r>
              <a:rPr lang="cs-CZ" b="1" dirty="0" smtClean="0"/>
              <a:t>Chemie</a:t>
            </a:r>
            <a:endParaRPr lang="cs-CZ" b="1" dirty="0"/>
          </a:p>
          <a:p>
            <a:r>
              <a:rPr lang="cs-CZ" dirty="0"/>
              <a:t>ROČNÍK</a:t>
            </a:r>
            <a:r>
              <a:rPr lang="cs-CZ" dirty="0" smtClean="0"/>
              <a:t>: </a:t>
            </a:r>
            <a:r>
              <a:rPr lang="cs-CZ" b="1" dirty="0" smtClean="0"/>
              <a:t>8. ročník</a:t>
            </a:r>
            <a:endParaRPr lang="cs-CZ" b="1" dirty="0"/>
          </a:p>
          <a:p>
            <a:r>
              <a:rPr lang="cs-CZ" dirty="0"/>
              <a:t>TÉMA</a:t>
            </a:r>
            <a:r>
              <a:rPr lang="cs-CZ" dirty="0" smtClean="0"/>
              <a:t>: </a:t>
            </a:r>
            <a:r>
              <a:rPr lang="cs-CZ" b="1" dirty="0" smtClean="0"/>
              <a:t>Oxidy kovů a polokovů</a:t>
            </a:r>
            <a:endParaRPr lang="cs-CZ" b="1" dirty="0"/>
          </a:p>
          <a:p>
            <a:r>
              <a:rPr lang="cs-CZ" dirty="0"/>
              <a:t>AUTOR</a:t>
            </a:r>
            <a:r>
              <a:rPr lang="cs-CZ" b="1" dirty="0" smtClean="0"/>
              <a:t>: Ing. Pavla Zezulová</a:t>
            </a:r>
            <a:endParaRPr lang="cs-CZ" b="1" dirty="0"/>
          </a:p>
          <a:p>
            <a:r>
              <a:rPr lang="cs-CZ" dirty="0"/>
              <a:t>DATUM VYTVOŘENÍ</a:t>
            </a:r>
            <a:r>
              <a:rPr lang="cs-CZ" dirty="0" smtClean="0"/>
              <a:t>: </a:t>
            </a:r>
            <a:r>
              <a:rPr lang="cs-CZ" b="1" dirty="0" smtClean="0"/>
              <a:t>15.4. 2012</a:t>
            </a:r>
            <a:endParaRPr lang="cs-CZ" b="1" dirty="0"/>
          </a:p>
          <a:p>
            <a:endParaRPr lang="cs-CZ" dirty="0"/>
          </a:p>
          <a:p>
            <a:endParaRPr lang="cs-CZ" dirty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VY_32_INOVACE_19_PZ</a:t>
            </a:r>
            <a:endParaRPr lang="cs-CZ" sz="2800" b="1" dirty="0">
              <a:solidFill>
                <a:srgbClr val="C00000"/>
              </a:solidFill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4727" y="375975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7151404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1" y="1340768"/>
            <a:ext cx="7704856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Arial Black" pitchFamily="34" charset="0"/>
              </a:rPr>
              <a:t>Anotace</a:t>
            </a:r>
          </a:p>
          <a:p>
            <a:endParaRPr lang="cs-CZ" b="1" dirty="0">
              <a:latin typeface="Arial Black" pitchFamily="34" charset="0"/>
            </a:endParaRP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Materiál (zpracovaný v PowerPointu) je určen pro žáky osmého ročníku. Obsahově navazuje  na učivo </a:t>
            </a:r>
            <a:r>
              <a:rPr lang="cs-CZ" i="1" dirty="0" smtClean="0">
                <a:latin typeface="Calibri" pitchFamily="34" charset="0"/>
                <a:cs typeface="Calibri" pitchFamily="34" charset="0"/>
              </a:rPr>
              <a:t>významné oxidy nekovových prvků.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Seznamuje žáky se základními informacemi o významných oxidech kovových a polokovových prvků. Žáci jsou prostřednictvím obrázků  vtaženi do výkladu – mohou sami doplňovat informace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(tyto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řádky jsou označeny). Výklad je doplněn rozšiřujícími otázkami.</a:t>
            </a:r>
          </a:p>
          <a:p>
            <a:endParaRPr lang="cs-CZ" i="1" dirty="0">
              <a:latin typeface="Calibri" pitchFamily="34" charset="0"/>
              <a:cs typeface="Calibri" pitchFamily="34" charset="0"/>
            </a:endParaRPr>
          </a:p>
          <a:p>
            <a:endParaRPr lang="cs-CZ" b="1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Pilotáž</a:t>
            </a:r>
            <a:endParaRPr lang="cs-CZ" b="1" dirty="0">
              <a:latin typeface="Calibri" pitchFamily="34" charset="0"/>
              <a:cs typeface="Calibri" pitchFamily="34" charset="0"/>
            </a:endParaRP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Ověření probíhalo ve dvou paralelních třídách osmého  ročníku. Žáci  se velmi aktivně zapojovali do výuky. Většinu obrázků dokázali využít k popisu sloučenin.</a:t>
            </a:r>
            <a:endParaRPr lang="cs-CZ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14195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412776"/>
            <a:ext cx="8352928" cy="4239344"/>
          </a:xfrm>
        </p:spPr>
        <p:txBody>
          <a:bodyPr>
            <a:noAutofit/>
          </a:bodyPr>
          <a:lstStyle/>
          <a:p>
            <a:pPr algn="ctr"/>
            <a:r>
              <a:rPr lang="cs-CZ" sz="9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Významné oxidy</a:t>
            </a:r>
            <a:br>
              <a:rPr lang="cs-CZ" sz="9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</a:br>
            <a:r>
              <a:rPr lang="cs-CZ" sz="66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kovů a polokovů</a:t>
            </a:r>
            <a:endParaRPr lang="cs-CZ" sz="96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633135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482769"/>
            <a:ext cx="5832648" cy="707886"/>
          </a:xfrm>
          <a:prstGeom prst="rect">
            <a:avLst/>
          </a:prstGeom>
          <a:solidFill>
            <a:schemeClr val="bg2"/>
          </a:solidFill>
          <a:ln>
            <a:solidFill>
              <a:schemeClr val="accent3">
                <a:lumMod val="75000"/>
              </a:schemeClr>
            </a:solidFill>
          </a:ln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4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 Black" pitchFamily="34" charset="0"/>
              </a:rPr>
              <a:t>Oxid vápenatý - </a:t>
            </a:r>
            <a:r>
              <a:rPr lang="cs-CZ" sz="4000" b="1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 Black" pitchFamily="34" charset="0"/>
              </a:rPr>
              <a:t>CaO</a:t>
            </a:r>
            <a:endParaRPr lang="cs-CZ" sz="40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98062" y="1478676"/>
            <a:ext cx="303480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pálené vápno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36926" y="2268161"/>
            <a:ext cx="2600392" cy="584775"/>
          </a:xfrm>
          <a:prstGeom prst="rect">
            <a:avLst/>
          </a:prstGeom>
          <a:solidFill>
            <a:schemeClr val="bg1"/>
          </a:solidFill>
          <a:ln>
            <a:solidFill>
              <a:schemeClr val="accent3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Arial Black" pitchFamily="34" charset="0"/>
              </a:rPr>
              <a:t>Vlastnosti:</a:t>
            </a:r>
            <a:endParaRPr lang="cs-CZ" sz="3200" dirty="0">
              <a:latin typeface="Arial Black" pitchFamily="34" charset="0"/>
            </a:endParaRPr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0" b="89730" l="9921" r="100000">
                        <a14:backgroundMark x1="1587" y1="7027" x2="1587" y2="7027"/>
                        <a14:backgroundMark x1="3968" y1="18378" x2="3968" y2="1837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31811" y="1860244"/>
            <a:ext cx="2704414" cy="19853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251520" y="3767647"/>
            <a:ext cx="442576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bílá práškovitá látka</a:t>
            </a:r>
            <a:endParaRPr lang="cs-CZ" sz="2800" dirty="0">
              <a:latin typeface="Arial Black" pitchFamily="34" charset="0"/>
            </a:endParaRPr>
          </a:p>
        </p:txBody>
      </p:sp>
      <p:grpSp>
        <p:nvGrpSpPr>
          <p:cNvPr id="2260" name="Skupina 2259"/>
          <p:cNvGrpSpPr/>
          <p:nvPr/>
        </p:nvGrpSpPr>
        <p:grpSpPr>
          <a:xfrm>
            <a:off x="6637492" y="5145673"/>
            <a:ext cx="1831975" cy="1501775"/>
            <a:chOff x="6375231" y="3948112"/>
            <a:chExt cx="1831975" cy="1501775"/>
          </a:xfrm>
        </p:grpSpPr>
        <p:grpSp>
          <p:nvGrpSpPr>
            <p:cNvPr id="2258" name="Skupina 2257"/>
            <p:cNvGrpSpPr/>
            <p:nvPr/>
          </p:nvGrpSpPr>
          <p:grpSpPr>
            <a:xfrm>
              <a:off x="6375231" y="3948112"/>
              <a:ext cx="1831975" cy="1501775"/>
              <a:chOff x="4996206" y="3948112"/>
              <a:chExt cx="1831975" cy="1501775"/>
            </a:xfrm>
          </p:grpSpPr>
          <p:sp>
            <p:nvSpPr>
              <p:cNvPr id="11" name="AutoShape 7"/>
              <p:cNvSpPr>
                <a:spLocks noChangeAspect="1" noChangeArrowheads="1" noTextEdit="1"/>
              </p:cNvSpPr>
              <p:nvPr/>
            </p:nvSpPr>
            <p:spPr bwMode="auto">
              <a:xfrm>
                <a:off x="4996206" y="3948112"/>
                <a:ext cx="1831975" cy="150177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" name="Freeform 9"/>
              <p:cNvSpPr>
                <a:spLocks/>
              </p:cNvSpPr>
              <p:nvPr/>
            </p:nvSpPr>
            <p:spPr bwMode="auto">
              <a:xfrm>
                <a:off x="6764681" y="4427537"/>
                <a:ext cx="63500" cy="66675"/>
              </a:xfrm>
              <a:custGeom>
                <a:avLst/>
                <a:gdLst>
                  <a:gd name="T0" fmla="*/ 16 w 40"/>
                  <a:gd name="T1" fmla="*/ 42 h 42"/>
                  <a:gd name="T2" fmla="*/ 16 w 40"/>
                  <a:gd name="T3" fmla="*/ 42 h 42"/>
                  <a:gd name="T4" fmla="*/ 8 w 40"/>
                  <a:gd name="T5" fmla="*/ 38 h 42"/>
                  <a:gd name="T6" fmla="*/ 2 w 40"/>
                  <a:gd name="T7" fmla="*/ 32 h 42"/>
                  <a:gd name="T8" fmla="*/ 0 w 40"/>
                  <a:gd name="T9" fmla="*/ 24 h 42"/>
                  <a:gd name="T10" fmla="*/ 0 w 40"/>
                  <a:gd name="T11" fmla="*/ 16 h 42"/>
                  <a:gd name="T12" fmla="*/ 0 w 40"/>
                  <a:gd name="T13" fmla="*/ 16 h 42"/>
                  <a:gd name="T14" fmla="*/ 4 w 40"/>
                  <a:gd name="T15" fmla="*/ 8 h 42"/>
                  <a:gd name="T16" fmla="*/ 8 w 40"/>
                  <a:gd name="T17" fmla="*/ 4 h 42"/>
                  <a:gd name="T18" fmla="*/ 16 w 40"/>
                  <a:gd name="T19" fmla="*/ 0 h 42"/>
                  <a:gd name="T20" fmla="*/ 24 w 40"/>
                  <a:gd name="T21" fmla="*/ 0 h 42"/>
                  <a:gd name="T22" fmla="*/ 24 w 40"/>
                  <a:gd name="T23" fmla="*/ 0 h 42"/>
                  <a:gd name="T24" fmla="*/ 32 w 40"/>
                  <a:gd name="T25" fmla="*/ 4 h 42"/>
                  <a:gd name="T26" fmla="*/ 38 w 40"/>
                  <a:gd name="T27" fmla="*/ 10 h 42"/>
                  <a:gd name="T28" fmla="*/ 40 w 40"/>
                  <a:gd name="T29" fmla="*/ 18 h 42"/>
                  <a:gd name="T30" fmla="*/ 40 w 40"/>
                  <a:gd name="T31" fmla="*/ 26 h 42"/>
                  <a:gd name="T32" fmla="*/ 40 w 40"/>
                  <a:gd name="T33" fmla="*/ 26 h 42"/>
                  <a:gd name="T34" fmla="*/ 36 w 40"/>
                  <a:gd name="T35" fmla="*/ 34 h 42"/>
                  <a:gd name="T36" fmla="*/ 32 w 40"/>
                  <a:gd name="T37" fmla="*/ 38 h 42"/>
                  <a:gd name="T38" fmla="*/ 24 w 40"/>
                  <a:gd name="T39" fmla="*/ 42 h 42"/>
                  <a:gd name="T40" fmla="*/ 16 w 40"/>
                  <a:gd name="T41" fmla="*/ 42 h 42"/>
                  <a:gd name="T42" fmla="*/ 16 w 40"/>
                  <a:gd name="T43" fmla="*/ 42 h 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40" h="42">
                    <a:moveTo>
                      <a:pt x="16" y="42"/>
                    </a:moveTo>
                    <a:lnTo>
                      <a:pt x="16" y="42"/>
                    </a:lnTo>
                    <a:lnTo>
                      <a:pt x="8" y="38"/>
                    </a:lnTo>
                    <a:lnTo>
                      <a:pt x="2" y="32"/>
                    </a:lnTo>
                    <a:lnTo>
                      <a:pt x="0" y="24"/>
                    </a:lnTo>
                    <a:lnTo>
                      <a:pt x="0" y="16"/>
                    </a:lnTo>
                    <a:lnTo>
                      <a:pt x="0" y="16"/>
                    </a:lnTo>
                    <a:lnTo>
                      <a:pt x="4" y="8"/>
                    </a:lnTo>
                    <a:lnTo>
                      <a:pt x="8" y="4"/>
                    </a:lnTo>
                    <a:lnTo>
                      <a:pt x="16" y="0"/>
                    </a:lnTo>
                    <a:lnTo>
                      <a:pt x="24" y="0"/>
                    </a:lnTo>
                    <a:lnTo>
                      <a:pt x="24" y="0"/>
                    </a:lnTo>
                    <a:lnTo>
                      <a:pt x="32" y="4"/>
                    </a:lnTo>
                    <a:lnTo>
                      <a:pt x="38" y="10"/>
                    </a:lnTo>
                    <a:lnTo>
                      <a:pt x="40" y="18"/>
                    </a:lnTo>
                    <a:lnTo>
                      <a:pt x="40" y="26"/>
                    </a:lnTo>
                    <a:lnTo>
                      <a:pt x="40" y="26"/>
                    </a:lnTo>
                    <a:lnTo>
                      <a:pt x="36" y="34"/>
                    </a:lnTo>
                    <a:lnTo>
                      <a:pt x="32" y="38"/>
                    </a:lnTo>
                    <a:lnTo>
                      <a:pt x="24" y="42"/>
                    </a:lnTo>
                    <a:lnTo>
                      <a:pt x="16" y="42"/>
                    </a:lnTo>
                    <a:lnTo>
                      <a:pt x="16" y="42"/>
                    </a:lnTo>
                    <a:close/>
                  </a:path>
                </a:pathLst>
              </a:custGeom>
              <a:solidFill>
                <a:srgbClr val="D0DF5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" name="Freeform 10"/>
              <p:cNvSpPr>
                <a:spLocks/>
              </p:cNvSpPr>
              <p:nvPr/>
            </p:nvSpPr>
            <p:spPr bwMode="auto">
              <a:xfrm>
                <a:off x="6688481" y="4411662"/>
                <a:ext cx="44450" cy="47625"/>
              </a:xfrm>
              <a:custGeom>
                <a:avLst/>
                <a:gdLst>
                  <a:gd name="T0" fmla="*/ 10 w 28"/>
                  <a:gd name="T1" fmla="*/ 30 h 30"/>
                  <a:gd name="T2" fmla="*/ 10 w 28"/>
                  <a:gd name="T3" fmla="*/ 30 h 30"/>
                  <a:gd name="T4" fmla="*/ 6 w 28"/>
                  <a:gd name="T5" fmla="*/ 28 h 30"/>
                  <a:gd name="T6" fmla="*/ 2 w 28"/>
                  <a:gd name="T7" fmla="*/ 24 h 30"/>
                  <a:gd name="T8" fmla="*/ 0 w 28"/>
                  <a:gd name="T9" fmla="*/ 18 h 30"/>
                  <a:gd name="T10" fmla="*/ 0 w 28"/>
                  <a:gd name="T11" fmla="*/ 12 h 30"/>
                  <a:gd name="T12" fmla="*/ 0 w 28"/>
                  <a:gd name="T13" fmla="*/ 12 h 30"/>
                  <a:gd name="T14" fmla="*/ 2 w 28"/>
                  <a:gd name="T15" fmla="*/ 6 h 30"/>
                  <a:gd name="T16" fmla="*/ 6 w 28"/>
                  <a:gd name="T17" fmla="*/ 2 h 30"/>
                  <a:gd name="T18" fmla="*/ 12 w 28"/>
                  <a:gd name="T19" fmla="*/ 0 h 30"/>
                  <a:gd name="T20" fmla="*/ 18 w 28"/>
                  <a:gd name="T21" fmla="*/ 2 h 30"/>
                  <a:gd name="T22" fmla="*/ 18 w 28"/>
                  <a:gd name="T23" fmla="*/ 2 h 30"/>
                  <a:gd name="T24" fmla="*/ 22 w 28"/>
                  <a:gd name="T25" fmla="*/ 4 h 30"/>
                  <a:gd name="T26" fmla="*/ 26 w 28"/>
                  <a:gd name="T27" fmla="*/ 8 h 30"/>
                  <a:gd name="T28" fmla="*/ 28 w 28"/>
                  <a:gd name="T29" fmla="*/ 12 h 30"/>
                  <a:gd name="T30" fmla="*/ 28 w 28"/>
                  <a:gd name="T31" fmla="*/ 18 h 30"/>
                  <a:gd name="T32" fmla="*/ 28 w 28"/>
                  <a:gd name="T33" fmla="*/ 18 h 30"/>
                  <a:gd name="T34" fmla="*/ 26 w 28"/>
                  <a:gd name="T35" fmla="*/ 24 h 30"/>
                  <a:gd name="T36" fmla="*/ 22 w 28"/>
                  <a:gd name="T37" fmla="*/ 28 h 30"/>
                  <a:gd name="T38" fmla="*/ 16 w 28"/>
                  <a:gd name="T39" fmla="*/ 30 h 30"/>
                  <a:gd name="T40" fmla="*/ 10 w 28"/>
                  <a:gd name="T41" fmla="*/ 30 h 30"/>
                  <a:gd name="T42" fmla="*/ 10 w 28"/>
                  <a:gd name="T43" fmla="*/ 30 h 3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28" h="30">
                    <a:moveTo>
                      <a:pt x="10" y="30"/>
                    </a:moveTo>
                    <a:lnTo>
                      <a:pt x="10" y="30"/>
                    </a:lnTo>
                    <a:lnTo>
                      <a:pt x="6" y="28"/>
                    </a:lnTo>
                    <a:lnTo>
                      <a:pt x="2" y="24"/>
                    </a:lnTo>
                    <a:lnTo>
                      <a:pt x="0" y="18"/>
                    </a:lnTo>
                    <a:lnTo>
                      <a:pt x="0" y="12"/>
                    </a:lnTo>
                    <a:lnTo>
                      <a:pt x="0" y="12"/>
                    </a:lnTo>
                    <a:lnTo>
                      <a:pt x="2" y="6"/>
                    </a:lnTo>
                    <a:lnTo>
                      <a:pt x="6" y="2"/>
                    </a:lnTo>
                    <a:lnTo>
                      <a:pt x="12" y="0"/>
                    </a:lnTo>
                    <a:lnTo>
                      <a:pt x="18" y="2"/>
                    </a:lnTo>
                    <a:lnTo>
                      <a:pt x="18" y="2"/>
                    </a:lnTo>
                    <a:lnTo>
                      <a:pt x="22" y="4"/>
                    </a:lnTo>
                    <a:lnTo>
                      <a:pt x="26" y="8"/>
                    </a:lnTo>
                    <a:lnTo>
                      <a:pt x="28" y="12"/>
                    </a:lnTo>
                    <a:lnTo>
                      <a:pt x="28" y="18"/>
                    </a:lnTo>
                    <a:lnTo>
                      <a:pt x="28" y="18"/>
                    </a:lnTo>
                    <a:lnTo>
                      <a:pt x="26" y="24"/>
                    </a:lnTo>
                    <a:lnTo>
                      <a:pt x="22" y="28"/>
                    </a:lnTo>
                    <a:lnTo>
                      <a:pt x="16" y="30"/>
                    </a:lnTo>
                    <a:lnTo>
                      <a:pt x="10" y="30"/>
                    </a:lnTo>
                    <a:lnTo>
                      <a:pt x="10" y="30"/>
                    </a:lnTo>
                    <a:close/>
                  </a:path>
                </a:pathLst>
              </a:custGeom>
              <a:solidFill>
                <a:srgbClr val="D0DF5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" name="Freeform 11"/>
              <p:cNvSpPr>
                <a:spLocks/>
              </p:cNvSpPr>
              <p:nvPr/>
            </p:nvSpPr>
            <p:spPr bwMode="auto">
              <a:xfrm>
                <a:off x="6624981" y="4402137"/>
                <a:ext cx="28575" cy="28575"/>
              </a:xfrm>
              <a:custGeom>
                <a:avLst/>
                <a:gdLst>
                  <a:gd name="T0" fmla="*/ 8 w 18"/>
                  <a:gd name="T1" fmla="*/ 18 h 18"/>
                  <a:gd name="T2" fmla="*/ 8 w 18"/>
                  <a:gd name="T3" fmla="*/ 18 h 18"/>
                  <a:gd name="T4" fmla="*/ 4 w 18"/>
                  <a:gd name="T5" fmla="*/ 16 h 18"/>
                  <a:gd name="T6" fmla="*/ 2 w 18"/>
                  <a:gd name="T7" fmla="*/ 14 h 18"/>
                  <a:gd name="T8" fmla="*/ 0 w 18"/>
                  <a:gd name="T9" fmla="*/ 10 h 18"/>
                  <a:gd name="T10" fmla="*/ 0 w 18"/>
                  <a:gd name="T11" fmla="*/ 8 h 18"/>
                  <a:gd name="T12" fmla="*/ 0 w 18"/>
                  <a:gd name="T13" fmla="*/ 8 h 18"/>
                  <a:gd name="T14" fmla="*/ 2 w 18"/>
                  <a:gd name="T15" fmla="*/ 4 h 18"/>
                  <a:gd name="T16" fmla="*/ 4 w 18"/>
                  <a:gd name="T17" fmla="*/ 2 h 18"/>
                  <a:gd name="T18" fmla="*/ 8 w 18"/>
                  <a:gd name="T19" fmla="*/ 0 h 18"/>
                  <a:gd name="T20" fmla="*/ 12 w 18"/>
                  <a:gd name="T21" fmla="*/ 0 h 18"/>
                  <a:gd name="T22" fmla="*/ 12 w 18"/>
                  <a:gd name="T23" fmla="*/ 0 h 18"/>
                  <a:gd name="T24" fmla="*/ 16 w 18"/>
                  <a:gd name="T25" fmla="*/ 2 h 18"/>
                  <a:gd name="T26" fmla="*/ 18 w 18"/>
                  <a:gd name="T27" fmla="*/ 4 h 18"/>
                  <a:gd name="T28" fmla="*/ 18 w 18"/>
                  <a:gd name="T29" fmla="*/ 8 h 18"/>
                  <a:gd name="T30" fmla="*/ 18 w 18"/>
                  <a:gd name="T31" fmla="*/ 12 h 18"/>
                  <a:gd name="T32" fmla="*/ 18 w 18"/>
                  <a:gd name="T33" fmla="*/ 12 h 18"/>
                  <a:gd name="T34" fmla="*/ 18 w 18"/>
                  <a:gd name="T35" fmla="*/ 14 h 18"/>
                  <a:gd name="T36" fmla="*/ 14 w 18"/>
                  <a:gd name="T37" fmla="*/ 16 h 18"/>
                  <a:gd name="T38" fmla="*/ 12 w 18"/>
                  <a:gd name="T39" fmla="*/ 18 h 18"/>
                  <a:gd name="T40" fmla="*/ 8 w 18"/>
                  <a:gd name="T41" fmla="*/ 18 h 18"/>
                  <a:gd name="T42" fmla="*/ 8 w 18"/>
                  <a:gd name="T43" fmla="*/ 18 h 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18" h="18">
                    <a:moveTo>
                      <a:pt x="8" y="18"/>
                    </a:moveTo>
                    <a:lnTo>
                      <a:pt x="8" y="18"/>
                    </a:lnTo>
                    <a:lnTo>
                      <a:pt x="4" y="16"/>
                    </a:lnTo>
                    <a:lnTo>
                      <a:pt x="2" y="14"/>
                    </a:lnTo>
                    <a:lnTo>
                      <a:pt x="0" y="10"/>
                    </a:lnTo>
                    <a:lnTo>
                      <a:pt x="0" y="8"/>
                    </a:lnTo>
                    <a:lnTo>
                      <a:pt x="0" y="8"/>
                    </a:lnTo>
                    <a:lnTo>
                      <a:pt x="2" y="4"/>
                    </a:lnTo>
                    <a:lnTo>
                      <a:pt x="4" y="2"/>
                    </a:lnTo>
                    <a:lnTo>
                      <a:pt x="8" y="0"/>
                    </a:lnTo>
                    <a:lnTo>
                      <a:pt x="12" y="0"/>
                    </a:lnTo>
                    <a:lnTo>
                      <a:pt x="12" y="0"/>
                    </a:lnTo>
                    <a:lnTo>
                      <a:pt x="16" y="2"/>
                    </a:lnTo>
                    <a:lnTo>
                      <a:pt x="18" y="4"/>
                    </a:lnTo>
                    <a:lnTo>
                      <a:pt x="18" y="8"/>
                    </a:lnTo>
                    <a:lnTo>
                      <a:pt x="18" y="12"/>
                    </a:lnTo>
                    <a:lnTo>
                      <a:pt x="18" y="12"/>
                    </a:lnTo>
                    <a:lnTo>
                      <a:pt x="18" y="14"/>
                    </a:lnTo>
                    <a:lnTo>
                      <a:pt x="14" y="16"/>
                    </a:lnTo>
                    <a:lnTo>
                      <a:pt x="12" y="18"/>
                    </a:lnTo>
                    <a:lnTo>
                      <a:pt x="8" y="18"/>
                    </a:lnTo>
                    <a:lnTo>
                      <a:pt x="8" y="18"/>
                    </a:lnTo>
                    <a:close/>
                  </a:path>
                </a:pathLst>
              </a:custGeom>
              <a:solidFill>
                <a:srgbClr val="D0DF5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" name="Freeform 12"/>
              <p:cNvSpPr>
                <a:spLocks/>
              </p:cNvSpPr>
              <p:nvPr/>
            </p:nvSpPr>
            <p:spPr bwMode="auto">
              <a:xfrm>
                <a:off x="6694831" y="4198937"/>
                <a:ext cx="66675" cy="66675"/>
              </a:xfrm>
              <a:custGeom>
                <a:avLst/>
                <a:gdLst>
                  <a:gd name="T0" fmla="*/ 36 w 42"/>
                  <a:gd name="T1" fmla="*/ 36 h 42"/>
                  <a:gd name="T2" fmla="*/ 36 w 42"/>
                  <a:gd name="T3" fmla="*/ 36 h 42"/>
                  <a:gd name="T4" fmla="*/ 28 w 42"/>
                  <a:gd name="T5" fmla="*/ 40 h 42"/>
                  <a:gd name="T6" fmla="*/ 20 w 42"/>
                  <a:gd name="T7" fmla="*/ 42 h 42"/>
                  <a:gd name="T8" fmla="*/ 12 w 42"/>
                  <a:gd name="T9" fmla="*/ 40 h 42"/>
                  <a:gd name="T10" fmla="*/ 6 w 42"/>
                  <a:gd name="T11" fmla="*/ 34 h 42"/>
                  <a:gd name="T12" fmla="*/ 6 w 42"/>
                  <a:gd name="T13" fmla="*/ 34 h 42"/>
                  <a:gd name="T14" fmla="*/ 2 w 42"/>
                  <a:gd name="T15" fmla="*/ 28 h 42"/>
                  <a:gd name="T16" fmla="*/ 0 w 42"/>
                  <a:gd name="T17" fmla="*/ 20 h 42"/>
                  <a:gd name="T18" fmla="*/ 2 w 42"/>
                  <a:gd name="T19" fmla="*/ 12 h 42"/>
                  <a:gd name="T20" fmla="*/ 8 w 42"/>
                  <a:gd name="T21" fmla="*/ 6 h 42"/>
                  <a:gd name="T22" fmla="*/ 8 w 42"/>
                  <a:gd name="T23" fmla="*/ 6 h 42"/>
                  <a:gd name="T24" fmla="*/ 14 w 42"/>
                  <a:gd name="T25" fmla="*/ 0 h 42"/>
                  <a:gd name="T26" fmla="*/ 22 w 42"/>
                  <a:gd name="T27" fmla="*/ 0 h 42"/>
                  <a:gd name="T28" fmla="*/ 30 w 42"/>
                  <a:gd name="T29" fmla="*/ 2 h 42"/>
                  <a:gd name="T30" fmla="*/ 36 w 42"/>
                  <a:gd name="T31" fmla="*/ 6 h 42"/>
                  <a:gd name="T32" fmla="*/ 36 w 42"/>
                  <a:gd name="T33" fmla="*/ 6 h 42"/>
                  <a:gd name="T34" fmla="*/ 42 w 42"/>
                  <a:gd name="T35" fmla="*/ 14 h 42"/>
                  <a:gd name="T36" fmla="*/ 42 w 42"/>
                  <a:gd name="T37" fmla="*/ 22 h 42"/>
                  <a:gd name="T38" fmla="*/ 40 w 42"/>
                  <a:gd name="T39" fmla="*/ 28 h 42"/>
                  <a:gd name="T40" fmla="*/ 36 w 42"/>
                  <a:gd name="T41" fmla="*/ 36 h 42"/>
                  <a:gd name="T42" fmla="*/ 36 w 42"/>
                  <a:gd name="T43" fmla="*/ 36 h 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42" h="42">
                    <a:moveTo>
                      <a:pt x="36" y="36"/>
                    </a:moveTo>
                    <a:lnTo>
                      <a:pt x="36" y="36"/>
                    </a:lnTo>
                    <a:lnTo>
                      <a:pt x="28" y="40"/>
                    </a:lnTo>
                    <a:lnTo>
                      <a:pt x="20" y="42"/>
                    </a:lnTo>
                    <a:lnTo>
                      <a:pt x="12" y="40"/>
                    </a:lnTo>
                    <a:lnTo>
                      <a:pt x="6" y="34"/>
                    </a:lnTo>
                    <a:lnTo>
                      <a:pt x="6" y="34"/>
                    </a:lnTo>
                    <a:lnTo>
                      <a:pt x="2" y="28"/>
                    </a:lnTo>
                    <a:lnTo>
                      <a:pt x="0" y="20"/>
                    </a:lnTo>
                    <a:lnTo>
                      <a:pt x="2" y="12"/>
                    </a:lnTo>
                    <a:lnTo>
                      <a:pt x="8" y="6"/>
                    </a:lnTo>
                    <a:lnTo>
                      <a:pt x="8" y="6"/>
                    </a:lnTo>
                    <a:lnTo>
                      <a:pt x="14" y="0"/>
                    </a:lnTo>
                    <a:lnTo>
                      <a:pt x="22" y="0"/>
                    </a:lnTo>
                    <a:lnTo>
                      <a:pt x="30" y="2"/>
                    </a:lnTo>
                    <a:lnTo>
                      <a:pt x="36" y="6"/>
                    </a:lnTo>
                    <a:lnTo>
                      <a:pt x="36" y="6"/>
                    </a:lnTo>
                    <a:lnTo>
                      <a:pt x="42" y="14"/>
                    </a:lnTo>
                    <a:lnTo>
                      <a:pt x="42" y="22"/>
                    </a:lnTo>
                    <a:lnTo>
                      <a:pt x="40" y="28"/>
                    </a:lnTo>
                    <a:lnTo>
                      <a:pt x="36" y="36"/>
                    </a:lnTo>
                    <a:lnTo>
                      <a:pt x="36" y="36"/>
                    </a:lnTo>
                    <a:close/>
                  </a:path>
                </a:pathLst>
              </a:custGeom>
              <a:solidFill>
                <a:srgbClr val="D0DF5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" name="Freeform 13"/>
              <p:cNvSpPr>
                <a:spLocks/>
              </p:cNvSpPr>
              <p:nvPr/>
            </p:nvSpPr>
            <p:spPr bwMode="auto">
              <a:xfrm>
                <a:off x="6637681" y="4265612"/>
                <a:ext cx="47625" cy="47625"/>
              </a:xfrm>
              <a:custGeom>
                <a:avLst/>
                <a:gdLst>
                  <a:gd name="T0" fmla="*/ 24 w 30"/>
                  <a:gd name="T1" fmla="*/ 26 h 30"/>
                  <a:gd name="T2" fmla="*/ 24 w 30"/>
                  <a:gd name="T3" fmla="*/ 26 h 30"/>
                  <a:gd name="T4" fmla="*/ 20 w 30"/>
                  <a:gd name="T5" fmla="*/ 28 h 30"/>
                  <a:gd name="T6" fmla="*/ 14 w 30"/>
                  <a:gd name="T7" fmla="*/ 30 h 30"/>
                  <a:gd name="T8" fmla="*/ 8 w 30"/>
                  <a:gd name="T9" fmla="*/ 28 h 30"/>
                  <a:gd name="T10" fmla="*/ 4 w 30"/>
                  <a:gd name="T11" fmla="*/ 24 h 30"/>
                  <a:gd name="T12" fmla="*/ 4 w 30"/>
                  <a:gd name="T13" fmla="*/ 24 h 30"/>
                  <a:gd name="T14" fmla="*/ 0 w 30"/>
                  <a:gd name="T15" fmla="*/ 20 h 30"/>
                  <a:gd name="T16" fmla="*/ 0 w 30"/>
                  <a:gd name="T17" fmla="*/ 14 h 30"/>
                  <a:gd name="T18" fmla="*/ 2 w 30"/>
                  <a:gd name="T19" fmla="*/ 8 h 30"/>
                  <a:gd name="T20" fmla="*/ 4 w 30"/>
                  <a:gd name="T21" fmla="*/ 4 h 30"/>
                  <a:gd name="T22" fmla="*/ 4 w 30"/>
                  <a:gd name="T23" fmla="*/ 4 h 30"/>
                  <a:gd name="T24" fmla="*/ 10 w 30"/>
                  <a:gd name="T25" fmla="*/ 0 h 30"/>
                  <a:gd name="T26" fmla="*/ 16 w 30"/>
                  <a:gd name="T27" fmla="*/ 0 h 30"/>
                  <a:gd name="T28" fmla="*/ 20 w 30"/>
                  <a:gd name="T29" fmla="*/ 2 h 30"/>
                  <a:gd name="T30" fmla="*/ 26 w 30"/>
                  <a:gd name="T31" fmla="*/ 4 h 30"/>
                  <a:gd name="T32" fmla="*/ 26 w 30"/>
                  <a:gd name="T33" fmla="*/ 4 h 30"/>
                  <a:gd name="T34" fmla="*/ 28 w 30"/>
                  <a:gd name="T35" fmla="*/ 10 h 30"/>
                  <a:gd name="T36" fmla="*/ 30 w 30"/>
                  <a:gd name="T37" fmla="*/ 16 h 30"/>
                  <a:gd name="T38" fmla="*/ 28 w 30"/>
                  <a:gd name="T39" fmla="*/ 20 h 30"/>
                  <a:gd name="T40" fmla="*/ 24 w 30"/>
                  <a:gd name="T41" fmla="*/ 26 h 30"/>
                  <a:gd name="T42" fmla="*/ 24 w 30"/>
                  <a:gd name="T43" fmla="*/ 26 h 3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30" h="30">
                    <a:moveTo>
                      <a:pt x="24" y="26"/>
                    </a:moveTo>
                    <a:lnTo>
                      <a:pt x="24" y="26"/>
                    </a:lnTo>
                    <a:lnTo>
                      <a:pt x="20" y="28"/>
                    </a:lnTo>
                    <a:lnTo>
                      <a:pt x="14" y="30"/>
                    </a:lnTo>
                    <a:lnTo>
                      <a:pt x="8" y="28"/>
                    </a:lnTo>
                    <a:lnTo>
                      <a:pt x="4" y="24"/>
                    </a:lnTo>
                    <a:lnTo>
                      <a:pt x="4" y="24"/>
                    </a:lnTo>
                    <a:lnTo>
                      <a:pt x="0" y="20"/>
                    </a:lnTo>
                    <a:lnTo>
                      <a:pt x="0" y="14"/>
                    </a:lnTo>
                    <a:lnTo>
                      <a:pt x="2" y="8"/>
                    </a:lnTo>
                    <a:lnTo>
                      <a:pt x="4" y="4"/>
                    </a:lnTo>
                    <a:lnTo>
                      <a:pt x="4" y="4"/>
                    </a:lnTo>
                    <a:lnTo>
                      <a:pt x="10" y="0"/>
                    </a:lnTo>
                    <a:lnTo>
                      <a:pt x="16" y="0"/>
                    </a:lnTo>
                    <a:lnTo>
                      <a:pt x="20" y="2"/>
                    </a:lnTo>
                    <a:lnTo>
                      <a:pt x="26" y="4"/>
                    </a:lnTo>
                    <a:lnTo>
                      <a:pt x="26" y="4"/>
                    </a:lnTo>
                    <a:lnTo>
                      <a:pt x="28" y="10"/>
                    </a:lnTo>
                    <a:lnTo>
                      <a:pt x="30" y="16"/>
                    </a:lnTo>
                    <a:lnTo>
                      <a:pt x="28" y="20"/>
                    </a:lnTo>
                    <a:lnTo>
                      <a:pt x="24" y="26"/>
                    </a:lnTo>
                    <a:lnTo>
                      <a:pt x="24" y="26"/>
                    </a:lnTo>
                    <a:close/>
                  </a:path>
                </a:pathLst>
              </a:custGeom>
              <a:solidFill>
                <a:srgbClr val="D0DF5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7" name="Freeform 14"/>
              <p:cNvSpPr>
                <a:spLocks/>
              </p:cNvSpPr>
              <p:nvPr/>
            </p:nvSpPr>
            <p:spPr bwMode="auto">
              <a:xfrm>
                <a:off x="6590056" y="4322762"/>
                <a:ext cx="31750" cy="28575"/>
              </a:xfrm>
              <a:custGeom>
                <a:avLst/>
                <a:gdLst>
                  <a:gd name="T0" fmla="*/ 16 w 20"/>
                  <a:gd name="T1" fmla="*/ 16 h 18"/>
                  <a:gd name="T2" fmla="*/ 16 w 20"/>
                  <a:gd name="T3" fmla="*/ 16 h 18"/>
                  <a:gd name="T4" fmla="*/ 14 w 20"/>
                  <a:gd name="T5" fmla="*/ 18 h 18"/>
                  <a:gd name="T6" fmla="*/ 10 w 20"/>
                  <a:gd name="T7" fmla="*/ 18 h 18"/>
                  <a:gd name="T8" fmla="*/ 6 w 20"/>
                  <a:gd name="T9" fmla="*/ 18 h 18"/>
                  <a:gd name="T10" fmla="*/ 4 w 20"/>
                  <a:gd name="T11" fmla="*/ 16 h 18"/>
                  <a:gd name="T12" fmla="*/ 4 w 20"/>
                  <a:gd name="T13" fmla="*/ 16 h 18"/>
                  <a:gd name="T14" fmla="*/ 2 w 20"/>
                  <a:gd name="T15" fmla="*/ 12 h 18"/>
                  <a:gd name="T16" fmla="*/ 0 w 20"/>
                  <a:gd name="T17" fmla="*/ 8 h 18"/>
                  <a:gd name="T18" fmla="*/ 2 w 20"/>
                  <a:gd name="T19" fmla="*/ 6 h 18"/>
                  <a:gd name="T20" fmla="*/ 4 w 20"/>
                  <a:gd name="T21" fmla="*/ 2 h 18"/>
                  <a:gd name="T22" fmla="*/ 4 w 20"/>
                  <a:gd name="T23" fmla="*/ 2 h 18"/>
                  <a:gd name="T24" fmla="*/ 6 w 20"/>
                  <a:gd name="T25" fmla="*/ 0 h 18"/>
                  <a:gd name="T26" fmla="*/ 10 w 20"/>
                  <a:gd name="T27" fmla="*/ 0 h 18"/>
                  <a:gd name="T28" fmla="*/ 14 w 20"/>
                  <a:gd name="T29" fmla="*/ 0 h 18"/>
                  <a:gd name="T30" fmla="*/ 16 w 20"/>
                  <a:gd name="T31" fmla="*/ 2 h 18"/>
                  <a:gd name="T32" fmla="*/ 16 w 20"/>
                  <a:gd name="T33" fmla="*/ 2 h 18"/>
                  <a:gd name="T34" fmla="*/ 18 w 20"/>
                  <a:gd name="T35" fmla="*/ 6 h 18"/>
                  <a:gd name="T36" fmla="*/ 20 w 20"/>
                  <a:gd name="T37" fmla="*/ 10 h 18"/>
                  <a:gd name="T38" fmla="*/ 18 w 20"/>
                  <a:gd name="T39" fmla="*/ 12 h 18"/>
                  <a:gd name="T40" fmla="*/ 16 w 20"/>
                  <a:gd name="T41" fmla="*/ 16 h 18"/>
                  <a:gd name="T42" fmla="*/ 16 w 20"/>
                  <a:gd name="T43" fmla="*/ 16 h 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20" h="18">
                    <a:moveTo>
                      <a:pt x="16" y="16"/>
                    </a:moveTo>
                    <a:lnTo>
                      <a:pt x="16" y="16"/>
                    </a:lnTo>
                    <a:lnTo>
                      <a:pt x="14" y="18"/>
                    </a:lnTo>
                    <a:lnTo>
                      <a:pt x="10" y="18"/>
                    </a:lnTo>
                    <a:lnTo>
                      <a:pt x="6" y="18"/>
                    </a:lnTo>
                    <a:lnTo>
                      <a:pt x="4" y="16"/>
                    </a:lnTo>
                    <a:lnTo>
                      <a:pt x="4" y="16"/>
                    </a:lnTo>
                    <a:lnTo>
                      <a:pt x="2" y="12"/>
                    </a:lnTo>
                    <a:lnTo>
                      <a:pt x="0" y="8"/>
                    </a:lnTo>
                    <a:lnTo>
                      <a:pt x="2" y="6"/>
                    </a:lnTo>
                    <a:lnTo>
                      <a:pt x="4" y="2"/>
                    </a:lnTo>
                    <a:lnTo>
                      <a:pt x="4" y="2"/>
                    </a:lnTo>
                    <a:lnTo>
                      <a:pt x="6" y="0"/>
                    </a:lnTo>
                    <a:lnTo>
                      <a:pt x="10" y="0"/>
                    </a:lnTo>
                    <a:lnTo>
                      <a:pt x="14" y="0"/>
                    </a:lnTo>
                    <a:lnTo>
                      <a:pt x="16" y="2"/>
                    </a:lnTo>
                    <a:lnTo>
                      <a:pt x="16" y="2"/>
                    </a:lnTo>
                    <a:lnTo>
                      <a:pt x="18" y="6"/>
                    </a:lnTo>
                    <a:lnTo>
                      <a:pt x="20" y="10"/>
                    </a:lnTo>
                    <a:lnTo>
                      <a:pt x="18" y="12"/>
                    </a:lnTo>
                    <a:lnTo>
                      <a:pt x="16" y="16"/>
                    </a:lnTo>
                    <a:lnTo>
                      <a:pt x="16" y="16"/>
                    </a:lnTo>
                    <a:close/>
                  </a:path>
                </a:pathLst>
              </a:custGeom>
              <a:solidFill>
                <a:srgbClr val="D0DF5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8" name="Freeform 15"/>
              <p:cNvSpPr>
                <a:spLocks/>
              </p:cNvSpPr>
              <p:nvPr/>
            </p:nvSpPr>
            <p:spPr bwMode="auto">
              <a:xfrm>
                <a:off x="6174131" y="5056187"/>
                <a:ext cx="520700" cy="390525"/>
              </a:xfrm>
              <a:custGeom>
                <a:avLst/>
                <a:gdLst>
                  <a:gd name="T0" fmla="*/ 326 w 328"/>
                  <a:gd name="T1" fmla="*/ 0 h 246"/>
                  <a:gd name="T2" fmla="*/ 326 w 328"/>
                  <a:gd name="T3" fmla="*/ 0 h 246"/>
                  <a:gd name="T4" fmla="*/ 328 w 328"/>
                  <a:gd name="T5" fmla="*/ 38 h 246"/>
                  <a:gd name="T6" fmla="*/ 328 w 328"/>
                  <a:gd name="T7" fmla="*/ 70 h 246"/>
                  <a:gd name="T8" fmla="*/ 326 w 328"/>
                  <a:gd name="T9" fmla="*/ 110 h 246"/>
                  <a:gd name="T10" fmla="*/ 322 w 328"/>
                  <a:gd name="T11" fmla="*/ 150 h 246"/>
                  <a:gd name="T12" fmla="*/ 318 w 328"/>
                  <a:gd name="T13" fmla="*/ 170 h 246"/>
                  <a:gd name="T14" fmla="*/ 312 w 328"/>
                  <a:gd name="T15" fmla="*/ 188 h 246"/>
                  <a:gd name="T16" fmla="*/ 306 w 328"/>
                  <a:gd name="T17" fmla="*/ 206 h 246"/>
                  <a:gd name="T18" fmla="*/ 298 w 328"/>
                  <a:gd name="T19" fmla="*/ 220 h 246"/>
                  <a:gd name="T20" fmla="*/ 288 w 328"/>
                  <a:gd name="T21" fmla="*/ 232 h 246"/>
                  <a:gd name="T22" fmla="*/ 278 w 328"/>
                  <a:gd name="T23" fmla="*/ 242 h 246"/>
                  <a:gd name="T24" fmla="*/ 278 w 328"/>
                  <a:gd name="T25" fmla="*/ 242 h 246"/>
                  <a:gd name="T26" fmla="*/ 272 w 328"/>
                  <a:gd name="T27" fmla="*/ 244 h 246"/>
                  <a:gd name="T28" fmla="*/ 266 w 328"/>
                  <a:gd name="T29" fmla="*/ 246 h 246"/>
                  <a:gd name="T30" fmla="*/ 250 w 328"/>
                  <a:gd name="T31" fmla="*/ 246 h 246"/>
                  <a:gd name="T32" fmla="*/ 232 w 328"/>
                  <a:gd name="T33" fmla="*/ 242 h 246"/>
                  <a:gd name="T34" fmla="*/ 212 w 328"/>
                  <a:gd name="T35" fmla="*/ 236 h 246"/>
                  <a:gd name="T36" fmla="*/ 192 w 328"/>
                  <a:gd name="T37" fmla="*/ 224 h 246"/>
                  <a:gd name="T38" fmla="*/ 170 w 328"/>
                  <a:gd name="T39" fmla="*/ 212 h 246"/>
                  <a:gd name="T40" fmla="*/ 148 w 328"/>
                  <a:gd name="T41" fmla="*/ 196 h 246"/>
                  <a:gd name="T42" fmla="*/ 126 w 328"/>
                  <a:gd name="T43" fmla="*/ 180 h 246"/>
                  <a:gd name="T44" fmla="*/ 86 w 328"/>
                  <a:gd name="T45" fmla="*/ 146 h 246"/>
                  <a:gd name="T46" fmla="*/ 50 w 328"/>
                  <a:gd name="T47" fmla="*/ 112 h 246"/>
                  <a:gd name="T48" fmla="*/ 22 w 328"/>
                  <a:gd name="T49" fmla="*/ 82 h 246"/>
                  <a:gd name="T50" fmla="*/ 8 w 328"/>
                  <a:gd name="T51" fmla="*/ 64 h 246"/>
                  <a:gd name="T52" fmla="*/ 8 w 328"/>
                  <a:gd name="T53" fmla="*/ 64 h 246"/>
                  <a:gd name="T54" fmla="*/ 2 w 328"/>
                  <a:gd name="T55" fmla="*/ 52 h 246"/>
                  <a:gd name="T56" fmla="*/ 0 w 328"/>
                  <a:gd name="T57" fmla="*/ 40 h 246"/>
                  <a:gd name="T58" fmla="*/ 2 w 328"/>
                  <a:gd name="T59" fmla="*/ 32 h 246"/>
                  <a:gd name="T60" fmla="*/ 4 w 328"/>
                  <a:gd name="T61" fmla="*/ 22 h 246"/>
                  <a:gd name="T62" fmla="*/ 12 w 328"/>
                  <a:gd name="T63" fmla="*/ 10 h 246"/>
                  <a:gd name="T64" fmla="*/ 16 w 328"/>
                  <a:gd name="T65" fmla="*/ 6 h 246"/>
                  <a:gd name="T66" fmla="*/ 206 w 328"/>
                  <a:gd name="T67" fmla="*/ 146 h 246"/>
                  <a:gd name="T68" fmla="*/ 206 w 328"/>
                  <a:gd name="T69" fmla="*/ 146 h 246"/>
                  <a:gd name="T70" fmla="*/ 198 w 328"/>
                  <a:gd name="T71" fmla="*/ 132 h 246"/>
                  <a:gd name="T72" fmla="*/ 184 w 328"/>
                  <a:gd name="T73" fmla="*/ 96 h 246"/>
                  <a:gd name="T74" fmla="*/ 180 w 328"/>
                  <a:gd name="T75" fmla="*/ 76 h 246"/>
                  <a:gd name="T76" fmla="*/ 176 w 328"/>
                  <a:gd name="T77" fmla="*/ 56 h 246"/>
                  <a:gd name="T78" fmla="*/ 176 w 328"/>
                  <a:gd name="T79" fmla="*/ 48 h 246"/>
                  <a:gd name="T80" fmla="*/ 176 w 328"/>
                  <a:gd name="T81" fmla="*/ 40 h 246"/>
                  <a:gd name="T82" fmla="*/ 180 w 328"/>
                  <a:gd name="T83" fmla="*/ 34 h 246"/>
                  <a:gd name="T84" fmla="*/ 184 w 328"/>
                  <a:gd name="T85" fmla="*/ 30 h 246"/>
                  <a:gd name="T86" fmla="*/ 184 w 328"/>
                  <a:gd name="T87" fmla="*/ 30 h 246"/>
                  <a:gd name="T88" fmla="*/ 188 w 328"/>
                  <a:gd name="T89" fmla="*/ 26 h 246"/>
                  <a:gd name="T90" fmla="*/ 196 w 328"/>
                  <a:gd name="T91" fmla="*/ 22 h 246"/>
                  <a:gd name="T92" fmla="*/ 216 w 328"/>
                  <a:gd name="T93" fmla="*/ 16 h 246"/>
                  <a:gd name="T94" fmla="*/ 240 w 328"/>
                  <a:gd name="T95" fmla="*/ 10 h 246"/>
                  <a:gd name="T96" fmla="*/ 264 w 328"/>
                  <a:gd name="T97" fmla="*/ 6 h 246"/>
                  <a:gd name="T98" fmla="*/ 308 w 328"/>
                  <a:gd name="T99" fmla="*/ 2 h 246"/>
                  <a:gd name="T100" fmla="*/ 326 w 328"/>
                  <a:gd name="T101" fmla="*/ 0 h 246"/>
                  <a:gd name="T102" fmla="*/ 326 w 328"/>
                  <a:gd name="T103" fmla="*/ 0 h 24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</a:cxnLst>
                <a:rect l="0" t="0" r="r" b="b"/>
                <a:pathLst>
                  <a:path w="328" h="246">
                    <a:moveTo>
                      <a:pt x="326" y="0"/>
                    </a:moveTo>
                    <a:lnTo>
                      <a:pt x="326" y="0"/>
                    </a:lnTo>
                    <a:lnTo>
                      <a:pt x="328" y="38"/>
                    </a:lnTo>
                    <a:lnTo>
                      <a:pt x="328" y="70"/>
                    </a:lnTo>
                    <a:lnTo>
                      <a:pt x="326" y="110"/>
                    </a:lnTo>
                    <a:lnTo>
                      <a:pt x="322" y="150"/>
                    </a:lnTo>
                    <a:lnTo>
                      <a:pt x="318" y="170"/>
                    </a:lnTo>
                    <a:lnTo>
                      <a:pt x="312" y="188"/>
                    </a:lnTo>
                    <a:lnTo>
                      <a:pt x="306" y="206"/>
                    </a:lnTo>
                    <a:lnTo>
                      <a:pt x="298" y="220"/>
                    </a:lnTo>
                    <a:lnTo>
                      <a:pt x="288" y="232"/>
                    </a:lnTo>
                    <a:lnTo>
                      <a:pt x="278" y="242"/>
                    </a:lnTo>
                    <a:lnTo>
                      <a:pt x="278" y="242"/>
                    </a:lnTo>
                    <a:lnTo>
                      <a:pt x="272" y="244"/>
                    </a:lnTo>
                    <a:lnTo>
                      <a:pt x="266" y="246"/>
                    </a:lnTo>
                    <a:lnTo>
                      <a:pt x="250" y="246"/>
                    </a:lnTo>
                    <a:lnTo>
                      <a:pt x="232" y="242"/>
                    </a:lnTo>
                    <a:lnTo>
                      <a:pt x="212" y="236"/>
                    </a:lnTo>
                    <a:lnTo>
                      <a:pt x="192" y="224"/>
                    </a:lnTo>
                    <a:lnTo>
                      <a:pt x="170" y="212"/>
                    </a:lnTo>
                    <a:lnTo>
                      <a:pt x="148" y="196"/>
                    </a:lnTo>
                    <a:lnTo>
                      <a:pt x="126" y="180"/>
                    </a:lnTo>
                    <a:lnTo>
                      <a:pt x="86" y="146"/>
                    </a:lnTo>
                    <a:lnTo>
                      <a:pt x="50" y="112"/>
                    </a:lnTo>
                    <a:lnTo>
                      <a:pt x="22" y="82"/>
                    </a:lnTo>
                    <a:lnTo>
                      <a:pt x="8" y="64"/>
                    </a:lnTo>
                    <a:lnTo>
                      <a:pt x="8" y="64"/>
                    </a:lnTo>
                    <a:lnTo>
                      <a:pt x="2" y="52"/>
                    </a:lnTo>
                    <a:lnTo>
                      <a:pt x="0" y="40"/>
                    </a:lnTo>
                    <a:lnTo>
                      <a:pt x="2" y="32"/>
                    </a:lnTo>
                    <a:lnTo>
                      <a:pt x="4" y="22"/>
                    </a:lnTo>
                    <a:lnTo>
                      <a:pt x="12" y="10"/>
                    </a:lnTo>
                    <a:lnTo>
                      <a:pt x="16" y="6"/>
                    </a:lnTo>
                    <a:lnTo>
                      <a:pt x="206" y="146"/>
                    </a:lnTo>
                    <a:lnTo>
                      <a:pt x="206" y="146"/>
                    </a:lnTo>
                    <a:lnTo>
                      <a:pt x="198" y="132"/>
                    </a:lnTo>
                    <a:lnTo>
                      <a:pt x="184" y="96"/>
                    </a:lnTo>
                    <a:lnTo>
                      <a:pt x="180" y="76"/>
                    </a:lnTo>
                    <a:lnTo>
                      <a:pt x="176" y="56"/>
                    </a:lnTo>
                    <a:lnTo>
                      <a:pt x="176" y="48"/>
                    </a:lnTo>
                    <a:lnTo>
                      <a:pt x="176" y="40"/>
                    </a:lnTo>
                    <a:lnTo>
                      <a:pt x="180" y="34"/>
                    </a:lnTo>
                    <a:lnTo>
                      <a:pt x="184" y="30"/>
                    </a:lnTo>
                    <a:lnTo>
                      <a:pt x="184" y="30"/>
                    </a:lnTo>
                    <a:lnTo>
                      <a:pt x="188" y="26"/>
                    </a:lnTo>
                    <a:lnTo>
                      <a:pt x="196" y="22"/>
                    </a:lnTo>
                    <a:lnTo>
                      <a:pt x="216" y="16"/>
                    </a:lnTo>
                    <a:lnTo>
                      <a:pt x="240" y="10"/>
                    </a:lnTo>
                    <a:lnTo>
                      <a:pt x="264" y="6"/>
                    </a:lnTo>
                    <a:lnTo>
                      <a:pt x="308" y="2"/>
                    </a:lnTo>
                    <a:lnTo>
                      <a:pt x="326" y="0"/>
                    </a:lnTo>
                    <a:lnTo>
                      <a:pt x="326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9" name="Freeform 16"/>
              <p:cNvSpPr>
                <a:spLocks/>
              </p:cNvSpPr>
              <p:nvPr/>
            </p:nvSpPr>
            <p:spPr bwMode="auto">
              <a:xfrm>
                <a:off x="6393206" y="4916487"/>
                <a:ext cx="336550" cy="295275"/>
              </a:xfrm>
              <a:custGeom>
                <a:avLst/>
                <a:gdLst>
                  <a:gd name="T0" fmla="*/ 66 w 212"/>
                  <a:gd name="T1" fmla="*/ 22 h 186"/>
                  <a:gd name="T2" fmla="*/ 66 w 212"/>
                  <a:gd name="T3" fmla="*/ 22 h 186"/>
                  <a:gd name="T4" fmla="*/ 86 w 212"/>
                  <a:gd name="T5" fmla="*/ 10 h 186"/>
                  <a:gd name="T6" fmla="*/ 108 w 212"/>
                  <a:gd name="T7" fmla="*/ 4 h 186"/>
                  <a:gd name="T8" fmla="*/ 128 w 212"/>
                  <a:gd name="T9" fmla="*/ 0 h 186"/>
                  <a:gd name="T10" fmla="*/ 146 w 212"/>
                  <a:gd name="T11" fmla="*/ 0 h 186"/>
                  <a:gd name="T12" fmla="*/ 164 w 212"/>
                  <a:gd name="T13" fmla="*/ 2 h 186"/>
                  <a:gd name="T14" fmla="*/ 180 w 212"/>
                  <a:gd name="T15" fmla="*/ 10 h 186"/>
                  <a:gd name="T16" fmla="*/ 194 w 212"/>
                  <a:gd name="T17" fmla="*/ 20 h 186"/>
                  <a:gd name="T18" fmla="*/ 204 w 212"/>
                  <a:gd name="T19" fmla="*/ 32 h 186"/>
                  <a:gd name="T20" fmla="*/ 204 w 212"/>
                  <a:gd name="T21" fmla="*/ 32 h 186"/>
                  <a:gd name="T22" fmla="*/ 210 w 212"/>
                  <a:gd name="T23" fmla="*/ 48 h 186"/>
                  <a:gd name="T24" fmla="*/ 212 w 212"/>
                  <a:gd name="T25" fmla="*/ 66 h 186"/>
                  <a:gd name="T26" fmla="*/ 210 w 212"/>
                  <a:gd name="T27" fmla="*/ 82 h 186"/>
                  <a:gd name="T28" fmla="*/ 204 w 212"/>
                  <a:gd name="T29" fmla="*/ 100 h 186"/>
                  <a:gd name="T30" fmla="*/ 194 w 212"/>
                  <a:gd name="T31" fmla="*/ 118 h 186"/>
                  <a:gd name="T32" fmla="*/ 180 w 212"/>
                  <a:gd name="T33" fmla="*/ 136 h 186"/>
                  <a:gd name="T34" fmla="*/ 164 w 212"/>
                  <a:gd name="T35" fmla="*/ 150 h 186"/>
                  <a:gd name="T36" fmla="*/ 146 w 212"/>
                  <a:gd name="T37" fmla="*/ 164 h 186"/>
                  <a:gd name="T38" fmla="*/ 146 w 212"/>
                  <a:gd name="T39" fmla="*/ 164 h 186"/>
                  <a:gd name="T40" fmla="*/ 124 w 212"/>
                  <a:gd name="T41" fmla="*/ 174 h 186"/>
                  <a:gd name="T42" fmla="*/ 104 w 212"/>
                  <a:gd name="T43" fmla="*/ 182 h 186"/>
                  <a:gd name="T44" fmla="*/ 84 w 212"/>
                  <a:gd name="T45" fmla="*/ 186 h 186"/>
                  <a:gd name="T46" fmla="*/ 64 w 212"/>
                  <a:gd name="T47" fmla="*/ 186 h 186"/>
                  <a:gd name="T48" fmla="*/ 46 w 212"/>
                  <a:gd name="T49" fmla="*/ 182 h 186"/>
                  <a:gd name="T50" fmla="*/ 30 w 212"/>
                  <a:gd name="T51" fmla="*/ 176 h 186"/>
                  <a:gd name="T52" fmla="*/ 18 w 212"/>
                  <a:gd name="T53" fmla="*/ 166 h 186"/>
                  <a:gd name="T54" fmla="*/ 8 w 212"/>
                  <a:gd name="T55" fmla="*/ 152 h 186"/>
                  <a:gd name="T56" fmla="*/ 8 w 212"/>
                  <a:gd name="T57" fmla="*/ 152 h 186"/>
                  <a:gd name="T58" fmla="*/ 2 w 212"/>
                  <a:gd name="T59" fmla="*/ 136 h 186"/>
                  <a:gd name="T60" fmla="*/ 0 w 212"/>
                  <a:gd name="T61" fmla="*/ 120 h 186"/>
                  <a:gd name="T62" fmla="*/ 2 w 212"/>
                  <a:gd name="T63" fmla="*/ 102 h 186"/>
                  <a:gd name="T64" fmla="*/ 8 w 212"/>
                  <a:gd name="T65" fmla="*/ 84 h 186"/>
                  <a:gd name="T66" fmla="*/ 18 w 212"/>
                  <a:gd name="T67" fmla="*/ 66 h 186"/>
                  <a:gd name="T68" fmla="*/ 30 w 212"/>
                  <a:gd name="T69" fmla="*/ 50 h 186"/>
                  <a:gd name="T70" fmla="*/ 46 w 212"/>
                  <a:gd name="T71" fmla="*/ 34 h 186"/>
                  <a:gd name="T72" fmla="*/ 66 w 212"/>
                  <a:gd name="T73" fmla="*/ 22 h 186"/>
                  <a:gd name="T74" fmla="*/ 66 w 212"/>
                  <a:gd name="T75" fmla="*/ 22 h 18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212" h="186">
                    <a:moveTo>
                      <a:pt x="66" y="22"/>
                    </a:moveTo>
                    <a:lnTo>
                      <a:pt x="66" y="22"/>
                    </a:lnTo>
                    <a:lnTo>
                      <a:pt x="86" y="10"/>
                    </a:lnTo>
                    <a:lnTo>
                      <a:pt x="108" y="4"/>
                    </a:lnTo>
                    <a:lnTo>
                      <a:pt x="128" y="0"/>
                    </a:lnTo>
                    <a:lnTo>
                      <a:pt x="146" y="0"/>
                    </a:lnTo>
                    <a:lnTo>
                      <a:pt x="164" y="2"/>
                    </a:lnTo>
                    <a:lnTo>
                      <a:pt x="180" y="10"/>
                    </a:lnTo>
                    <a:lnTo>
                      <a:pt x="194" y="20"/>
                    </a:lnTo>
                    <a:lnTo>
                      <a:pt x="204" y="32"/>
                    </a:lnTo>
                    <a:lnTo>
                      <a:pt x="204" y="32"/>
                    </a:lnTo>
                    <a:lnTo>
                      <a:pt x="210" y="48"/>
                    </a:lnTo>
                    <a:lnTo>
                      <a:pt x="212" y="66"/>
                    </a:lnTo>
                    <a:lnTo>
                      <a:pt x="210" y="82"/>
                    </a:lnTo>
                    <a:lnTo>
                      <a:pt x="204" y="100"/>
                    </a:lnTo>
                    <a:lnTo>
                      <a:pt x="194" y="118"/>
                    </a:lnTo>
                    <a:lnTo>
                      <a:pt x="180" y="136"/>
                    </a:lnTo>
                    <a:lnTo>
                      <a:pt x="164" y="150"/>
                    </a:lnTo>
                    <a:lnTo>
                      <a:pt x="146" y="164"/>
                    </a:lnTo>
                    <a:lnTo>
                      <a:pt x="146" y="164"/>
                    </a:lnTo>
                    <a:lnTo>
                      <a:pt x="124" y="174"/>
                    </a:lnTo>
                    <a:lnTo>
                      <a:pt x="104" y="182"/>
                    </a:lnTo>
                    <a:lnTo>
                      <a:pt x="84" y="186"/>
                    </a:lnTo>
                    <a:lnTo>
                      <a:pt x="64" y="186"/>
                    </a:lnTo>
                    <a:lnTo>
                      <a:pt x="46" y="182"/>
                    </a:lnTo>
                    <a:lnTo>
                      <a:pt x="30" y="176"/>
                    </a:lnTo>
                    <a:lnTo>
                      <a:pt x="18" y="166"/>
                    </a:lnTo>
                    <a:lnTo>
                      <a:pt x="8" y="152"/>
                    </a:lnTo>
                    <a:lnTo>
                      <a:pt x="8" y="152"/>
                    </a:lnTo>
                    <a:lnTo>
                      <a:pt x="2" y="136"/>
                    </a:lnTo>
                    <a:lnTo>
                      <a:pt x="0" y="120"/>
                    </a:lnTo>
                    <a:lnTo>
                      <a:pt x="2" y="102"/>
                    </a:lnTo>
                    <a:lnTo>
                      <a:pt x="8" y="84"/>
                    </a:lnTo>
                    <a:lnTo>
                      <a:pt x="18" y="66"/>
                    </a:lnTo>
                    <a:lnTo>
                      <a:pt x="30" y="50"/>
                    </a:lnTo>
                    <a:lnTo>
                      <a:pt x="46" y="34"/>
                    </a:lnTo>
                    <a:lnTo>
                      <a:pt x="66" y="22"/>
                    </a:lnTo>
                    <a:lnTo>
                      <a:pt x="66" y="22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" name="Freeform 17"/>
              <p:cNvSpPr>
                <a:spLocks/>
              </p:cNvSpPr>
              <p:nvPr/>
            </p:nvSpPr>
            <p:spPr bwMode="auto">
              <a:xfrm>
                <a:off x="6396381" y="4922837"/>
                <a:ext cx="307975" cy="257175"/>
              </a:xfrm>
              <a:custGeom>
                <a:avLst/>
                <a:gdLst>
                  <a:gd name="T0" fmla="*/ 60 w 194"/>
                  <a:gd name="T1" fmla="*/ 20 h 162"/>
                  <a:gd name="T2" fmla="*/ 60 w 194"/>
                  <a:gd name="T3" fmla="*/ 20 h 162"/>
                  <a:gd name="T4" fmla="*/ 78 w 194"/>
                  <a:gd name="T5" fmla="*/ 10 h 162"/>
                  <a:gd name="T6" fmla="*/ 98 w 194"/>
                  <a:gd name="T7" fmla="*/ 4 h 162"/>
                  <a:gd name="T8" fmla="*/ 116 w 194"/>
                  <a:gd name="T9" fmla="*/ 0 h 162"/>
                  <a:gd name="T10" fmla="*/ 134 w 194"/>
                  <a:gd name="T11" fmla="*/ 0 h 162"/>
                  <a:gd name="T12" fmla="*/ 150 w 194"/>
                  <a:gd name="T13" fmla="*/ 4 h 162"/>
                  <a:gd name="T14" fmla="*/ 164 w 194"/>
                  <a:gd name="T15" fmla="*/ 10 h 162"/>
                  <a:gd name="T16" fmla="*/ 176 w 194"/>
                  <a:gd name="T17" fmla="*/ 18 h 162"/>
                  <a:gd name="T18" fmla="*/ 186 w 194"/>
                  <a:gd name="T19" fmla="*/ 30 h 162"/>
                  <a:gd name="T20" fmla="*/ 186 w 194"/>
                  <a:gd name="T21" fmla="*/ 30 h 162"/>
                  <a:gd name="T22" fmla="*/ 192 w 194"/>
                  <a:gd name="T23" fmla="*/ 42 h 162"/>
                  <a:gd name="T24" fmla="*/ 194 w 194"/>
                  <a:gd name="T25" fmla="*/ 58 h 162"/>
                  <a:gd name="T26" fmla="*/ 192 w 194"/>
                  <a:gd name="T27" fmla="*/ 74 h 162"/>
                  <a:gd name="T28" fmla="*/ 186 w 194"/>
                  <a:gd name="T29" fmla="*/ 88 h 162"/>
                  <a:gd name="T30" fmla="*/ 176 w 194"/>
                  <a:gd name="T31" fmla="*/ 104 h 162"/>
                  <a:gd name="T32" fmla="*/ 164 w 194"/>
                  <a:gd name="T33" fmla="*/ 118 h 162"/>
                  <a:gd name="T34" fmla="*/ 150 w 194"/>
                  <a:gd name="T35" fmla="*/ 132 h 162"/>
                  <a:gd name="T36" fmla="*/ 132 w 194"/>
                  <a:gd name="T37" fmla="*/ 144 h 162"/>
                  <a:gd name="T38" fmla="*/ 132 w 194"/>
                  <a:gd name="T39" fmla="*/ 144 h 162"/>
                  <a:gd name="T40" fmla="*/ 114 w 194"/>
                  <a:gd name="T41" fmla="*/ 154 h 162"/>
                  <a:gd name="T42" fmla="*/ 96 w 194"/>
                  <a:gd name="T43" fmla="*/ 160 h 162"/>
                  <a:gd name="T44" fmla="*/ 76 w 194"/>
                  <a:gd name="T45" fmla="*/ 162 h 162"/>
                  <a:gd name="T46" fmla="*/ 58 w 194"/>
                  <a:gd name="T47" fmla="*/ 162 h 162"/>
                  <a:gd name="T48" fmla="*/ 42 w 194"/>
                  <a:gd name="T49" fmla="*/ 160 h 162"/>
                  <a:gd name="T50" fmla="*/ 28 w 194"/>
                  <a:gd name="T51" fmla="*/ 154 h 162"/>
                  <a:gd name="T52" fmla="*/ 16 w 194"/>
                  <a:gd name="T53" fmla="*/ 146 h 162"/>
                  <a:gd name="T54" fmla="*/ 6 w 194"/>
                  <a:gd name="T55" fmla="*/ 134 h 162"/>
                  <a:gd name="T56" fmla="*/ 6 w 194"/>
                  <a:gd name="T57" fmla="*/ 134 h 162"/>
                  <a:gd name="T58" fmla="*/ 2 w 194"/>
                  <a:gd name="T59" fmla="*/ 120 h 162"/>
                  <a:gd name="T60" fmla="*/ 0 w 194"/>
                  <a:gd name="T61" fmla="*/ 106 h 162"/>
                  <a:gd name="T62" fmla="*/ 2 w 194"/>
                  <a:gd name="T63" fmla="*/ 90 h 162"/>
                  <a:gd name="T64" fmla="*/ 8 w 194"/>
                  <a:gd name="T65" fmla="*/ 74 h 162"/>
                  <a:gd name="T66" fmla="*/ 16 w 194"/>
                  <a:gd name="T67" fmla="*/ 58 h 162"/>
                  <a:gd name="T68" fmla="*/ 28 w 194"/>
                  <a:gd name="T69" fmla="*/ 44 h 162"/>
                  <a:gd name="T70" fmla="*/ 42 w 194"/>
                  <a:gd name="T71" fmla="*/ 30 h 162"/>
                  <a:gd name="T72" fmla="*/ 60 w 194"/>
                  <a:gd name="T73" fmla="*/ 20 h 162"/>
                  <a:gd name="T74" fmla="*/ 60 w 194"/>
                  <a:gd name="T75" fmla="*/ 20 h 16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194" h="162">
                    <a:moveTo>
                      <a:pt x="60" y="20"/>
                    </a:moveTo>
                    <a:lnTo>
                      <a:pt x="60" y="20"/>
                    </a:lnTo>
                    <a:lnTo>
                      <a:pt x="78" y="10"/>
                    </a:lnTo>
                    <a:lnTo>
                      <a:pt x="98" y="4"/>
                    </a:lnTo>
                    <a:lnTo>
                      <a:pt x="116" y="0"/>
                    </a:lnTo>
                    <a:lnTo>
                      <a:pt x="134" y="0"/>
                    </a:lnTo>
                    <a:lnTo>
                      <a:pt x="150" y="4"/>
                    </a:lnTo>
                    <a:lnTo>
                      <a:pt x="164" y="10"/>
                    </a:lnTo>
                    <a:lnTo>
                      <a:pt x="176" y="18"/>
                    </a:lnTo>
                    <a:lnTo>
                      <a:pt x="186" y="30"/>
                    </a:lnTo>
                    <a:lnTo>
                      <a:pt x="186" y="30"/>
                    </a:lnTo>
                    <a:lnTo>
                      <a:pt x="192" y="42"/>
                    </a:lnTo>
                    <a:lnTo>
                      <a:pt x="194" y="58"/>
                    </a:lnTo>
                    <a:lnTo>
                      <a:pt x="192" y="74"/>
                    </a:lnTo>
                    <a:lnTo>
                      <a:pt x="186" y="88"/>
                    </a:lnTo>
                    <a:lnTo>
                      <a:pt x="176" y="104"/>
                    </a:lnTo>
                    <a:lnTo>
                      <a:pt x="164" y="118"/>
                    </a:lnTo>
                    <a:lnTo>
                      <a:pt x="150" y="132"/>
                    </a:lnTo>
                    <a:lnTo>
                      <a:pt x="132" y="144"/>
                    </a:lnTo>
                    <a:lnTo>
                      <a:pt x="132" y="144"/>
                    </a:lnTo>
                    <a:lnTo>
                      <a:pt x="114" y="154"/>
                    </a:lnTo>
                    <a:lnTo>
                      <a:pt x="96" y="160"/>
                    </a:lnTo>
                    <a:lnTo>
                      <a:pt x="76" y="162"/>
                    </a:lnTo>
                    <a:lnTo>
                      <a:pt x="58" y="162"/>
                    </a:lnTo>
                    <a:lnTo>
                      <a:pt x="42" y="160"/>
                    </a:lnTo>
                    <a:lnTo>
                      <a:pt x="28" y="154"/>
                    </a:lnTo>
                    <a:lnTo>
                      <a:pt x="16" y="146"/>
                    </a:lnTo>
                    <a:lnTo>
                      <a:pt x="6" y="134"/>
                    </a:lnTo>
                    <a:lnTo>
                      <a:pt x="6" y="134"/>
                    </a:lnTo>
                    <a:lnTo>
                      <a:pt x="2" y="120"/>
                    </a:lnTo>
                    <a:lnTo>
                      <a:pt x="0" y="106"/>
                    </a:lnTo>
                    <a:lnTo>
                      <a:pt x="2" y="90"/>
                    </a:lnTo>
                    <a:lnTo>
                      <a:pt x="8" y="74"/>
                    </a:lnTo>
                    <a:lnTo>
                      <a:pt x="16" y="58"/>
                    </a:lnTo>
                    <a:lnTo>
                      <a:pt x="28" y="44"/>
                    </a:lnTo>
                    <a:lnTo>
                      <a:pt x="42" y="30"/>
                    </a:lnTo>
                    <a:lnTo>
                      <a:pt x="60" y="20"/>
                    </a:lnTo>
                    <a:lnTo>
                      <a:pt x="60" y="20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" name="Freeform 18"/>
              <p:cNvSpPr>
                <a:spLocks/>
              </p:cNvSpPr>
              <p:nvPr/>
            </p:nvSpPr>
            <p:spPr bwMode="auto">
              <a:xfrm>
                <a:off x="5081931" y="4113212"/>
                <a:ext cx="1238250" cy="1219200"/>
              </a:xfrm>
              <a:custGeom>
                <a:avLst/>
                <a:gdLst>
                  <a:gd name="T0" fmla="*/ 348 w 780"/>
                  <a:gd name="T1" fmla="*/ 2 h 768"/>
                  <a:gd name="T2" fmla="*/ 426 w 780"/>
                  <a:gd name="T3" fmla="*/ 2 h 768"/>
                  <a:gd name="T4" fmla="*/ 500 w 780"/>
                  <a:gd name="T5" fmla="*/ 16 h 768"/>
                  <a:gd name="T6" fmla="*/ 570 w 780"/>
                  <a:gd name="T7" fmla="*/ 44 h 768"/>
                  <a:gd name="T8" fmla="*/ 634 w 780"/>
                  <a:gd name="T9" fmla="*/ 84 h 768"/>
                  <a:gd name="T10" fmla="*/ 686 w 780"/>
                  <a:gd name="T11" fmla="*/ 136 h 768"/>
                  <a:gd name="T12" fmla="*/ 730 w 780"/>
                  <a:gd name="T13" fmla="*/ 196 h 768"/>
                  <a:gd name="T14" fmla="*/ 760 w 780"/>
                  <a:gd name="T15" fmla="*/ 266 h 768"/>
                  <a:gd name="T16" fmla="*/ 776 w 780"/>
                  <a:gd name="T17" fmla="*/ 342 h 768"/>
                  <a:gd name="T18" fmla="*/ 780 w 780"/>
                  <a:gd name="T19" fmla="*/ 380 h 768"/>
                  <a:gd name="T20" fmla="*/ 772 w 780"/>
                  <a:gd name="T21" fmla="*/ 456 h 768"/>
                  <a:gd name="T22" fmla="*/ 750 w 780"/>
                  <a:gd name="T23" fmla="*/ 528 h 768"/>
                  <a:gd name="T24" fmla="*/ 714 w 780"/>
                  <a:gd name="T25" fmla="*/ 594 h 768"/>
                  <a:gd name="T26" fmla="*/ 668 w 780"/>
                  <a:gd name="T27" fmla="*/ 652 h 768"/>
                  <a:gd name="T28" fmla="*/ 610 w 780"/>
                  <a:gd name="T29" fmla="*/ 700 h 768"/>
                  <a:gd name="T30" fmla="*/ 544 w 780"/>
                  <a:gd name="T31" fmla="*/ 736 h 768"/>
                  <a:gd name="T32" fmla="*/ 470 w 780"/>
                  <a:gd name="T33" fmla="*/ 760 h 768"/>
                  <a:gd name="T34" fmla="*/ 432 w 780"/>
                  <a:gd name="T35" fmla="*/ 766 h 768"/>
                  <a:gd name="T36" fmla="*/ 352 w 780"/>
                  <a:gd name="T37" fmla="*/ 766 h 768"/>
                  <a:gd name="T38" fmla="*/ 278 w 780"/>
                  <a:gd name="T39" fmla="*/ 752 h 768"/>
                  <a:gd name="T40" fmla="*/ 208 w 780"/>
                  <a:gd name="T41" fmla="*/ 724 h 768"/>
                  <a:gd name="T42" fmla="*/ 144 w 780"/>
                  <a:gd name="T43" fmla="*/ 684 h 768"/>
                  <a:gd name="T44" fmla="*/ 92 w 780"/>
                  <a:gd name="T45" fmla="*/ 632 h 768"/>
                  <a:gd name="T46" fmla="*/ 48 w 780"/>
                  <a:gd name="T47" fmla="*/ 572 h 768"/>
                  <a:gd name="T48" fmla="*/ 18 w 780"/>
                  <a:gd name="T49" fmla="*/ 502 h 768"/>
                  <a:gd name="T50" fmla="*/ 2 w 780"/>
                  <a:gd name="T51" fmla="*/ 426 h 768"/>
                  <a:gd name="T52" fmla="*/ 0 w 780"/>
                  <a:gd name="T53" fmla="*/ 388 h 768"/>
                  <a:gd name="T54" fmla="*/ 6 w 780"/>
                  <a:gd name="T55" fmla="*/ 312 h 768"/>
                  <a:gd name="T56" fmla="*/ 28 w 780"/>
                  <a:gd name="T57" fmla="*/ 240 h 768"/>
                  <a:gd name="T58" fmla="*/ 64 w 780"/>
                  <a:gd name="T59" fmla="*/ 174 h 768"/>
                  <a:gd name="T60" fmla="*/ 110 w 780"/>
                  <a:gd name="T61" fmla="*/ 116 h 768"/>
                  <a:gd name="T62" fmla="*/ 168 w 780"/>
                  <a:gd name="T63" fmla="*/ 68 h 768"/>
                  <a:gd name="T64" fmla="*/ 234 w 780"/>
                  <a:gd name="T65" fmla="*/ 32 h 768"/>
                  <a:gd name="T66" fmla="*/ 308 w 780"/>
                  <a:gd name="T67" fmla="*/ 8 h 768"/>
                  <a:gd name="T68" fmla="*/ 348 w 780"/>
                  <a:gd name="T69" fmla="*/ 2 h 76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780" h="768">
                    <a:moveTo>
                      <a:pt x="348" y="2"/>
                    </a:moveTo>
                    <a:lnTo>
                      <a:pt x="348" y="2"/>
                    </a:lnTo>
                    <a:lnTo>
                      <a:pt x="386" y="0"/>
                    </a:lnTo>
                    <a:lnTo>
                      <a:pt x="426" y="2"/>
                    </a:lnTo>
                    <a:lnTo>
                      <a:pt x="464" y="6"/>
                    </a:lnTo>
                    <a:lnTo>
                      <a:pt x="500" y="16"/>
                    </a:lnTo>
                    <a:lnTo>
                      <a:pt x="536" y="28"/>
                    </a:lnTo>
                    <a:lnTo>
                      <a:pt x="570" y="44"/>
                    </a:lnTo>
                    <a:lnTo>
                      <a:pt x="602" y="62"/>
                    </a:lnTo>
                    <a:lnTo>
                      <a:pt x="634" y="84"/>
                    </a:lnTo>
                    <a:lnTo>
                      <a:pt x="662" y="108"/>
                    </a:lnTo>
                    <a:lnTo>
                      <a:pt x="686" y="136"/>
                    </a:lnTo>
                    <a:lnTo>
                      <a:pt x="710" y="164"/>
                    </a:lnTo>
                    <a:lnTo>
                      <a:pt x="730" y="196"/>
                    </a:lnTo>
                    <a:lnTo>
                      <a:pt x="746" y="230"/>
                    </a:lnTo>
                    <a:lnTo>
                      <a:pt x="760" y="266"/>
                    </a:lnTo>
                    <a:lnTo>
                      <a:pt x="770" y="302"/>
                    </a:lnTo>
                    <a:lnTo>
                      <a:pt x="776" y="342"/>
                    </a:lnTo>
                    <a:lnTo>
                      <a:pt x="776" y="342"/>
                    </a:lnTo>
                    <a:lnTo>
                      <a:pt x="780" y="380"/>
                    </a:lnTo>
                    <a:lnTo>
                      <a:pt x="778" y="420"/>
                    </a:lnTo>
                    <a:lnTo>
                      <a:pt x="772" y="456"/>
                    </a:lnTo>
                    <a:lnTo>
                      <a:pt x="762" y="494"/>
                    </a:lnTo>
                    <a:lnTo>
                      <a:pt x="750" y="528"/>
                    </a:lnTo>
                    <a:lnTo>
                      <a:pt x="734" y="562"/>
                    </a:lnTo>
                    <a:lnTo>
                      <a:pt x="714" y="594"/>
                    </a:lnTo>
                    <a:lnTo>
                      <a:pt x="692" y="624"/>
                    </a:lnTo>
                    <a:lnTo>
                      <a:pt x="668" y="652"/>
                    </a:lnTo>
                    <a:lnTo>
                      <a:pt x="640" y="676"/>
                    </a:lnTo>
                    <a:lnTo>
                      <a:pt x="610" y="700"/>
                    </a:lnTo>
                    <a:lnTo>
                      <a:pt x="578" y="720"/>
                    </a:lnTo>
                    <a:lnTo>
                      <a:pt x="544" y="736"/>
                    </a:lnTo>
                    <a:lnTo>
                      <a:pt x="508" y="750"/>
                    </a:lnTo>
                    <a:lnTo>
                      <a:pt x="470" y="760"/>
                    </a:lnTo>
                    <a:lnTo>
                      <a:pt x="432" y="766"/>
                    </a:lnTo>
                    <a:lnTo>
                      <a:pt x="432" y="766"/>
                    </a:lnTo>
                    <a:lnTo>
                      <a:pt x="392" y="768"/>
                    </a:lnTo>
                    <a:lnTo>
                      <a:pt x="352" y="766"/>
                    </a:lnTo>
                    <a:lnTo>
                      <a:pt x="314" y="762"/>
                    </a:lnTo>
                    <a:lnTo>
                      <a:pt x="278" y="752"/>
                    </a:lnTo>
                    <a:lnTo>
                      <a:pt x="242" y="740"/>
                    </a:lnTo>
                    <a:lnTo>
                      <a:pt x="208" y="724"/>
                    </a:lnTo>
                    <a:lnTo>
                      <a:pt x="176" y="706"/>
                    </a:lnTo>
                    <a:lnTo>
                      <a:pt x="144" y="684"/>
                    </a:lnTo>
                    <a:lnTo>
                      <a:pt x="116" y="660"/>
                    </a:lnTo>
                    <a:lnTo>
                      <a:pt x="92" y="632"/>
                    </a:lnTo>
                    <a:lnTo>
                      <a:pt x="68" y="604"/>
                    </a:lnTo>
                    <a:lnTo>
                      <a:pt x="48" y="572"/>
                    </a:lnTo>
                    <a:lnTo>
                      <a:pt x="32" y="538"/>
                    </a:lnTo>
                    <a:lnTo>
                      <a:pt x="18" y="502"/>
                    </a:lnTo>
                    <a:lnTo>
                      <a:pt x="8" y="466"/>
                    </a:lnTo>
                    <a:lnTo>
                      <a:pt x="2" y="426"/>
                    </a:lnTo>
                    <a:lnTo>
                      <a:pt x="2" y="426"/>
                    </a:lnTo>
                    <a:lnTo>
                      <a:pt x="0" y="388"/>
                    </a:lnTo>
                    <a:lnTo>
                      <a:pt x="0" y="350"/>
                    </a:lnTo>
                    <a:lnTo>
                      <a:pt x="6" y="312"/>
                    </a:lnTo>
                    <a:lnTo>
                      <a:pt x="16" y="276"/>
                    </a:lnTo>
                    <a:lnTo>
                      <a:pt x="28" y="240"/>
                    </a:lnTo>
                    <a:lnTo>
                      <a:pt x="44" y="206"/>
                    </a:lnTo>
                    <a:lnTo>
                      <a:pt x="64" y="174"/>
                    </a:lnTo>
                    <a:lnTo>
                      <a:pt x="86" y="144"/>
                    </a:lnTo>
                    <a:lnTo>
                      <a:pt x="110" y="116"/>
                    </a:lnTo>
                    <a:lnTo>
                      <a:pt x="138" y="92"/>
                    </a:lnTo>
                    <a:lnTo>
                      <a:pt x="168" y="68"/>
                    </a:lnTo>
                    <a:lnTo>
                      <a:pt x="200" y="50"/>
                    </a:lnTo>
                    <a:lnTo>
                      <a:pt x="234" y="32"/>
                    </a:lnTo>
                    <a:lnTo>
                      <a:pt x="270" y="18"/>
                    </a:lnTo>
                    <a:lnTo>
                      <a:pt x="308" y="8"/>
                    </a:lnTo>
                    <a:lnTo>
                      <a:pt x="348" y="2"/>
                    </a:lnTo>
                    <a:lnTo>
                      <a:pt x="348" y="2"/>
                    </a:lnTo>
                    <a:close/>
                  </a:path>
                </a:pathLst>
              </a:custGeom>
              <a:solidFill>
                <a:srgbClr val="FFF2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" name="Freeform 19"/>
              <p:cNvSpPr>
                <a:spLocks/>
              </p:cNvSpPr>
              <p:nvPr/>
            </p:nvSpPr>
            <p:spPr bwMode="auto">
              <a:xfrm>
                <a:off x="5075581" y="4110037"/>
                <a:ext cx="1244600" cy="1225550"/>
              </a:xfrm>
              <a:custGeom>
                <a:avLst/>
                <a:gdLst>
                  <a:gd name="T0" fmla="*/ 350 w 784"/>
                  <a:gd name="T1" fmla="*/ 2 h 772"/>
                  <a:gd name="T2" fmla="*/ 428 w 784"/>
                  <a:gd name="T3" fmla="*/ 0 h 772"/>
                  <a:gd name="T4" fmla="*/ 504 w 784"/>
                  <a:gd name="T5" fmla="*/ 16 h 772"/>
                  <a:gd name="T6" fmla="*/ 574 w 784"/>
                  <a:gd name="T7" fmla="*/ 44 h 772"/>
                  <a:gd name="T8" fmla="*/ 636 w 784"/>
                  <a:gd name="T9" fmla="*/ 84 h 772"/>
                  <a:gd name="T10" fmla="*/ 690 w 784"/>
                  <a:gd name="T11" fmla="*/ 136 h 772"/>
                  <a:gd name="T12" fmla="*/ 734 w 784"/>
                  <a:gd name="T13" fmla="*/ 196 h 772"/>
                  <a:gd name="T14" fmla="*/ 764 w 784"/>
                  <a:gd name="T15" fmla="*/ 266 h 772"/>
                  <a:gd name="T16" fmla="*/ 782 w 784"/>
                  <a:gd name="T17" fmla="*/ 342 h 772"/>
                  <a:gd name="T18" fmla="*/ 784 w 784"/>
                  <a:gd name="T19" fmla="*/ 382 h 772"/>
                  <a:gd name="T20" fmla="*/ 776 w 784"/>
                  <a:gd name="T21" fmla="*/ 458 h 772"/>
                  <a:gd name="T22" fmla="*/ 754 w 784"/>
                  <a:gd name="T23" fmla="*/ 530 h 772"/>
                  <a:gd name="T24" fmla="*/ 718 w 784"/>
                  <a:gd name="T25" fmla="*/ 596 h 772"/>
                  <a:gd name="T26" fmla="*/ 672 w 784"/>
                  <a:gd name="T27" fmla="*/ 654 h 772"/>
                  <a:gd name="T28" fmla="*/ 614 w 784"/>
                  <a:gd name="T29" fmla="*/ 702 h 772"/>
                  <a:gd name="T30" fmla="*/ 548 w 784"/>
                  <a:gd name="T31" fmla="*/ 738 h 772"/>
                  <a:gd name="T32" fmla="*/ 474 w 784"/>
                  <a:gd name="T33" fmla="*/ 762 h 772"/>
                  <a:gd name="T34" fmla="*/ 434 w 784"/>
                  <a:gd name="T35" fmla="*/ 768 h 772"/>
                  <a:gd name="T36" fmla="*/ 354 w 784"/>
                  <a:gd name="T37" fmla="*/ 770 h 772"/>
                  <a:gd name="T38" fmla="*/ 280 w 784"/>
                  <a:gd name="T39" fmla="*/ 756 h 772"/>
                  <a:gd name="T40" fmla="*/ 210 w 784"/>
                  <a:gd name="T41" fmla="*/ 728 h 772"/>
                  <a:gd name="T42" fmla="*/ 146 w 784"/>
                  <a:gd name="T43" fmla="*/ 686 h 772"/>
                  <a:gd name="T44" fmla="*/ 92 w 784"/>
                  <a:gd name="T45" fmla="*/ 636 h 772"/>
                  <a:gd name="T46" fmla="*/ 50 w 784"/>
                  <a:gd name="T47" fmla="*/ 574 h 772"/>
                  <a:gd name="T48" fmla="*/ 18 w 784"/>
                  <a:gd name="T49" fmla="*/ 504 h 772"/>
                  <a:gd name="T50" fmla="*/ 2 w 784"/>
                  <a:gd name="T51" fmla="*/ 428 h 772"/>
                  <a:gd name="T52" fmla="*/ 0 w 784"/>
                  <a:gd name="T53" fmla="*/ 388 h 772"/>
                  <a:gd name="T54" fmla="*/ 8 w 784"/>
                  <a:gd name="T55" fmla="*/ 312 h 772"/>
                  <a:gd name="T56" fmla="*/ 30 w 784"/>
                  <a:gd name="T57" fmla="*/ 240 h 772"/>
                  <a:gd name="T58" fmla="*/ 64 w 784"/>
                  <a:gd name="T59" fmla="*/ 174 h 772"/>
                  <a:gd name="T60" fmla="*/ 112 w 784"/>
                  <a:gd name="T61" fmla="*/ 116 h 772"/>
                  <a:gd name="T62" fmla="*/ 170 w 784"/>
                  <a:gd name="T63" fmla="*/ 68 h 772"/>
                  <a:gd name="T64" fmla="*/ 236 w 784"/>
                  <a:gd name="T65" fmla="*/ 32 h 772"/>
                  <a:gd name="T66" fmla="*/ 310 w 784"/>
                  <a:gd name="T67" fmla="*/ 8 h 772"/>
                  <a:gd name="T68" fmla="*/ 350 w 784"/>
                  <a:gd name="T69" fmla="*/ 2 h 77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784" h="772">
                    <a:moveTo>
                      <a:pt x="350" y="2"/>
                    </a:moveTo>
                    <a:lnTo>
                      <a:pt x="350" y="2"/>
                    </a:lnTo>
                    <a:lnTo>
                      <a:pt x="390" y="0"/>
                    </a:lnTo>
                    <a:lnTo>
                      <a:pt x="428" y="0"/>
                    </a:lnTo>
                    <a:lnTo>
                      <a:pt x="466" y="6"/>
                    </a:lnTo>
                    <a:lnTo>
                      <a:pt x="504" y="16"/>
                    </a:lnTo>
                    <a:lnTo>
                      <a:pt x="540" y="28"/>
                    </a:lnTo>
                    <a:lnTo>
                      <a:pt x="574" y="44"/>
                    </a:lnTo>
                    <a:lnTo>
                      <a:pt x="606" y="62"/>
                    </a:lnTo>
                    <a:lnTo>
                      <a:pt x="636" y="84"/>
                    </a:lnTo>
                    <a:lnTo>
                      <a:pt x="666" y="108"/>
                    </a:lnTo>
                    <a:lnTo>
                      <a:pt x="690" y="136"/>
                    </a:lnTo>
                    <a:lnTo>
                      <a:pt x="714" y="164"/>
                    </a:lnTo>
                    <a:lnTo>
                      <a:pt x="734" y="196"/>
                    </a:lnTo>
                    <a:lnTo>
                      <a:pt x="752" y="230"/>
                    </a:lnTo>
                    <a:lnTo>
                      <a:pt x="764" y="266"/>
                    </a:lnTo>
                    <a:lnTo>
                      <a:pt x="774" y="304"/>
                    </a:lnTo>
                    <a:lnTo>
                      <a:pt x="782" y="342"/>
                    </a:lnTo>
                    <a:lnTo>
                      <a:pt x="782" y="342"/>
                    </a:lnTo>
                    <a:lnTo>
                      <a:pt x="784" y="382"/>
                    </a:lnTo>
                    <a:lnTo>
                      <a:pt x="782" y="420"/>
                    </a:lnTo>
                    <a:lnTo>
                      <a:pt x="776" y="458"/>
                    </a:lnTo>
                    <a:lnTo>
                      <a:pt x="766" y="494"/>
                    </a:lnTo>
                    <a:lnTo>
                      <a:pt x="754" y="530"/>
                    </a:lnTo>
                    <a:lnTo>
                      <a:pt x="738" y="564"/>
                    </a:lnTo>
                    <a:lnTo>
                      <a:pt x="718" y="596"/>
                    </a:lnTo>
                    <a:lnTo>
                      <a:pt x="696" y="626"/>
                    </a:lnTo>
                    <a:lnTo>
                      <a:pt x="672" y="654"/>
                    </a:lnTo>
                    <a:lnTo>
                      <a:pt x="644" y="680"/>
                    </a:lnTo>
                    <a:lnTo>
                      <a:pt x="614" y="702"/>
                    </a:lnTo>
                    <a:lnTo>
                      <a:pt x="582" y="722"/>
                    </a:lnTo>
                    <a:lnTo>
                      <a:pt x="548" y="738"/>
                    </a:lnTo>
                    <a:lnTo>
                      <a:pt x="512" y="752"/>
                    </a:lnTo>
                    <a:lnTo>
                      <a:pt x="474" y="762"/>
                    </a:lnTo>
                    <a:lnTo>
                      <a:pt x="434" y="768"/>
                    </a:lnTo>
                    <a:lnTo>
                      <a:pt x="434" y="768"/>
                    </a:lnTo>
                    <a:lnTo>
                      <a:pt x="394" y="772"/>
                    </a:lnTo>
                    <a:lnTo>
                      <a:pt x="354" y="770"/>
                    </a:lnTo>
                    <a:lnTo>
                      <a:pt x="316" y="764"/>
                    </a:lnTo>
                    <a:lnTo>
                      <a:pt x="280" y="756"/>
                    </a:lnTo>
                    <a:lnTo>
                      <a:pt x="244" y="742"/>
                    </a:lnTo>
                    <a:lnTo>
                      <a:pt x="210" y="728"/>
                    </a:lnTo>
                    <a:lnTo>
                      <a:pt x="176" y="708"/>
                    </a:lnTo>
                    <a:lnTo>
                      <a:pt x="146" y="686"/>
                    </a:lnTo>
                    <a:lnTo>
                      <a:pt x="118" y="662"/>
                    </a:lnTo>
                    <a:lnTo>
                      <a:pt x="92" y="636"/>
                    </a:lnTo>
                    <a:lnTo>
                      <a:pt x="70" y="606"/>
                    </a:lnTo>
                    <a:lnTo>
                      <a:pt x="50" y="574"/>
                    </a:lnTo>
                    <a:lnTo>
                      <a:pt x="32" y="540"/>
                    </a:lnTo>
                    <a:lnTo>
                      <a:pt x="18" y="504"/>
                    </a:lnTo>
                    <a:lnTo>
                      <a:pt x="8" y="468"/>
                    </a:lnTo>
                    <a:lnTo>
                      <a:pt x="2" y="428"/>
                    </a:lnTo>
                    <a:lnTo>
                      <a:pt x="2" y="428"/>
                    </a:lnTo>
                    <a:lnTo>
                      <a:pt x="0" y="388"/>
                    </a:lnTo>
                    <a:lnTo>
                      <a:pt x="2" y="350"/>
                    </a:lnTo>
                    <a:lnTo>
                      <a:pt x="8" y="312"/>
                    </a:lnTo>
                    <a:lnTo>
                      <a:pt x="16" y="276"/>
                    </a:lnTo>
                    <a:lnTo>
                      <a:pt x="30" y="240"/>
                    </a:lnTo>
                    <a:lnTo>
                      <a:pt x="46" y="206"/>
                    </a:lnTo>
                    <a:lnTo>
                      <a:pt x="64" y="174"/>
                    </a:lnTo>
                    <a:lnTo>
                      <a:pt x="86" y="144"/>
                    </a:lnTo>
                    <a:lnTo>
                      <a:pt x="112" y="116"/>
                    </a:lnTo>
                    <a:lnTo>
                      <a:pt x="140" y="92"/>
                    </a:lnTo>
                    <a:lnTo>
                      <a:pt x="170" y="68"/>
                    </a:lnTo>
                    <a:lnTo>
                      <a:pt x="202" y="48"/>
                    </a:lnTo>
                    <a:lnTo>
                      <a:pt x="236" y="32"/>
                    </a:lnTo>
                    <a:lnTo>
                      <a:pt x="272" y="18"/>
                    </a:lnTo>
                    <a:lnTo>
                      <a:pt x="310" y="8"/>
                    </a:lnTo>
                    <a:lnTo>
                      <a:pt x="350" y="2"/>
                    </a:lnTo>
                    <a:lnTo>
                      <a:pt x="350" y="2"/>
                    </a:lnTo>
                    <a:close/>
                  </a:path>
                </a:pathLst>
              </a:custGeom>
              <a:solidFill>
                <a:srgbClr val="FFEA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3" name="Freeform 20"/>
              <p:cNvSpPr>
                <a:spLocks/>
              </p:cNvSpPr>
              <p:nvPr/>
            </p:nvSpPr>
            <p:spPr bwMode="auto">
              <a:xfrm>
                <a:off x="5069231" y="4103687"/>
                <a:ext cx="1250950" cy="1231900"/>
              </a:xfrm>
              <a:custGeom>
                <a:avLst/>
                <a:gdLst>
                  <a:gd name="T0" fmla="*/ 352 w 788"/>
                  <a:gd name="T1" fmla="*/ 2 h 776"/>
                  <a:gd name="T2" fmla="*/ 432 w 788"/>
                  <a:gd name="T3" fmla="*/ 2 h 776"/>
                  <a:gd name="T4" fmla="*/ 508 w 788"/>
                  <a:gd name="T5" fmla="*/ 16 h 776"/>
                  <a:gd name="T6" fmla="*/ 578 w 788"/>
                  <a:gd name="T7" fmla="*/ 44 h 776"/>
                  <a:gd name="T8" fmla="*/ 640 w 788"/>
                  <a:gd name="T9" fmla="*/ 86 h 776"/>
                  <a:gd name="T10" fmla="*/ 694 w 788"/>
                  <a:gd name="T11" fmla="*/ 138 h 776"/>
                  <a:gd name="T12" fmla="*/ 738 w 788"/>
                  <a:gd name="T13" fmla="*/ 198 h 776"/>
                  <a:gd name="T14" fmla="*/ 770 w 788"/>
                  <a:gd name="T15" fmla="*/ 268 h 776"/>
                  <a:gd name="T16" fmla="*/ 786 w 788"/>
                  <a:gd name="T17" fmla="*/ 346 h 776"/>
                  <a:gd name="T18" fmla="*/ 788 w 788"/>
                  <a:gd name="T19" fmla="*/ 384 h 776"/>
                  <a:gd name="T20" fmla="*/ 780 w 788"/>
                  <a:gd name="T21" fmla="*/ 462 h 776"/>
                  <a:gd name="T22" fmla="*/ 758 w 788"/>
                  <a:gd name="T23" fmla="*/ 534 h 776"/>
                  <a:gd name="T24" fmla="*/ 722 w 788"/>
                  <a:gd name="T25" fmla="*/ 600 h 776"/>
                  <a:gd name="T26" fmla="*/ 676 w 788"/>
                  <a:gd name="T27" fmla="*/ 658 h 776"/>
                  <a:gd name="T28" fmla="*/ 618 w 788"/>
                  <a:gd name="T29" fmla="*/ 706 h 776"/>
                  <a:gd name="T30" fmla="*/ 550 w 788"/>
                  <a:gd name="T31" fmla="*/ 744 h 776"/>
                  <a:gd name="T32" fmla="*/ 476 w 788"/>
                  <a:gd name="T33" fmla="*/ 768 h 776"/>
                  <a:gd name="T34" fmla="*/ 436 w 788"/>
                  <a:gd name="T35" fmla="*/ 774 h 776"/>
                  <a:gd name="T36" fmla="*/ 358 w 788"/>
                  <a:gd name="T37" fmla="*/ 774 h 776"/>
                  <a:gd name="T38" fmla="*/ 282 w 788"/>
                  <a:gd name="T39" fmla="*/ 760 h 776"/>
                  <a:gd name="T40" fmla="*/ 210 w 788"/>
                  <a:gd name="T41" fmla="*/ 732 h 776"/>
                  <a:gd name="T42" fmla="*/ 148 w 788"/>
                  <a:gd name="T43" fmla="*/ 692 h 776"/>
                  <a:gd name="T44" fmla="*/ 94 w 788"/>
                  <a:gd name="T45" fmla="*/ 640 h 776"/>
                  <a:gd name="T46" fmla="*/ 50 w 788"/>
                  <a:gd name="T47" fmla="*/ 578 h 776"/>
                  <a:gd name="T48" fmla="*/ 20 w 788"/>
                  <a:gd name="T49" fmla="*/ 508 h 776"/>
                  <a:gd name="T50" fmla="*/ 2 w 788"/>
                  <a:gd name="T51" fmla="*/ 432 h 776"/>
                  <a:gd name="T52" fmla="*/ 0 w 788"/>
                  <a:gd name="T53" fmla="*/ 392 h 776"/>
                  <a:gd name="T54" fmla="*/ 8 w 788"/>
                  <a:gd name="T55" fmla="*/ 316 h 776"/>
                  <a:gd name="T56" fmla="*/ 30 w 788"/>
                  <a:gd name="T57" fmla="*/ 242 h 776"/>
                  <a:gd name="T58" fmla="*/ 66 w 788"/>
                  <a:gd name="T59" fmla="*/ 176 h 776"/>
                  <a:gd name="T60" fmla="*/ 112 w 788"/>
                  <a:gd name="T61" fmla="*/ 118 h 776"/>
                  <a:gd name="T62" fmla="*/ 170 w 788"/>
                  <a:gd name="T63" fmla="*/ 70 h 776"/>
                  <a:gd name="T64" fmla="*/ 238 w 788"/>
                  <a:gd name="T65" fmla="*/ 34 h 776"/>
                  <a:gd name="T66" fmla="*/ 312 w 788"/>
                  <a:gd name="T67" fmla="*/ 10 h 776"/>
                  <a:gd name="T68" fmla="*/ 352 w 788"/>
                  <a:gd name="T69" fmla="*/ 2 h 77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788" h="776">
                    <a:moveTo>
                      <a:pt x="352" y="2"/>
                    </a:moveTo>
                    <a:lnTo>
                      <a:pt x="352" y="2"/>
                    </a:lnTo>
                    <a:lnTo>
                      <a:pt x="392" y="0"/>
                    </a:lnTo>
                    <a:lnTo>
                      <a:pt x="432" y="2"/>
                    </a:lnTo>
                    <a:lnTo>
                      <a:pt x="470" y="8"/>
                    </a:lnTo>
                    <a:lnTo>
                      <a:pt x="508" y="16"/>
                    </a:lnTo>
                    <a:lnTo>
                      <a:pt x="544" y="28"/>
                    </a:lnTo>
                    <a:lnTo>
                      <a:pt x="578" y="44"/>
                    </a:lnTo>
                    <a:lnTo>
                      <a:pt x="610" y="64"/>
                    </a:lnTo>
                    <a:lnTo>
                      <a:pt x="640" y="86"/>
                    </a:lnTo>
                    <a:lnTo>
                      <a:pt x="668" y="110"/>
                    </a:lnTo>
                    <a:lnTo>
                      <a:pt x="694" y="138"/>
                    </a:lnTo>
                    <a:lnTo>
                      <a:pt x="718" y="166"/>
                    </a:lnTo>
                    <a:lnTo>
                      <a:pt x="738" y="198"/>
                    </a:lnTo>
                    <a:lnTo>
                      <a:pt x="756" y="232"/>
                    </a:lnTo>
                    <a:lnTo>
                      <a:pt x="770" y="268"/>
                    </a:lnTo>
                    <a:lnTo>
                      <a:pt x="780" y="306"/>
                    </a:lnTo>
                    <a:lnTo>
                      <a:pt x="786" y="346"/>
                    </a:lnTo>
                    <a:lnTo>
                      <a:pt x="786" y="346"/>
                    </a:lnTo>
                    <a:lnTo>
                      <a:pt x="788" y="384"/>
                    </a:lnTo>
                    <a:lnTo>
                      <a:pt x="786" y="424"/>
                    </a:lnTo>
                    <a:lnTo>
                      <a:pt x="780" y="462"/>
                    </a:lnTo>
                    <a:lnTo>
                      <a:pt x="772" y="498"/>
                    </a:lnTo>
                    <a:lnTo>
                      <a:pt x="758" y="534"/>
                    </a:lnTo>
                    <a:lnTo>
                      <a:pt x="742" y="568"/>
                    </a:lnTo>
                    <a:lnTo>
                      <a:pt x="722" y="600"/>
                    </a:lnTo>
                    <a:lnTo>
                      <a:pt x="700" y="630"/>
                    </a:lnTo>
                    <a:lnTo>
                      <a:pt x="676" y="658"/>
                    </a:lnTo>
                    <a:lnTo>
                      <a:pt x="648" y="684"/>
                    </a:lnTo>
                    <a:lnTo>
                      <a:pt x="618" y="706"/>
                    </a:lnTo>
                    <a:lnTo>
                      <a:pt x="586" y="726"/>
                    </a:lnTo>
                    <a:lnTo>
                      <a:pt x="550" y="744"/>
                    </a:lnTo>
                    <a:lnTo>
                      <a:pt x="514" y="758"/>
                    </a:lnTo>
                    <a:lnTo>
                      <a:pt x="476" y="768"/>
                    </a:lnTo>
                    <a:lnTo>
                      <a:pt x="436" y="774"/>
                    </a:lnTo>
                    <a:lnTo>
                      <a:pt x="436" y="774"/>
                    </a:lnTo>
                    <a:lnTo>
                      <a:pt x="396" y="776"/>
                    </a:lnTo>
                    <a:lnTo>
                      <a:pt x="358" y="774"/>
                    </a:lnTo>
                    <a:lnTo>
                      <a:pt x="318" y="770"/>
                    </a:lnTo>
                    <a:lnTo>
                      <a:pt x="282" y="760"/>
                    </a:lnTo>
                    <a:lnTo>
                      <a:pt x="246" y="748"/>
                    </a:lnTo>
                    <a:lnTo>
                      <a:pt x="210" y="732"/>
                    </a:lnTo>
                    <a:lnTo>
                      <a:pt x="178" y="714"/>
                    </a:lnTo>
                    <a:lnTo>
                      <a:pt x="148" y="692"/>
                    </a:lnTo>
                    <a:lnTo>
                      <a:pt x="120" y="666"/>
                    </a:lnTo>
                    <a:lnTo>
                      <a:pt x="94" y="640"/>
                    </a:lnTo>
                    <a:lnTo>
                      <a:pt x="70" y="610"/>
                    </a:lnTo>
                    <a:lnTo>
                      <a:pt x="50" y="578"/>
                    </a:lnTo>
                    <a:lnTo>
                      <a:pt x="34" y="544"/>
                    </a:lnTo>
                    <a:lnTo>
                      <a:pt x="20" y="508"/>
                    </a:lnTo>
                    <a:lnTo>
                      <a:pt x="10" y="470"/>
                    </a:lnTo>
                    <a:lnTo>
                      <a:pt x="2" y="432"/>
                    </a:lnTo>
                    <a:lnTo>
                      <a:pt x="2" y="432"/>
                    </a:lnTo>
                    <a:lnTo>
                      <a:pt x="0" y="392"/>
                    </a:lnTo>
                    <a:lnTo>
                      <a:pt x="2" y="354"/>
                    </a:lnTo>
                    <a:lnTo>
                      <a:pt x="8" y="316"/>
                    </a:lnTo>
                    <a:lnTo>
                      <a:pt x="18" y="278"/>
                    </a:lnTo>
                    <a:lnTo>
                      <a:pt x="30" y="242"/>
                    </a:lnTo>
                    <a:lnTo>
                      <a:pt x="46" y="208"/>
                    </a:lnTo>
                    <a:lnTo>
                      <a:pt x="66" y="176"/>
                    </a:lnTo>
                    <a:lnTo>
                      <a:pt x="88" y="146"/>
                    </a:lnTo>
                    <a:lnTo>
                      <a:pt x="112" y="118"/>
                    </a:lnTo>
                    <a:lnTo>
                      <a:pt x="140" y="92"/>
                    </a:lnTo>
                    <a:lnTo>
                      <a:pt x="170" y="70"/>
                    </a:lnTo>
                    <a:lnTo>
                      <a:pt x="202" y="50"/>
                    </a:lnTo>
                    <a:lnTo>
                      <a:pt x="238" y="34"/>
                    </a:lnTo>
                    <a:lnTo>
                      <a:pt x="274" y="20"/>
                    </a:lnTo>
                    <a:lnTo>
                      <a:pt x="312" y="10"/>
                    </a:lnTo>
                    <a:lnTo>
                      <a:pt x="352" y="2"/>
                    </a:lnTo>
                    <a:lnTo>
                      <a:pt x="352" y="2"/>
                    </a:lnTo>
                    <a:close/>
                  </a:path>
                </a:pathLst>
              </a:custGeom>
              <a:solidFill>
                <a:srgbClr val="FFE6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4" name="Freeform 21"/>
              <p:cNvSpPr>
                <a:spLocks/>
              </p:cNvSpPr>
              <p:nvPr/>
            </p:nvSpPr>
            <p:spPr bwMode="auto">
              <a:xfrm>
                <a:off x="5066056" y="4100512"/>
                <a:ext cx="1254125" cy="1238250"/>
              </a:xfrm>
              <a:custGeom>
                <a:avLst/>
                <a:gdLst>
                  <a:gd name="T0" fmla="*/ 352 w 790"/>
                  <a:gd name="T1" fmla="*/ 2 h 780"/>
                  <a:gd name="T2" fmla="*/ 432 w 790"/>
                  <a:gd name="T3" fmla="*/ 2 h 780"/>
                  <a:gd name="T4" fmla="*/ 508 w 790"/>
                  <a:gd name="T5" fmla="*/ 16 h 780"/>
                  <a:gd name="T6" fmla="*/ 578 w 790"/>
                  <a:gd name="T7" fmla="*/ 44 h 780"/>
                  <a:gd name="T8" fmla="*/ 642 w 790"/>
                  <a:gd name="T9" fmla="*/ 86 h 780"/>
                  <a:gd name="T10" fmla="*/ 696 w 790"/>
                  <a:gd name="T11" fmla="*/ 138 h 780"/>
                  <a:gd name="T12" fmla="*/ 740 w 790"/>
                  <a:gd name="T13" fmla="*/ 198 h 780"/>
                  <a:gd name="T14" fmla="*/ 772 w 790"/>
                  <a:gd name="T15" fmla="*/ 270 h 780"/>
                  <a:gd name="T16" fmla="*/ 788 w 790"/>
                  <a:gd name="T17" fmla="*/ 346 h 780"/>
                  <a:gd name="T18" fmla="*/ 790 w 790"/>
                  <a:gd name="T19" fmla="*/ 386 h 780"/>
                  <a:gd name="T20" fmla="*/ 782 w 790"/>
                  <a:gd name="T21" fmla="*/ 462 h 780"/>
                  <a:gd name="T22" fmla="*/ 760 w 790"/>
                  <a:gd name="T23" fmla="*/ 536 h 780"/>
                  <a:gd name="T24" fmla="*/ 726 w 790"/>
                  <a:gd name="T25" fmla="*/ 602 h 780"/>
                  <a:gd name="T26" fmla="*/ 678 w 790"/>
                  <a:gd name="T27" fmla="*/ 660 h 780"/>
                  <a:gd name="T28" fmla="*/ 620 w 790"/>
                  <a:gd name="T29" fmla="*/ 710 h 780"/>
                  <a:gd name="T30" fmla="*/ 552 w 790"/>
                  <a:gd name="T31" fmla="*/ 746 h 780"/>
                  <a:gd name="T32" fmla="*/ 478 w 790"/>
                  <a:gd name="T33" fmla="*/ 770 h 780"/>
                  <a:gd name="T34" fmla="*/ 438 w 790"/>
                  <a:gd name="T35" fmla="*/ 776 h 780"/>
                  <a:gd name="T36" fmla="*/ 358 w 790"/>
                  <a:gd name="T37" fmla="*/ 778 h 780"/>
                  <a:gd name="T38" fmla="*/ 282 w 790"/>
                  <a:gd name="T39" fmla="*/ 764 h 780"/>
                  <a:gd name="T40" fmla="*/ 210 w 790"/>
                  <a:gd name="T41" fmla="*/ 734 h 780"/>
                  <a:gd name="T42" fmla="*/ 148 w 790"/>
                  <a:gd name="T43" fmla="*/ 694 h 780"/>
                  <a:gd name="T44" fmla="*/ 92 w 790"/>
                  <a:gd name="T45" fmla="*/ 642 h 780"/>
                  <a:gd name="T46" fmla="*/ 50 w 790"/>
                  <a:gd name="T47" fmla="*/ 580 h 780"/>
                  <a:gd name="T48" fmla="*/ 18 w 790"/>
                  <a:gd name="T49" fmla="*/ 510 h 780"/>
                  <a:gd name="T50" fmla="*/ 2 w 790"/>
                  <a:gd name="T51" fmla="*/ 432 h 780"/>
                  <a:gd name="T52" fmla="*/ 0 w 790"/>
                  <a:gd name="T53" fmla="*/ 394 h 780"/>
                  <a:gd name="T54" fmla="*/ 6 w 790"/>
                  <a:gd name="T55" fmla="*/ 316 h 780"/>
                  <a:gd name="T56" fmla="*/ 28 w 790"/>
                  <a:gd name="T57" fmla="*/ 244 h 780"/>
                  <a:gd name="T58" fmla="*/ 64 w 790"/>
                  <a:gd name="T59" fmla="*/ 176 h 780"/>
                  <a:gd name="T60" fmla="*/ 112 w 790"/>
                  <a:gd name="T61" fmla="*/ 118 h 780"/>
                  <a:gd name="T62" fmla="*/ 170 w 790"/>
                  <a:gd name="T63" fmla="*/ 70 h 780"/>
                  <a:gd name="T64" fmla="*/ 238 w 790"/>
                  <a:gd name="T65" fmla="*/ 32 h 780"/>
                  <a:gd name="T66" fmla="*/ 312 w 790"/>
                  <a:gd name="T67" fmla="*/ 8 h 780"/>
                  <a:gd name="T68" fmla="*/ 352 w 790"/>
                  <a:gd name="T69" fmla="*/ 2 h 78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790" h="780">
                    <a:moveTo>
                      <a:pt x="352" y="2"/>
                    </a:moveTo>
                    <a:lnTo>
                      <a:pt x="352" y="2"/>
                    </a:lnTo>
                    <a:lnTo>
                      <a:pt x="392" y="0"/>
                    </a:lnTo>
                    <a:lnTo>
                      <a:pt x="432" y="2"/>
                    </a:lnTo>
                    <a:lnTo>
                      <a:pt x="470" y="6"/>
                    </a:lnTo>
                    <a:lnTo>
                      <a:pt x="508" y="16"/>
                    </a:lnTo>
                    <a:lnTo>
                      <a:pt x="544" y="28"/>
                    </a:lnTo>
                    <a:lnTo>
                      <a:pt x="578" y="44"/>
                    </a:lnTo>
                    <a:lnTo>
                      <a:pt x="612" y="64"/>
                    </a:lnTo>
                    <a:lnTo>
                      <a:pt x="642" y="86"/>
                    </a:lnTo>
                    <a:lnTo>
                      <a:pt x="670" y="110"/>
                    </a:lnTo>
                    <a:lnTo>
                      <a:pt x="696" y="138"/>
                    </a:lnTo>
                    <a:lnTo>
                      <a:pt x="720" y="166"/>
                    </a:lnTo>
                    <a:lnTo>
                      <a:pt x="740" y="198"/>
                    </a:lnTo>
                    <a:lnTo>
                      <a:pt x="758" y="234"/>
                    </a:lnTo>
                    <a:lnTo>
                      <a:pt x="772" y="270"/>
                    </a:lnTo>
                    <a:lnTo>
                      <a:pt x="782" y="306"/>
                    </a:lnTo>
                    <a:lnTo>
                      <a:pt x="788" y="346"/>
                    </a:lnTo>
                    <a:lnTo>
                      <a:pt x="788" y="346"/>
                    </a:lnTo>
                    <a:lnTo>
                      <a:pt x="790" y="386"/>
                    </a:lnTo>
                    <a:lnTo>
                      <a:pt x="788" y="424"/>
                    </a:lnTo>
                    <a:lnTo>
                      <a:pt x="782" y="462"/>
                    </a:lnTo>
                    <a:lnTo>
                      <a:pt x="774" y="500"/>
                    </a:lnTo>
                    <a:lnTo>
                      <a:pt x="760" y="536"/>
                    </a:lnTo>
                    <a:lnTo>
                      <a:pt x="744" y="570"/>
                    </a:lnTo>
                    <a:lnTo>
                      <a:pt x="726" y="602"/>
                    </a:lnTo>
                    <a:lnTo>
                      <a:pt x="702" y="632"/>
                    </a:lnTo>
                    <a:lnTo>
                      <a:pt x="678" y="660"/>
                    </a:lnTo>
                    <a:lnTo>
                      <a:pt x="650" y="686"/>
                    </a:lnTo>
                    <a:lnTo>
                      <a:pt x="620" y="710"/>
                    </a:lnTo>
                    <a:lnTo>
                      <a:pt x="586" y="730"/>
                    </a:lnTo>
                    <a:lnTo>
                      <a:pt x="552" y="746"/>
                    </a:lnTo>
                    <a:lnTo>
                      <a:pt x="516" y="760"/>
                    </a:lnTo>
                    <a:lnTo>
                      <a:pt x="478" y="770"/>
                    </a:lnTo>
                    <a:lnTo>
                      <a:pt x="438" y="776"/>
                    </a:lnTo>
                    <a:lnTo>
                      <a:pt x="438" y="776"/>
                    </a:lnTo>
                    <a:lnTo>
                      <a:pt x="398" y="780"/>
                    </a:lnTo>
                    <a:lnTo>
                      <a:pt x="358" y="778"/>
                    </a:lnTo>
                    <a:lnTo>
                      <a:pt x="318" y="772"/>
                    </a:lnTo>
                    <a:lnTo>
                      <a:pt x="282" y="764"/>
                    </a:lnTo>
                    <a:lnTo>
                      <a:pt x="246" y="750"/>
                    </a:lnTo>
                    <a:lnTo>
                      <a:pt x="210" y="734"/>
                    </a:lnTo>
                    <a:lnTo>
                      <a:pt x="178" y="716"/>
                    </a:lnTo>
                    <a:lnTo>
                      <a:pt x="148" y="694"/>
                    </a:lnTo>
                    <a:lnTo>
                      <a:pt x="118" y="668"/>
                    </a:lnTo>
                    <a:lnTo>
                      <a:pt x="92" y="642"/>
                    </a:lnTo>
                    <a:lnTo>
                      <a:pt x="70" y="612"/>
                    </a:lnTo>
                    <a:lnTo>
                      <a:pt x="50" y="580"/>
                    </a:lnTo>
                    <a:lnTo>
                      <a:pt x="32" y="546"/>
                    </a:lnTo>
                    <a:lnTo>
                      <a:pt x="18" y="510"/>
                    </a:lnTo>
                    <a:lnTo>
                      <a:pt x="8" y="472"/>
                    </a:lnTo>
                    <a:lnTo>
                      <a:pt x="2" y="432"/>
                    </a:lnTo>
                    <a:lnTo>
                      <a:pt x="2" y="432"/>
                    </a:lnTo>
                    <a:lnTo>
                      <a:pt x="0" y="394"/>
                    </a:lnTo>
                    <a:lnTo>
                      <a:pt x="0" y="354"/>
                    </a:lnTo>
                    <a:lnTo>
                      <a:pt x="6" y="316"/>
                    </a:lnTo>
                    <a:lnTo>
                      <a:pt x="16" y="278"/>
                    </a:lnTo>
                    <a:lnTo>
                      <a:pt x="28" y="244"/>
                    </a:lnTo>
                    <a:lnTo>
                      <a:pt x="44" y="210"/>
                    </a:lnTo>
                    <a:lnTo>
                      <a:pt x="64" y="176"/>
                    </a:lnTo>
                    <a:lnTo>
                      <a:pt x="86" y="146"/>
                    </a:lnTo>
                    <a:lnTo>
                      <a:pt x="112" y="118"/>
                    </a:lnTo>
                    <a:lnTo>
                      <a:pt x="140" y="92"/>
                    </a:lnTo>
                    <a:lnTo>
                      <a:pt x="170" y="70"/>
                    </a:lnTo>
                    <a:lnTo>
                      <a:pt x="202" y="50"/>
                    </a:lnTo>
                    <a:lnTo>
                      <a:pt x="238" y="32"/>
                    </a:lnTo>
                    <a:lnTo>
                      <a:pt x="274" y="18"/>
                    </a:lnTo>
                    <a:lnTo>
                      <a:pt x="312" y="8"/>
                    </a:lnTo>
                    <a:lnTo>
                      <a:pt x="352" y="2"/>
                    </a:lnTo>
                    <a:lnTo>
                      <a:pt x="352" y="2"/>
                    </a:lnTo>
                    <a:close/>
                  </a:path>
                </a:pathLst>
              </a:custGeom>
              <a:solidFill>
                <a:srgbClr val="FFE1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5" name="Freeform 22"/>
              <p:cNvSpPr>
                <a:spLocks/>
              </p:cNvSpPr>
              <p:nvPr/>
            </p:nvSpPr>
            <p:spPr bwMode="auto">
              <a:xfrm>
                <a:off x="5059706" y="4094162"/>
                <a:ext cx="1260475" cy="1244600"/>
              </a:xfrm>
              <a:custGeom>
                <a:avLst/>
                <a:gdLst>
                  <a:gd name="T0" fmla="*/ 354 w 794"/>
                  <a:gd name="T1" fmla="*/ 4 h 784"/>
                  <a:gd name="T2" fmla="*/ 434 w 794"/>
                  <a:gd name="T3" fmla="*/ 2 h 784"/>
                  <a:gd name="T4" fmla="*/ 512 w 794"/>
                  <a:gd name="T5" fmla="*/ 18 h 784"/>
                  <a:gd name="T6" fmla="*/ 582 w 794"/>
                  <a:gd name="T7" fmla="*/ 46 h 784"/>
                  <a:gd name="T8" fmla="*/ 646 w 794"/>
                  <a:gd name="T9" fmla="*/ 86 h 784"/>
                  <a:gd name="T10" fmla="*/ 700 w 794"/>
                  <a:gd name="T11" fmla="*/ 140 h 784"/>
                  <a:gd name="T12" fmla="*/ 744 w 794"/>
                  <a:gd name="T13" fmla="*/ 202 h 784"/>
                  <a:gd name="T14" fmla="*/ 776 w 794"/>
                  <a:gd name="T15" fmla="*/ 272 h 784"/>
                  <a:gd name="T16" fmla="*/ 792 w 794"/>
                  <a:gd name="T17" fmla="*/ 348 h 784"/>
                  <a:gd name="T18" fmla="*/ 794 w 794"/>
                  <a:gd name="T19" fmla="*/ 388 h 784"/>
                  <a:gd name="T20" fmla="*/ 788 w 794"/>
                  <a:gd name="T21" fmla="*/ 466 h 784"/>
                  <a:gd name="T22" fmla="*/ 764 w 794"/>
                  <a:gd name="T23" fmla="*/ 540 h 784"/>
                  <a:gd name="T24" fmla="*/ 730 w 794"/>
                  <a:gd name="T25" fmla="*/ 606 h 784"/>
                  <a:gd name="T26" fmla="*/ 682 w 794"/>
                  <a:gd name="T27" fmla="*/ 664 h 784"/>
                  <a:gd name="T28" fmla="*/ 624 w 794"/>
                  <a:gd name="T29" fmla="*/ 714 h 784"/>
                  <a:gd name="T30" fmla="*/ 556 w 794"/>
                  <a:gd name="T31" fmla="*/ 752 h 784"/>
                  <a:gd name="T32" fmla="*/ 480 w 794"/>
                  <a:gd name="T33" fmla="*/ 776 h 784"/>
                  <a:gd name="T34" fmla="*/ 440 w 794"/>
                  <a:gd name="T35" fmla="*/ 782 h 784"/>
                  <a:gd name="T36" fmla="*/ 360 w 794"/>
                  <a:gd name="T37" fmla="*/ 782 h 784"/>
                  <a:gd name="T38" fmla="*/ 284 w 794"/>
                  <a:gd name="T39" fmla="*/ 768 h 784"/>
                  <a:gd name="T40" fmla="*/ 212 w 794"/>
                  <a:gd name="T41" fmla="*/ 740 h 784"/>
                  <a:gd name="T42" fmla="*/ 148 w 794"/>
                  <a:gd name="T43" fmla="*/ 698 h 784"/>
                  <a:gd name="T44" fmla="*/ 94 w 794"/>
                  <a:gd name="T45" fmla="*/ 646 h 784"/>
                  <a:gd name="T46" fmla="*/ 50 w 794"/>
                  <a:gd name="T47" fmla="*/ 584 h 784"/>
                  <a:gd name="T48" fmla="*/ 18 w 794"/>
                  <a:gd name="T49" fmla="*/ 514 h 784"/>
                  <a:gd name="T50" fmla="*/ 2 w 794"/>
                  <a:gd name="T51" fmla="*/ 436 h 784"/>
                  <a:gd name="T52" fmla="*/ 0 w 794"/>
                  <a:gd name="T53" fmla="*/ 396 h 784"/>
                  <a:gd name="T54" fmla="*/ 8 w 794"/>
                  <a:gd name="T55" fmla="*/ 318 h 784"/>
                  <a:gd name="T56" fmla="*/ 30 w 794"/>
                  <a:gd name="T57" fmla="*/ 246 h 784"/>
                  <a:gd name="T58" fmla="*/ 66 w 794"/>
                  <a:gd name="T59" fmla="*/ 178 h 784"/>
                  <a:gd name="T60" fmla="*/ 114 w 794"/>
                  <a:gd name="T61" fmla="*/ 120 h 784"/>
                  <a:gd name="T62" fmla="*/ 172 w 794"/>
                  <a:gd name="T63" fmla="*/ 72 h 784"/>
                  <a:gd name="T64" fmla="*/ 238 w 794"/>
                  <a:gd name="T65" fmla="*/ 34 h 784"/>
                  <a:gd name="T66" fmla="*/ 314 w 794"/>
                  <a:gd name="T67" fmla="*/ 10 h 784"/>
                  <a:gd name="T68" fmla="*/ 354 w 794"/>
                  <a:gd name="T69" fmla="*/ 4 h 78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794" h="784">
                    <a:moveTo>
                      <a:pt x="354" y="4"/>
                    </a:moveTo>
                    <a:lnTo>
                      <a:pt x="354" y="4"/>
                    </a:lnTo>
                    <a:lnTo>
                      <a:pt x="394" y="0"/>
                    </a:lnTo>
                    <a:lnTo>
                      <a:pt x="434" y="2"/>
                    </a:lnTo>
                    <a:lnTo>
                      <a:pt x="474" y="8"/>
                    </a:lnTo>
                    <a:lnTo>
                      <a:pt x="512" y="18"/>
                    </a:lnTo>
                    <a:lnTo>
                      <a:pt x="548" y="30"/>
                    </a:lnTo>
                    <a:lnTo>
                      <a:pt x="582" y="46"/>
                    </a:lnTo>
                    <a:lnTo>
                      <a:pt x="616" y="64"/>
                    </a:lnTo>
                    <a:lnTo>
                      <a:pt x="646" y="86"/>
                    </a:lnTo>
                    <a:lnTo>
                      <a:pt x="674" y="112"/>
                    </a:lnTo>
                    <a:lnTo>
                      <a:pt x="700" y="140"/>
                    </a:lnTo>
                    <a:lnTo>
                      <a:pt x="724" y="168"/>
                    </a:lnTo>
                    <a:lnTo>
                      <a:pt x="744" y="202"/>
                    </a:lnTo>
                    <a:lnTo>
                      <a:pt x="762" y="236"/>
                    </a:lnTo>
                    <a:lnTo>
                      <a:pt x="776" y="272"/>
                    </a:lnTo>
                    <a:lnTo>
                      <a:pt x="786" y="310"/>
                    </a:lnTo>
                    <a:lnTo>
                      <a:pt x="792" y="348"/>
                    </a:lnTo>
                    <a:lnTo>
                      <a:pt x="792" y="348"/>
                    </a:lnTo>
                    <a:lnTo>
                      <a:pt x="794" y="388"/>
                    </a:lnTo>
                    <a:lnTo>
                      <a:pt x="792" y="428"/>
                    </a:lnTo>
                    <a:lnTo>
                      <a:pt x="788" y="466"/>
                    </a:lnTo>
                    <a:lnTo>
                      <a:pt x="778" y="504"/>
                    </a:lnTo>
                    <a:lnTo>
                      <a:pt x="764" y="540"/>
                    </a:lnTo>
                    <a:lnTo>
                      <a:pt x="748" y="574"/>
                    </a:lnTo>
                    <a:lnTo>
                      <a:pt x="730" y="606"/>
                    </a:lnTo>
                    <a:lnTo>
                      <a:pt x="706" y="636"/>
                    </a:lnTo>
                    <a:lnTo>
                      <a:pt x="682" y="664"/>
                    </a:lnTo>
                    <a:lnTo>
                      <a:pt x="654" y="690"/>
                    </a:lnTo>
                    <a:lnTo>
                      <a:pt x="624" y="714"/>
                    </a:lnTo>
                    <a:lnTo>
                      <a:pt x="590" y="734"/>
                    </a:lnTo>
                    <a:lnTo>
                      <a:pt x="556" y="752"/>
                    </a:lnTo>
                    <a:lnTo>
                      <a:pt x="518" y="764"/>
                    </a:lnTo>
                    <a:lnTo>
                      <a:pt x="480" y="776"/>
                    </a:lnTo>
                    <a:lnTo>
                      <a:pt x="440" y="782"/>
                    </a:lnTo>
                    <a:lnTo>
                      <a:pt x="440" y="782"/>
                    </a:lnTo>
                    <a:lnTo>
                      <a:pt x="400" y="784"/>
                    </a:lnTo>
                    <a:lnTo>
                      <a:pt x="360" y="782"/>
                    </a:lnTo>
                    <a:lnTo>
                      <a:pt x="320" y="778"/>
                    </a:lnTo>
                    <a:lnTo>
                      <a:pt x="284" y="768"/>
                    </a:lnTo>
                    <a:lnTo>
                      <a:pt x="246" y="756"/>
                    </a:lnTo>
                    <a:lnTo>
                      <a:pt x="212" y="740"/>
                    </a:lnTo>
                    <a:lnTo>
                      <a:pt x="180" y="720"/>
                    </a:lnTo>
                    <a:lnTo>
                      <a:pt x="148" y="698"/>
                    </a:lnTo>
                    <a:lnTo>
                      <a:pt x="120" y="674"/>
                    </a:lnTo>
                    <a:lnTo>
                      <a:pt x="94" y="646"/>
                    </a:lnTo>
                    <a:lnTo>
                      <a:pt x="70" y="616"/>
                    </a:lnTo>
                    <a:lnTo>
                      <a:pt x="50" y="584"/>
                    </a:lnTo>
                    <a:lnTo>
                      <a:pt x="32" y="550"/>
                    </a:lnTo>
                    <a:lnTo>
                      <a:pt x="18" y="514"/>
                    </a:lnTo>
                    <a:lnTo>
                      <a:pt x="8" y="476"/>
                    </a:lnTo>
                    <a:lnTo>
                      <a:pt x="2" y="436"/>
                    </a:lnTo>
                    <a:lnTo>
                      <a:pt x="2" y="436"/>
                    </a:lnTo>
                    <a:lnTo>
                      <a:pt x="0" y="396"/>
                    </a:lnTo>
                    <a:lnTo>
                      <a:pt x="2" y="356"/>
                    </a:lnTo>
                    <a:lnTo>
                      <a:pt x="8" y="318"/>
                    </a:lnTo>
                    <a:lnTo>
                      <a:pt x="16" y="282"/>
                    </a:lnTo>
                    <a:lnTo>
                      <a:pt x="30" y="246"/>
                    </a:lnTo>
                    <a:lnTo>
                      <a:pt x="46" y="212"/>
                    </a:lnTo>
                    <a:lnTo>
                      <a:pt x="66" y="178"/>
                    </a:lnTo>
                    <a:lnTo>
                      <a:pt x="88" y="148"/>
                    </a:lnTo>
                    <a:lnTo>
                      <a:pt x="114" y="120"/>
                    </a:lnTo>
                    <a:lnTo>
                      <a:pt x="140" y="94"/>
                    </a:lnTo>
                    <a:lnTo>
                      <a:pt x="172" y="72"/>
                    </a:lnTo>
                    <a:lnTo>
                      <a:pt x="204" y="50"/>
                    </a:lnTo>
                    <a:lnTo>
                      <a:pt x="238" y="34"/>
                    </a:lnTo>
                    <a:lnTo>
                      <a:pt x="276" y="20"/>
                    </a:lnTo>
                    <a:lnTo>
                      <a:pt x="314" y="10"/>
                    </a:lnTo>
                    <a:lnTo>
                      <a:pt x="354" y="4"/>
                    </a:lnTo>
                    <a:lnTo>
                      <a:pt x="354" y="4"/>
                    </a:lnTo>
                    <a:close/>
                  </a:path>
                </a:pathLst>
              </a:custGeom>
              <a:solidFill>
                <a:srgbClr val="FFDB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6" name="Freeform 23"/>
              <p:cNvSpPr>
                <a:spLocks/>
              </p:cNvSpPr>
              <p:nvPr/>
            </p:nvSpPr>
            <p:spPr bwMode="auto">
              <a:xfrm>
                <a:off x="5053356" y="4090987"/>
                <a:ext cx="1270000" cy="1250950"/>
              </a:xfrm>
              <a:custGeom>
                <a:avLst/>
                <a:gdLst>
                  <a:gd name="T0" fmla="*/ 356 w 800"/>
                  <a:gd name="T1" fmla="*/ 2 h 788"/>
                  <a:gd name="T2" fmla="*/ 438 w 800"/>
                  <a:gd name="T3" fmla="*/ 2 h 788"/>
                  <a:gd name="T4" fmla="*/ 514 w 800"/>
                  <a:gd name="T5" fmla="*/ 16 h 788"/>
                  <a:gd name="T6" fmla="*/ 586 w 800"/>
                  <a:gd name="T7" fmla="*/ 46 h 788"/>
                  <a:gd name="T8" fmla="*/ 650 w 800"/>
                  <a:gd name="T9" fmla="*/ 86 h 788"/>
                  <a:gd name="T10" fmla="*/ 704 w 800"/>
                  <a:gd name="T11" fmla="*/ 138 h 788"/>
                  <a:gd name="T12" fmla="*/ 748 w 800"/>
                  <a:gd name="T13" fmla="*/ 202 h 788"/>
                  <a:gd name="T14" fmla="*/ 780 w 800"/>
                  <a:gd name="T15" fmla="*/ 272 h 788"/>
                  <a:gd name="T16" fmla="*/ 796 w 800"/>
                  <a:gd name="T17" fmla="*/ 350 h 788"/>
                  <a:gd name="T18" fmla="*/ 800 w 800"/>
                  <a:gd name="T19" fmla="*/ 390 h 788"/>
                  <a:gd name="T20" fmla="*/ 792 w 800"/>
                  <a:gd name="T21" fmla="*/ 468 h 788"/>
                  <a:gd name="T22" fmla="*/ 770 w 800"/>
                  <a:gd name="T23" fmla="*/ 542 h 788"/>
                  <a:gd name="T24" fmla="*/ 734 w 800"/>
                  <a:gd name="T25" fmla="*/ 608 h 788"/>
                  <a:gd name="T26" fmla="*/ 686 w 800"/>
                  <a:gd name="T27" fmla="*/ 668 h 788"/>
                  <a:gd name="T28" fmla="*/ 626 w 800"/>
                  <a:gd name="T29" fmla="*/ 716 h 788"/>
                  <a:gd name="T30" fmla="*/ 558 w 800"/>
                  <a:gd name="T31" fmla="*/ 754 h 788"/>
                  <a:gd name="T32" fmla="*/ 484 w 800"/>
                  <a:gd name="T33" fmla="*/ 778 h 788"/>
                  <a:gd name="T34" fmla="*/ 442 w 800"/>
                  <a:gd name="T35" fmla="*/ 784 h 788"/>
                  <a:gd name="T36" fmla="*/ 362 w 800"/>
                  <a:gd name="T37" fmla="*/ 786 h 788"/>
                  <a:gd name="T38" fmla="*/ 286 w 800"/>
                  <a:gd name="T39" fmla="*/ 770 h 788"/>
                  <a:gd name="T40" fmla="*/ 214 w 800"/>
                  <a:gd name="T41" fmla="*/ 742 h 788"/>
                  <a:gd name="T42" fmla="*/ 150 w 800"/>
                  <a:gd name="T43" fmla="*/ 700 h 788"/>
                  <a:gd name="T44" fmla="*/ 94 w 800"/>
                  <a:gd name="T45" fmla="*/ 648 h 788"/>
                  <a:gd name="T46" fmla="*/ 50 w 800"/>
                  <a:gd name="T47" fmla="*/ 586 h 788"/>
                  <a:gd name="T48" fmla="*/ 20 w 800"/>
                  <a:gd name="T49" fmla="*/ 516 h 788"/>
                  <a:gd name="T50" fmla="*/ 2 w 800"/>
                  <a:gd name="T51" fmla="*/ 438 h 788"/>
                  <a:gd name="T52" fmla="*/ 0 w 800"/>
                  <a:gd name="T53" fmla="*/ 398 h 788"/>
                  <a:gd name="T54" fmla="*/ 8 w 800"/>
                  <a:gd name="T55" fmla="*/ 320 h 788"/>
                  <a:gd name="T56" fmla="*/ 30 w 800"/>
                  <a:gd name="T57" fmla="*/ 246 h 788"/>
                  <a:gd name="T58" fmla="*/ 66 w 800"/>
                  <a:gd name="T59" fmla="*/ 178 h 788"/>
                  <a:gd name="T60" fmla="*/ 114 w 800"/>
                  <a:gd name="T61" fmla="*/ 120 h 788"/>
                  <a:gd name="T62" fmla="*/ 172 w 800"/>
                  <a:gd name="T63" fmla="*/ 70 h 788"/>
                  <a:gd name="T64" fmla="*/ 240 w 800"/>
                  <a:gd name="T65" fmla="*/ 34 h 788"/>
                  <a:gd name="T66" fmla="*/ 316 w 800"/>
                  <a:gd name="T67" fmla="*/ 8 h 788"/>
                  <a:gd name="T68" fmla="*/ 356 w 800"/>
                  <a:gd name="T69" fmla="*/ 2 h 78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800" h="788">
                    <a:moveTo>
                      <a:pt x="356" y="2"/>
                    </a:moveTo>
                    <a:lnTo>
                      <a:pt x="356" y="2"/>
                    </a:lnTo>
                    <a:lnTo>
                      <a:pt x="398" y="0"/>
                    </a:lnTo>
                    <a:lnTo>
                      <a:pt x="438" y="2"/>
                    </a:lnTo>
                    <a:lnTo>
                      <a:pt x="476" y="8"/>
                    </a:lnTo>
                    <a:lnTo>
                      <a:pt x="514" y="16"/>
                    </a:lnTo>
                    <a:lnTo>
                      <a:pt x="550" y="28"/>
                    </a:lnTo>
                    <a:lnTo>
                      <a:pt x="586" y="46"/>
                    </a:lnTo>
                    <a:lnTo>
                      <a:pt x="618" y="64"/>
                    </a:lnTo>
                    <a:lnTo>
                      <a:pt x="650" y="86"/>
                    </a:lnTo>
                    <a:lnTo>
                      <a:pt x="678" y="112"/>
                    </a:lnTo>
                    <a:lnTo>
                      <a:pt x="704" y="138"/>
                    </a:lnTo>
                    <a:lnTo>
                      <a:pt x="728" y="168"/>
                    </a:lnTo>
                    <a:lnTo>
                      <a:pt x="748" y="202"/>
                    </a:lnTo>
                    <a:lnTo>
                      <a:pt x="766" y="236"/>
                    </a:lnTo>
                    <a:lnTo>
                      <a:pt x="780" y="272"/>
                    </a:lnTo>
                    <a:lnTo>
                      <a:pt x="790" y="310"/>
                    </a:lnTo>
                    <a:lnTo>
                      <a:pt x="796" y="350"/>
                    </a:lnTo>
                    <a:lnTo>
                      <a:pt x="796" y="350"/>
                    </a:lnTo>
                    <a:lnTo>
                      <a:pt x="800" y="390"/>
                    </a:lnTo>
                    <a:lnTo>
                      <a:pt x="798" y="430"/>
                    </a:lnTo>
                    <a:lnTo>
                      <a:pt x="792" y="468"/>
                    </a:lnTo>
                    <a:lnTo>
                      <a:pt x="782" y="506"/>
                    </a:lnTo>
                    <a:lnTo>
                      <a:pt x="770" y="542"/>
                    </a:lnTo>
                    <a:lnTo>
                      <a:pt x="752" y="576"/>
                    </a:lnTo>
                    <a:lnTo>
                      <a:pt x="734" y="608"/>
                    </a:lnTo>
                    <a:lnTo>
                      <a:pt x="710" y="638"/>
                    </a:lnTo>
                    <a:lnTo>
                      <a:pt x="686" y="668"/>
                    </a:lnTo>
                    <a:lnTo>
                      <a:pt x="658" y="694"/>
                    </a:lnTo>
                    <a:lnTo>
                      <a:pt x="626" y="716"/>
                    </a:lnTo>
                    <a:lnTo>
                      <a:pt x="594" y="736"/>
                    </a:lnTo>
                    <a:lnTo>
                      <a:pt x="558" y="754"/>
                    </a:lnTo>
                    <a:lnTo>
                      <a:pt x="522" y="768"/>
                    </a:lnTo>
                    <a:lnTo>
                      <a:pt x="484" y="778"/>
                    </a:lnTo>
                    <a:lnTo>
                      <a:pt x="442" y="784"/>
                    </a:lnTo>
                    <a:lnTo>
                      <a:pt x="442" y="784"/>
                    </a:lnTo>
                    <a:lnTo>
                      <a:pt x="402" y="788"/>
                    </a:lnTo>
                    <a:lnTo>
                      <a:pt x="362" y="786"/>
                    </a:lnTo>
                    <a:lnTo>
                      <a:pt x="324" y="780"/>
                    </a:lnTo>
                    <a:lnTo>
                      <a:pt x="286" y="770"/>
                    </a:lnTo>
                    <a:lnTo>
                      <a:pt x="248" y="758"/>
                    </a:lnTo>
                    <a:lnTo>
                      <a:pt x="214" y="742"/>
                    </a:lnTo>
                    <a:lnTo>
                      <a:pt x="180" y="722"/>
                    </a:lnTo>
                    <a:lnTo>
                      <a:pt x="150" y="700"/>
                    </a:lnTo>
                    <a:lnTo>
                      <a:pt x="120" y="676"/>
                    </a:lnTo>
                    <a:lnTo>
                      <a:pt x="94" y="648"/>
                    </a:lnTo>
                    <a:lnTo>
                      <a:pt x="72" y="618"/>
                    </a:lnTo>
                    <a:lnTo>
                      <a:pt x="50" y="586"/>
                    </a:lnTo>
                    <a:lnTo>
                      <a:pt x="34" y="552"/>
                    </a:lnTo>
                    <a:lnTo>
                      <a:pt x="20" y="516"/>
                    </a:lnTo>
                    <a:lnTo>
                      <a:pt x="10" y="476"/>
                    </a:lnTo>
                    <a:lnTo>
                      <a:pt x="2" y="438"/>
                    </a:lnTo>
                    <a:lnTo>
                      <a:pt x="2" y="438"/>
                    </a:lnTo>
                    <a:lnTo>
                      <a:pt x="0" y="398"/>
                    </a:lnTo>
                    <a:lnTo>
                      <a:pt x="2" y="358"/>
                    </a:lnTo>
                    <a:lnTo>
                      <a:pt x="8" y="320"/>
                    </a:lnTo>
                    <a:lnTo>
                      <a:pt x="18" y="282"/>
                    </a:lnTo>
                    <a:lnTo>
                      <a:pt x="30" y="246"/>
                    </a:lnTo>
                    <a:lnTo>
                      <a:pt x="46" y="212"/>
                    </a:lnTo>
                    <a:lnTo>
                      <a:pt x="66" y="178"/>
                    </a:lnTo>
                    <a:lnTo>
                      <a:pt x="88" y="148"/>
                    </a:lnTo>
                    <a:lnTo>
                      <a:pt x="114" y="120"/>
                    </a:lnTo>
                    <a:lnTo>
                      <a:pt x="142" y="94"/>
                    </a:lnTo>
                    <a:lnTo>
                      <a:pt x="172" y="70"/>
                    </a:lnTo>
                    <a:lnTo>
                      <a:pt x="206" y="50"/>
                    </a:lnTo>
                    <a:lnTo>
                      <a:pt x="240" y="34"/>
                    </a:lnTo>
                    <a:lnTo>
                      <a:pt x="278" y="20"/>
                    </a:lnTo>
                    <a:lnTo>
                      <a:pt x="316" y="8"/>
                    </a:lnTo>
                    <a:lnTo>
                      <a:pt x="356" y="2"/>
                    </a:lnTo>
                    <a:lnTo>
                      <a:pt x="356" y="2"/>
                    </a:lnTo>
                    <a:close/>
                  </a:path>
                </a:pathLst>
              </a:custGeom>
              <a:solidFill>
                <a:srgbClr val="FFD8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7" name="Freeform 24"/>
              <p:cNvSpPr>
                <a:spLocks/>
              </p:cNvSpPr>
              <p:nvPr/>
            </p:nvSpPr>
            <p:spPr bwMode="auto">
              <a:xfrm>
                <a:off x="5050181" y="4087812"/>
                <a:ext cx="1273175" cy="1254125"/>
              </a:xfrm>
              <a:custGeom>
                <a:avLst/>
                <a:gdLst>
                  <a:gd name="T0" fmla="*/ 356 w 802"/>
                  <a:gd name="T1" fmla="*/ 2 h 790"/>
                  <a:gd name="T2" fmla="*/ 438 w 802"/>
                  <a:gd name="T3" fmla="*/ 0 h 790"/>
                  <a:gd name="T4" fmla="*/ 516 w 802"/>
                  <a:gd name="T5" fmla="*/ 16 h 790"/>
                  <a:gd name="T6" fmla="*/ 588 w 802"/>
                  <a:gd name="T7" fmla="*/ 44 h 790"/>
                  <a:gd name="T8" fmla="*/ 652 w 802"/>
                  <a:gd name="T9" fmla="*/ 86 h 790"/>
                  <a:gd name="T10" fmla="*/ 706 w 802"/>
                  <a:gd name="T11" fmla="*/ 138 h 790"/>
                  <a:gd name="T12" fmla="*/ 750 w 802"/>
                  <a:gd name="T13" fmla="*/ 202 h 790"/>
                  <a:gd name="T14" fmla="*/ 782 w 802"/>
                  <a:gd name="T15" fmla="*/ 272 h 790"/>
                  <a:gd name="T16" fmla="*/ 800 w 802"/>
                  <a:gd name="T17" fmla="*/ 350 h 790"/>
                  <a:gd name="T18" fmla="*/ 802 w 802"/>
                  <a:gd name="T19" fmla="*/ 390 h 790"/>
                  <a:gd name="T20" fmla="*/ 794 w 802"/>
                  <a:gd name="T21" fmla="*/ 470 h 790"/>
                  <a:gd name="T22" fmla="*/ 772 w 802"/>
                  <a:gd name="T23" fmla="*/ 542 h 790"/>
                  <a:gd name="T24" fmla="*/ 736 w 802"/>
                  <a:gd name="T25" fmla="*/ 610 h 790"/>
                  <a:gd name="T26" fmla="*/ 688 w 802"/>
                  <a:gd name="T27" fmla="*/ 670 h 790"/>
                  <a:gd name="T28" fmla="*/ 628 w 802"/>
                  <a:gd name="T29" fmla="*/ 720 h 790"/>
                  <a:gd name="T30" fmla="*/ 560 w 802"/>
                  <a:gd name="T31" fmla="*/ 756 h 790"/>
                  <a:gd name="T32" fmla="*/ 484 w 802"/>
                  <a:gd name="T33" fmla="*/ 782 h 790"/>
                  <a:gd name="T34" fmla="*/ 444 w 802"/>
                  <a:gd name="T35" fmla="*/ 788 h 790"/>
                  <a:gd name="T36" fmla="*/ 362 w 802"/>
                  <a:gd name="T37" fmla="*/ 788 h 790"/>
                  <a:gd name="T38" fmla="*/ 286 w 802"/>
                  <a:gd name="T39" fmla="*/ 774 h 790"/>
                  <a:gd name="T40" fmla="*/ 214 w 802"/>
                  <a:gd name="T41" fmla="*/ 744 h 790"/>
                  <a:gd name="T42" fmla="*/ 150 w 802"/>
                  <a:gd name="T43" fmla="*/ 704 h 790"/>
                  <a:gd name="T44" fmla="*/ 94 w 802"/>
                  <a:gd name="T45" fmla="*/ 650 h 790"/>
                  <a:gd name="T46" fmla="*/ 50 w 802"/>
                  <a:gd name="T47" fmla="*/ 588 h 790"/>
                  <a:gd name="T48" fmla="*/ 18 w 802"/>
                  <a:gd name="T49" fmla="*/ 516 h 790"/>
                  <a:gd name="T50" fmla="*/ 2 w 802"/>
                  <a:gd name="T51" fmla="*/ 438 h 790"/>
                  <a:gd name="T52" fmla="*/ 0 w 802"/>
                  <a:gd name="T53" fmla="*/ 398 h 790"/>
                  <a:gd name="T54" fmla="*/ 6 w 802"/>
                  <a:gd name="T55" fmla="*/ 320 h 790"/>
                  <a:gd name="T56" fmla="*/ 30 w 802"/>
                  <a:gd name="T57" fmla="*/ 246 h 790"/>
                  <a:gd name="T58" fmla="*/ 66 w 802"/>
                  <a:gd name="T59" fmla="*/ 178 h 790"/>
                  <a:gd name="T60" fmla="*/ 114 w 802"/>
                  <a:gd name="T61" fmla="*/ 120 h 790"/>
                  <a:gd name="T62" fmla="*/ 172 w 802"/>
                  <a:gd name="T63" fmla="*/ 70 h 790"/>
                  <a:gd name="T64" fmla="*/ 240 w 802"/>
                  <a:gd name="T65" fmla="*/ 32 h 790"/>
                  <a:gd name="T66" fmla="*/ 316 w 802"/>
                  <a:gd name="T67" fmla="*/ 8 h 790"/>
                  <a:gd name="T68" fmla="*/ 356 w 802"/>
                  <a:gd name="T69" fmla="*/ 2 h 79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802" h="790">
                    <a:moveTo>
                      <a:pt x="356" y="2"/>
                    </a:moveTo>
                    <a:lnTo>
                      <a:pt x="356" y="2"/>
                    </a:lnTo>
                    <a:lnTo>
                      <a:pt x="398" y="0"/>
                    </a:lnTo>
                    <a:lnTo>
                      <a:pt x="438" y="0"/>
                    </a:lnTo>
                    <a:lnTo>
                      <a:pt x="478" y="6"/>
                    </a:lnTo>
                    <a:lnTo>
                      <a:pt x="516" y="16"/>
                    </a:lnTo>
                    <a:lnTo>
                      <a:pt x="552" y="28"/>
                    </a:lnTo>
                    <a:lnTo>
                      <a:pt x="588" y="44"/>
                    </a:lnTo>
                    <a:lnTo>
                      <a:pt x="620" y="64"/>
                    </a:lnTo>
                    <a:lnTo>
                      <a:pt x="652" y="86"/>
                    </a:lnTo>
                    <a:lnTo>
                      <a:pt x="680" y="112"/>
                    </a:lnTo>
                    <a:lnTo>
                      <a:pt x="706" y="138"/>
                    </a:lnTo>
                    <a:lnTo>
                      <a:pt x="730" y="168"/>
                    </a:lnTo>
                    <a:lnTo>
                      <a:pt x="750" y="202"/>
                    </a:lnTo>
                    <a:lnTo>
                      <a:pt x="768" y="236"/>
                    </a:lnTo>
                    <a:lnTo>
                      <a:pt x="782" y="272"/>
                    </a:lnTo>
                    <a:lnTo>
                      <a:pt x="792" y="310"/>
                    </a:lnTo>
                    <a:lnTo>
                      <a:pt x="800" y="350"/>
                    </a:lnTo>
                    <a:lnTo>
                      <a:pt x="800" y="350"/>
                    </a:lnTo>
                    <a:lnTo>
                      <a:pt x="802" y="390"/>
                    </a:lnTo>
                    <a:lnTo>
                      <a:pt x="800" y="430"/>
                    </a:lnTo>
                    <a:lnTo>
                      <a:pt x="794" y="470"/>
                    </a:lnTo>
                    <a:lnTo>
                      <a:pt x="784" y="506"/>
                    </a:lnTo>
                    <a:lnTo>
                      <a:pt x="772" y="542"/>
                    </a:lnTo>
                    <a:lnTo>
                      <a:pt x="756" y="578"/>
                    </a:lnTo>
                    <a:lnTo>
                      <a:pt x="736" y="610"/>
                    </a:lnTo>
                    <a:lnTo>
                      <a:pt x="712" y="642"/>
                    </a:lnTo>
                    <a:lnTo>
                      <a:pt x="688" y="670"/>
                    </a:lnTo>
                    <a:lnTo>
                      <a:pt x="658" y="696"/>
                    </a:lnTo>
                    <a:lnTo>
                      <a:pt x="628" y="720"/>
                    </a:lnTo>
                    <a:lnTo>
                      <a:pt x="596" y="740"/>
                    </a:lnTo>
                    <a:lnTo>
                      <a:pt x="560" y="756"/>
                    </a:lnTo>
                    <a:lnTo>
                      <a:pt x="522" y="770"/>
                    </a:lnTo>
                    <a:lnTo>
                      <a:pt x="484" y="782"/>
                    </a:lnTo>
                    <a:lnTo>
                      <a:pt x="444" y="788"/>
                    </a:lnTo>
                    <a:lnTo>
                      <a:pt x="444" y="788"/>
                    </a:lnTo>
                    <a:lnTo>
                      <a:pt x="402" y="790"/>
                    </a:lnTo>
                    <a:lnTo>
                      <a:pt x="362" y="788"/>
                    </a:lnTo>
                    <a:lnTo>
                      <a:pt x="324" y="782"/>
                    </a:lnTo>
                    <a:lnTo>
                      <a:pt x="286" y="774"/>
                    </a:lnTo>
                    <a:lnTo>
                      <a:pt x="248" y="760"/>
                    </a:lnTo>
                    <a:lnTo>
                      <a:pt x="214" y="744"/>
                    </a:lnTo>
                    <a:lnTo>
                      <a:pt x="180" y="726"/>
                    </a:lnTo>
                    <a:lnTo>
                      <a:pt x="150" y="704"/>
                    </a:lnTo>
                    <a:lnTo>
                      <a:pt x="120" y="678"/>
                    </a:lnTo>
                    <a:lnTo>
                      <a:pt x="94" y="650"/>
                    </a:lnTo>
                    <a:lnTo>
                      <a:pt x="70" y="620"/>
                    </a:lnTo>
                    <a:lnTo>
                      <a:pt x="50" y="588"/>
                    </a:lnTo>
                    <a:lnTo>
                      <a:pt x="32" y="554"/>
                    </a:lnTo>
                    <a:lnTo>
                      <a:pt x="18" y="516"/>
                    </a:lnTo>
                    <a:lnTo>
                      <a:pt x="8" y="478"/>
                    </a:lnTo>
                    <a:lnTo>
                      <a:pt x="2" y="438"/>
                    </a:lnTo>
                    <a:lnTo>
                      <a:pt x="2" y="438"/>
                    </a:lnTo>
                    <a:lnTo>
                      <a:pt x="0" y="398"/>
                    </a:lnTo>
                    <a:lnTo>
                      <a:pt x="0" y="358"/>
                    </a:lnTo>
                    <a:lnTo>
                      <a:pt x="6" y="320"/>
                    </a:lnTo>
                    <a:lnTo>
                      <a:pt x="16" y="282"/>
                    </a:lnTo>
                    <a:lnTo>
                      <a:pt x="30" y="246"/>
                    </a:lnTo>
                    <a:lnTo>
                      <a:pt x="46" y="212"/>
                    </a:lnTo>
                    <a:lnTo>
                      <a:pt x="66" y="178"/>
                    </a:lnTo>
                    <a:lnTo>
                      <a:pt x="88" y="148"/>
                    </a:lnTo>
                    <a:lnTo>
                      <a:pt x="114" y="120"/>
                    </a:lnTo>
                    <a:lnTo>
                      <a:pt x="142" y="94"/>
                    </a:lnTo>
                    <a:lnTo>
                      <a:pt x="172" y="70"/>
                    </a:lnTo>
                    <a:lnTo>
                      <a:pt x="206" y="50"/>
                    </a:lnTo>
                    <a:lnTo>
                      <a:pt x="240" y="32"/>
                    </a:lnTo>
                    <a:lnTo>
                      <a:pt x="278" y="18"/>
                    </a:lnTo>
                    <a:lnTo>
                      <a:pt x="316" y="8"/>
                    </a:lnTo>
                    <a:lnTo>
                      <a:pt x="356" y="2"/>
                    </a:lnTo>
                    <a:lnTo>
                      <a:pt x="356" y="2"/>
                    </a:lnTo>
                    <a:close/>
                  </a:path>
                </a:pathLst>
              </a:custGeom>
              <a:solidFill>
                <a:srgbClr val="FFD2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8" name="Freeform 25"/>
              <p:cNvSpPr>
                <a:spLocks/>
              </p:cNvSpPr>
              <p:nvPr/>
            </p:nvSpPr>
            <p:spPr bwMode="auto">
              <a:xfrm>
                <a:off x="5043831" y="4081462"/>
                <a:ext cx="1279525" cy="1260475"/>
              </a:xfrm>
              <a:custGeom>
                <a:avLst/>
                <a:gdLst>
                  <a:gd name="T0" fmla="*/ 360 w 806"/>
                  <a:gd name="T1" fmla="*/ 2 h 794"/>
                  <a:gd name="T2" fmla="*/ 440 w 806"/>
                  <a:gd name="T3" fmla="*/ 2 h 794"/>
                  <a:gd name="T4" fmla="*/ 518 w 806"/>
                  <a:gd name="T5" fmla="*/ 16 h 794"/>
                  <a:gd name="T6" fmla="*/ 590 w 806"/>
                  <a:gd name="T7" fmla="*/ 46 h 794"/>
                  <a:gd name="T8" fmla="*/ 656 w 806"/>
                  <a:gd name="T9" fmla="*/ 88 h 794"/>
                  <a:gd name="T10" fmla="*/ 710 w 806"/>
                  <a:gd name="T11" fmla="*/ 140 h 794"/>
                  <a:gd name="T12" fmla="*/ 756 w 806"/>
                  <a:gd name="T13" fmla="*/ 204 h 794"/>
                  <a:gd name="T14" fmla="*/ 786 w 806"/>
                  <a:gd name="T15" fmla="*/ 276 h 794"/>
                  <a:gd name="T16" fmla="*/ 804 w 806"/>
                  <a:gd name="T17" fmla="*/ 354 h 794"/>
                  <a:gd name="T18" fmla="*/ 806 w 806"/>
                  <a:gd name="T19" fmla="*/ 394 h 794"/>
                  <a:gd name="T20" fmla="*/ 798 w 806"/>
                  <a:gd name="T21" fmla="*/ 472 h 794"/>
                  <a:gd name="T22" fmla="*/ 776 w 806"/>
                  <a:gd name="T23" fmla="*/ 546 h 794"/>
                  <a:gd name="T24" fmla="*/ 740 w 806"/>
                  <a:gd name="T25" fmla="*/ 614 h 794"/>
                  <a:gd name="T26" fmla="*/ 692 w 806"/>
                  <a:gd name="T27" fmla="*/ 674 h 794"/>
                  <a:gd name="T28" fmla="*/ 632 w 806"/>
                  <a:gd name="T29" fmla="*/ 724 h 794"/>
                  <a:gd name="T30" fmla="*/ 564 w 806"/>
                  <a:gd name="T31" fmla="*/ 762 h 794"/>
                  <a:gd name="T32" fmla="*/ 486 w 806"/>
                  <a:gd name="T33" fmla="*/ 786 h 794"/>
                  <a:gd name="T34" fmla="*/ 446 w 806"/>
                  <a:gd name="T35" fmla="*/ 792 h 794"/>
                  <a:gd name="T36" fmla="*/ 364 w 806"/>
                  <a:gd name="T37" fmla="*/ 794 h 794"/>
                  <a:gd name="T38" fmla="*/ 288 w 806"/>
                  <a:gd name="T39" fmla="*/ 778 h 794"/>
                  <a:gd name="T40" fmla="*/ 216 w 806"/>
                  <a:gd name="T41" fmla="*/ 750 h 794"/>
                  <a:gd name="T42" fmla="*/ 150 w 806"/>
                  <a:gd name="T43" fmla="*/ 708 h 794"/>
                  <a:gd name="T44" fmla="*/ 94 w 806"/>
                  <a:gd name="T45" fmla="*/ 654 h 794"/>
                  <a:gd name="T46" fmla="*/ 50 w 806"/>
                  <a:gd name="T47" fmla="*/ 592 h 794"/>
                  <a:gd name="T48" fmla="*/ 18 w 806"/>
                  <a:gd name="T49" fmla="*/ 520 h 794"/>
                  <a:gd name="T50" fmla="*/ 2 w 806"/>
                  <a:gd name="T51" fmla="*/ 442 h 794"/>
                  <a:gd name="T52" fmla="*/ 0 w 806"/>
                  <a:gd name="T53" fmla="*/ 402 h 794"/>
                  <a:gd name="T54" fmla="*/ 8 w 806"/>
                  <a:gd name="T55" fmla="*/ 322 h 794"/>
                  <a:gd name="T56" fmla="*/ 30 w 806"/>
                  <a:gd name="T57" fmla="*/ 248 h 794"/>
                  <a:gd name="T58" fmla="*/ 66 w 806"/>
                  <a:gd name="T59" fmla="*/ 180 h 794"/>
                  <a:gd name="T60" fmla="*/ 114 w 806"/>
                  <a:gd name="T61" fmla="*/ 122 h 794"/>
                  <a:gd name="T62" fmla="*/ 174 w 806"/>
                  <a:gd name="T63" fmla="*/ 72 h 794"/>
                  <a:gd name="T64" fmla="*/ 242 w 806"/>
                  <a:gd name="T65" fmla="*/ 34 h 794"/>
                  <a:gd name="T66" fmla="*/ 318 w 806"/>
                  <a:gd name="T67" fmla="*/ 10 h 794"/>
                  <a:gd name="T68" fmla="*/ 360 w 806"/>
                  <a:gd name="T69" fmla="*/ 2 h 79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806" h="794">
                    <a:moveTo>
                      <a:pt x="360" y="2"/>
                    </a:moveTo>
                    <a:lnTo>
                      <a:pt x="360" y="2"/>
                    </a:lnTo>
                    <a:lnTo>
                      <a:pt x="400" y="0"/>
                    </a:lnTo>
                    <a:lnTo>
                      <a:pt x="440" y="2"/>
                    </a:lnTo>
                    <a:lnTo>
                      <a:pt x="480" y="8"/>
                    </a:lnTo>
                    <a:lnTo>
                      <a:pt x="518" y="16"/>
                    </a:lnTo>
                    <a:lnTo>
                      <a:pt x="556" y="30"/>
                    </a:lnTo>
                    <a:lnTo>
                      <a:pt x="590" y="46"/>
                    </a:lnTo>
                    <a:lnTo>
                      <a:pt x="624" y="66"/>
                    </a:lnTo>
                    <a:lnTo>
                      <a:pt x="656" y="88"/>
                    </a:lnTo>
                    <a:lnTo>
                      <a:pt x="684" y="112"/>
                    </a:lnTo>
                    <a:lnTo>
                      <a:pt x="710" y="140"/>
                    </a:lnTo>
                    <a:lnTo>
                      <a:pt x="734" y="170"/>
                    </a:lnTo>
                    <a:lnTo>
                      <a:pt x="756" y="204"/>
                    </a:lnTo>
                    <a:lnTo>
                      <a:pt x="772" y="238"/>
                    </a:lnTo>
                    <a:lnTo>
                      <a:pt x="786" y="276"/>
                    </a:lnTo>
                    <a:lnTo>
                      <a:pt x="798" y="314"/>
                    </a:lnTo>
                    <a:lnTo>
                      <a:pt x="804" y="354"/>
                    </a:lnTo>
                    <a:lnTo>
                      <a:pt x="804" y="354"/>
                    </a:lnTo>
                    <a:lnTo>
                      <a:pt x="806" y="394"/>
                    </a:lnTo>
                    <a:lnTo>
                      <a:pt x="804" y="434"/>
                    </a:lnTo>
                    <a:lnTo>
                      <a:pt x="798" y="472"/>
                    </a:lnTo>
                    <a:lnTo>
                      <a:pt x="788" y="510"/>
                    </a:lnTo>
                    <a:lnTo>
                      <a:pt x="776" y="546"/>
                    </a:lnTo>
                    <a:lnTo>
                      <a:pt x="760" y="582"/>
                    </a:lnTo>
                    <a:lnTo>
                      <a:pt x="740" y="614"/>
                    </a:lnTo>
                    <a:lnTo>
                      <a:pt x="716" y="646"/>
                    </a:lnTo>
                    <a:lnTo>
                      <a:pt x="692" y="674"/>
                    </a:lnTo>
                    <a:lnTo>
                      <a:pt x="662" y="700"/>
                    </a:lnTo>
                    <a:lnTo>
                      <a:pt x="632" y="724"/>
                    </a:lnTo>
                    <a:lnTo>
                      <a:pt x="598" y="744"/>
                    </a:lnTo>
                    <a:lnTo>
                      <a:pt x="564" y="762"/>
                    </a:lnTo>
                    <a:lnTo>
                      <a:pt x="526" y="776"/>
                    </a:lnTo>
                    <a:lnTo>
                      <a:pt x="486" y="786"/>
                    </a:lnTo>
                    <a:lnTo>
                      <a:pt x="446" y="792"/>
                    </a:lnTo>
                    <a:lnTo>
                      <a:pt x="446" y="792"/>
                    </a:lnTo>
                    <a:lnTo>
                      <a:pt x="406" y="794"/>
                    </a:lnTo>
                    <a:lnTo>
                      <a:pt x="364" y="794"/>
                    </a:lnTo>
                    <a:lnTo>
                      <a:pt x="326" y="788"/>
                    </a:lnTo>
                    <a:lnTo>
                      <a:pt x="288" y="778"/>
                    </a:lnTo>
                    <a:lnTo>
                      <a:pt x="250" y="766"/>
                    </a:lnTo>
                    <a:lnTo>
                      <a:pt x="216" y="750"/>
                    </a:lnTo>
                    <a:lnTo>
                      <a:pt x="182" y="730"/>
                    </a:lnTo>
                    <a:lnTo>
                      <a:pt x="150" y="708"/>
                    </a:lnTo>
                    <a:lnTo>
                      <a:pt x="122" y="682"/>
                    </a:lnTo>
                    <a:lnTo>
                      <a:pt x="94" y="654"/>
                    </a:lnTo>
                    <a:lnTo>
                      <a:pt x="72" y="624"/>
                    </a:lnTo>
                    <a:lnTo>
                      <a:pt x="50" y="592"/>
                    </a:lnTo>
                    <a:lnTo>
                      <a:pt x="34" y="558"/>
                    </a:lnTo>
                    <a:lnTo>
                      <a:pt x="18" y="520"/>
                    </a:lnTo>
                    <a:lnTo>
                      <a:pt x="8" y="482"/>
                    </a:lnTo>
                    <a:lnTo>
                      <a:pt x="2" y="442"/>
                    </a:lnTo>
                    <a:lnTo>
                      <a:pt x="2" y="442"/>
                    </a:lnTo>
                    <a:lnTo>
                      <a:pt x="0" y="402"/>
                    </a:lnTo>
                    <a:lnTo>
                      <a:pt x="2" y="362"/>
                    </a:lnTo>
                    <a:lnTo>
                      <a:pt x="8" y="322"/>
                    </a:lnTo>
                    <a:lnTo>
                      <a:pt x="16" y="286"/>
                    </a:lnTo>
                    <a:lnTo>
                      <a:pt x="30" y="248"/>
                    </a:lnTo>
                    <a:lnTo>
                      <a:pt x="46" y="214"/>
                    </a:lnTo>
                    <a:lnTo>
                      <a:pt x="66" y="180"/>
                    </a:lnTo>
                    <a:lnTo>
                      <a:pt x="88" y="150"/>
                    </a:lnTo>
                    <a:lnTo>
                      <a:pt x="114" y="122"/>
                    </a:lnTo>
                    <a:lnTo>
                      <a:pt x="142" y="96"/>
                    </a:lnTo>
                    <a:lnTo>
                      <a:pt x="174" y="72"/>
                    </a:lnTo>
                    <a:lnTo>
                      <a:pt x="206" y="52"/>
                    </a:lnTo>
                    <a:lnTo>
                      <a:pt x="242" y="34"/>
                    </a:lnTo>
                    <a:lnTo>
                      <a:pt x="280" y="20"/>
                    </a:lnTo>
                    <a:lnTo>
                      <a:pt x="318" y="10"/>
                    </a:lnTo>
                    <a:lnTo>
                      <a:pt x="360" y="2"/>
                    </a:lnTo>
                    <a:lnTo>
                      <a:pt x="360" y="2"/>
                    </a:lnTo>
                    <a:close/>
                  </a:path>
                </a:pathLst>
              </a:custGeom>
              <a:solidFill>
                <a:srgbClr val="FFCD0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9" name="Freeform 26"/>
              <p:cNvSpPr>
                <a:spLocks/>
              </p:cNvSpPr>
              <p:nvPr/>
            </p:nvSpPr>
            <p:spPr bwMode="auto">
              <a:xfrm>
                <a:off x="5037481" y="4078287"/>
                <a:ext cx="1285875" cy="1266825"/>
              </a:xfrm>
              <a:custGeom>
                <a:avLst/>
                <a:gdLst>
                  <a:gd name="T0" fmla="*/ 362 w 810"/>
                  <a:gd name="T1" fmla="*/ 2 h 798"/>
                  <a:gd name="T2" fmla="*/ 444 w 810"/>
                  <a:gd name="T3" fmla="*/ 2 h 798"/>
                  <a:gd name="T4" fmla="*/ 522 w 810"/>
                  <a:gd name="T5" fmla="*/ 16 h 798"/>
                  <a:gd name="T6" fmla="*/ 594 w 810"/>
                  <a:gd name="T7" fmla="*/ 46 h 798"/>
                  <a:gd name="T8" fmla="*/ 658 w 810"/>
                  <a:gd name="T9" fmla="*/ 88 h 798"/>
                  <a:gd name="T10" fmla="*/ 714 w 810"/>
                  <a:gd name="T11" fmla="*/ 140 h 798"/>
                  <a:gd name="T12" fmla="*/ 760 w 810"/>
                  <a:gd name="T13" fmla="*/ 204 h 798"/>
                  <a:gd name="T14" fmla="*/ 790 w 810"/>
                  <a:gd name="T15" fmla="*/ 276 h 798"/>
                  <a:gd name="T16" fmla="*/ 808 w 810"/>
                  <a:gd name="T17" fmla="*/ 354 h 798"/>
                  <a:gd name="T18" fmla="*/ 810 w 810"/>
                  <a:gd name="T19" fmla="*/ 396 h 798"/>
                  <a:gd name="T20" fmla="*/ 802 w 810"/>
                  <a:gd name="T21" fmla="*/ 474 h 798"/>
                  <a:gd name="T22" fmla="*/ 780 w 810"/>
                  <a:gd name="T23" fmla="*/ 548 h 798"/>
                  <a:gd name="T24" fmla="*/ 744 w 810"/>
                  <a:gd name="T25" fmla="*/ 616 h 798"/>
                  <a:gd name="T26" fmla="*/ 694 w 810"/>
                  <a:gd name="T27" fmla="*/ 676 h 798"/>
                  <a:gd name="T28" fmla="*/ 636 w 810"/>
                  <a:gd name="T29" fmla="*/ 726 h 798"/>
                  <a:gd name="T30" fmla="*/ 566 w 810"/>
                  <a:gd name="T31" fmla="*/ 764 h 798"/>
                  <a:gd name="T32" fmla="*/ 490 w 810"/>
                  <a:gd name="T33" fmla="*/ 788 h 798"/>
                  <a:gd name="T34" fmla="*/ 450 w 810"/>
                  <a:gd name="T35" fmla="*/ 796 h 798"/>
                  <a:gd name="T36" fmla="*/ 368 w 810"/>
                  <a:gd name="T37" fmla="*/ 796 h 798"/>
                  <a:gd name="T38" fmla="*/ 290 w 810"/>
                  <a:gd name="T39" fmla="*/ 782 h 798"/>
                  <a:gd name="T40" fmla="*/ 216 w 810"/>
                  <a:gd name="T41" fmla="*/ 752 h 798"/>
                  <a:gd name="T42" fmla="*/ 152 w 810"/>
                  <a:gd name="T43" fmla="*/ 710 h 798"/>
                  <a:gd name="T44" fmla="*/ 96 w 810"/>
                  <a:gd name="T45" fmla="*/ 658 h 798"/>
                  <a:gd name="T46" fmla="*/ 52 w 810"/>
                  <a:gd name="T47" fmla="*/ 594 h 798"/>
                  <a:gd name="T48" fmla="*/ 20 w 810"/>
                  <a:gd name="T49" fmla="*/ 522 h 798"/>
                  <a:gd name="T50" fmla="*/ 2 w 810"/>
                  <a:gd name="T51" fmla="*/ 444 h 798"/>
                  <a:gd name="T52" fmla="*/ 0 w 810"/>
                  <a:gd name="T53" fmla="*/ 402 h 798"/>
                  <a:gd name="T54" fmla="*/ 8 w 810"/>
                  <a:gd name="T55" fmla="*/ 324 h 798"/>
                  <a:gd name="T56" fmla="*/ 30 w 810"/>
                  <a:gd name="T57" fmla="*/ 250 h 798"/>
                  <a:gd name="T58" fmla="*/ 68 w 810"/>
                  <a:gd name="T59" fmla="*/ 182 h 798"/>
                  <a:gd name="T60" fmla="*/ 116 w 810"/>
                  <a:gd name="T61" fmla="*/ 122 h 798"/>
                  <a:gd name="T62" fmla="*/ 176 w 810"/>
                  <a:gd name="T63" fmla="*/ 72 h 798"/>
                  <a:gd name="T64" fmla="*/ 244 w 810"/>
                  <a:gd name="T65" fmla="*/ 34 h 798"/>
                  <a:gd name="T66" fmla="*/ 320 w 810"/>
                  <a:gd name="T67" fmla="*/ 8 h 798"/>
                  <a:gd name="T68" fmla="*/ 362 w 810"/>
                  <a:gd name="T69" fmla="*/ 2 h 7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810" h="798">
                    <a:moveTo>
                      <a:pt x="362" y="2"/>
                    </a:moveTo>
                    <a:lnTo>
                      <a:pt x="362" y="2"/>
                    </a:lnTo>
                    <a:lnTo>
                      <a:pt x="402" y="0"/>
                    </a:lnTo>
                    <a:lnTo>
                      <a:pt x="444" y="2"/>
                    </a:lnTo>
                    <a:lnTo>
                      <a:pt x="484" y="6"/>
                    </a:lnTo>
                    <a:lnTo>
                      <a:pt x="522" y="16"/>
                    </a:lnTo>
                    <a:lnTo>
                      <a:pt x="558" y="30"/>
                    </a:lnTo>
                    <a:lnTo>
                      <a:pt x="594" y="46"/>
                    </a:lnTo>
                    <a:lnTo>
                      <a:pt x="628" y="64"/>
                    </a:lnTo>
                    <a:lnTo>
                      <a:pt x="658" y="88"/>
                    </a:lnTo>
                    <a:lnTo>
                      <a:pt x="688" y="112"/>
                    </a:lnTo>
                    <a:lnTo>
                      <a:pt x="714" y="140"/>
                    </a:lnTo>
                    <a:lnTo>
                      <a:pt x="738" y="170"/>
                    </a:lnTo>
                    <a:lnTo>
                      <a:pt x="760" y="204"/>
                    </a:lnTo>
                    <a:lnTo>
                      <a:pt x="776" y="238"/>
                    </a:lnTo>
                    <a:lnTo>
                      <a:pt x="790" y="276"/>
                    </a:lnTo>
                    <a:lnTo>
                      <a:pt x="802" y="314"/>
                    </a:lnTo>
                    <a:lnTo>
                      <a:pt x="808" y="354"/>
                    </a:lnTo>
                    <a:lnTo>
                      <a:pt x="808" y="354"/>
                    </a:lnTo>
                    <a:lnTo>
                      <a:pt x="810" y="396"/>
                    </a:lnTo>
                    <a:lnTo>
                      <a:pt x="808" y="436"/>
                    </a:lnTo>
                    <a:lnTo>
                      <a:pt x="802" y="474"/>
                    </a:lnTo>
                    <a:lnTo>
                      <a:pt x="794" y="512"/>
                    </a:lnTo>
                    <a:lnTo>
                      <a:pt x="780" y="548"/>
                    </a:lnTo>
                    <a:lnTo>
                      <a:pt x="764" y="584"/>
                    </a:lnTo>
                    <a:lnTo>
                      <a:pt x="744" y="616"/>
                    </a:lnTo>
                    <a:lnTo>
                      <a:pt x="720" y="648"/>
                    </a:lnTo>
                    <a:lnTo>
                      <a:pt x="694" y="676"/>
                    </a:lnTo>
                    <a:lnTo>
                      <a:pt x="666" y="702"/>
                    </a:lnTo>
                    <a:lnTo>
                      <a:pt x="636" y="726"/>
                    </a:lnTo>
                    <a:lnTo>
                      <a:pt x="602" y="746"/>
                    </a:lnTo>
                    <a:lnTo>
                      <a:pt x="566" y="764"/>
                    </a:lnTo>
                    <a:lnTo>
                      <a:pt x="530" y="778"/>
                    </a:lnTo>
                    <a:lnTo>
                      <a:pt x="490" y="788"/>
                    </a:lnTo>
                    <a:lnTo>
                      <a:pt x="450" y="796"/>
                    </a:lnTo>
                    <a:lnTo>
                      <a:pt x="450" y="796"/>
                    </a:lnTo>
                    <a:lnTo>
                      <a:pt x="408" y="798"/>
                    </a:lnTo>
                    <a:lnTo>
                      <a:pt x="368" y="796"/>
                    </a:lnTo>
                    <a:lnTo>
                      <a:pt x="328" y="790"/>
                    </a:lnTo>
                    <a:lnTo>
                      <a:pt x="290" y="782"/>
                    </a:lnTo>
                    <a:lnTo>
                      <a:pt x="252" y="768"/>
                    </a:lnTo>
                    <a:lnTo>
                      <a:pt x="216" y="752"/>
                    </a:lnTo>
                    <a:lnTo>
                      <a:pt x="184" y="732"/>
                    </a:lnTo>
                    <a:lnTo>
                      <a:pt x="152" y="710"/>
                    </a:lnTo>
                    <a:lnTo>
                      <a:pt x="122" y="686"/>
                    </a:lnTo>
                    <a:lnTo>
                      <a:pt x="96" y="658"/>
                    </a:lnTo>
                    <a:lnTo>
                      <a:pt x="72" y="626"/>
                    </a:lnTo>
                    <a:lnTo>
                      <a:pt x="52" y="594"/>
                    </a:lnTo>
                    <a:lnTo>
                      <a:pt x="34" y="558"/>
                    </a:lnTo>
                    <a:lnTo>
                      <a:pt x="20" y="522"/>
                    </a:lnTo>
                    <a:lnTo>
                      <a:pt x="10" y="484"/>
                    </a:lnTo>
                    <a:lnTo>
                      <a:pt x="2" y="444"/>
                    </a:lnTo>
                    <a:lnTo>
                      <a:pt x="2" y="444"/>
                    </a:lnTo>
                    <a:lnTo>
                      <a:pt x="0" y="402"/>
                    </a:lnTo>
                    <a:lnTo>
                      <a:pt x="2" y="362"/>
                    </a:lnTo>
                    <a:lnTo>
                      <a:pt x="8" y="324"/>
                    </a:lnTo>
                    <a:lnTo>
                      <a:pt x="18" y="286"/>
                    </a:lnTo>
                    <a:lnTo>
                      <a:pt x="30" y="250"/>
                    </a:lnTo>
                    <a:lnTo>
                      <a:pt x="48" y="214"/>
                    </a:lnTo>
                    <a:lnTo>
                      <a:pt x="68" y="182"/>
                    </a:lnTo>
                    <a:lnTo>
                      <a:pt x="90" y="150"/>
                    </a:lnTo>
                    <a:lnTo>
                      <a:pt x="116" y="122"/>
                    </a:lnTo>
                    <a:lnTo>
                      <a:pt x="144" y="94"/>
                    </a:lnTo>
                    <a:lnTo>
                      <a:pt x="176" y="72"/>
                    </a:lnTo>
                    <a:lnTo>
                      <a:pt x="208" y="50"/>
                    </a:lnTo>
                    <a:lnTo>
                      <a:pt x="244" y="34"/>
                    </a:lnTo>
                    <a:lnTo>
                      <a:pt x="282" y="20"/>
                    </a:lnTo>
                    <a:lnTo>
                      <a:pt x="320" y="8"/>
                    </a:lnTo>
                    <a:lnTo>
                      <a:pt x="362" y="2"/>
                    </a:lnTo>
                    <a:lnTo>
                      <a:pt x="362" y="2"/>
                    </a:lnTo>
                    <a:close/>
                  </a:path>
                </a:pathLst>
              </a:custGeom>
              <a:solidFill>
                <a:srgbClr val="FFC90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0" name="Freeform 27"/>
              <p:cNvSpPr>
                <a:spLocks/>
              </p:cNvSpPr>
              <p:nvPr/>
            </p:nvSpPr>
            <p:spPr bwMode="auto">
              <a:xfrm>
                <a:off x="5031131" y="4071937"/>
                <a:ext cx="1292225" cy="1273175"/>
              </a:xfrm>
              <a:custGeom>
                <a:avLst/>
                <a:gdLst>
                  <a:gd name="T0" fmla="*/ 364 w 814"/>
                  <a:gd name="T1" fmla="*/ 4 h 802"/>
                  <a:gd name="T2" fmla="*/ 446 w 814"/>
                  <a:gd name="T3" fmla="*/ 2 h 802"/>
                  <a:gd name="T4" fmla="*/ 524 w 814"/>
                  <a:gd name="T5" fmla="*/ 18 h 802"/>
                  <a:gd name="T6" fmla="*/ 598 w 814"/>
                  <a:gd name="T7" fmla="*/ 46 h 802"/>
                  <a:gd name="T8" fmla="*/ 662 w 814"/>
                  <a:gd name="T9" fmla="*/ 88 h 802"/>
                  <a:gd name="T10" fmla="*/ 718 w 814"/>
                  <a:gd name="T11" fmla="*/ 142 h 802"/>
                  <a:gd name="T12" fmla="*/ 764 w 814"/>
                  <a:gd name="T13" fmla="*/ 206 h 802"/>
                  <a:gd name="T14" fmla="*/ 796 w 814"/>
                  <a:gd name="T15" fmla="*/ 278 h 802"/>
                  <a:gd name="T16" fmla="*/ 812 w 814"/>
                  <a:gd name="T17" fmla="*/ 358 h 802"/>
                  <a:gd name="T18" fmla="*/ 814 w 814"/>
                  <a:gd name="T19" fmla="*/ 398 h 802"/>
                  <a:gd name="T20" fmla="*/ 808 w 814"/>
                  <a:gd name="T21" fmla="*/ 478 h 802"/>
                  <a:gd name="T22" fmla="*/ 784 w 814"/>
                  <a:gd name="T23" fmla="*/ 552 h 802"/>
                  <a:gd name="T24" fmla="*/ 748 w 814"/>
                  <a:gd name="T25" fmla="*/ 620 h 802"/>
                  <a:gd name="T26" fmla="*/ 698 w 814"/>
                  <a:gd name="T27" fmla="*/ 680 h 802"/>
                  <a:gd name="T28" fmla="*/ 640 w 814"/>
                  <a:gd name="T29" fmla="*/ 730 h 802"/>
                  <a:gd name="T30" fmla="*/ 570 w 814"/>
                  <a:gd name="T31" fmla="*/ 770 h 802"/>
                  <a:gd name="T32" fmla="*/ 492 w 814"/>
                  <a:gd name="T33" fmla="*/ 794 h 802"/>
                  <a:gd name="T34" fmla="*/ 452 w 814"/>
                  <a:gd name="T35" fmla="*/ 800 h 802"/>
                  <a:gd name="T36" fmla="*/ 370 w 814"/>
                  <a:gd name="T37" fmla="*/ 802 h 802"/>
                  <a:gd name="T38" fmla="*/ 292 w 814"/>
                  <a:gd name="T39" fmla="*/ 786 h 802"/>
                  <a:gd name="T40" fmla="*/ 218 w 814"/>
                  <a:gd name="T41" fmla="*/ 758 h 802"/>
                  <a:gd name="T42" fmla="*/ 154 w 814"/>
                  <a:gd name="T43" fmla="*/ 714 h 802"/>
                  <a:gd name="T44" fmla="*/ 98 w 814"/>
                  <a:gd name="T45" fmla="*/ 662 h 802"/>
                  <a:gd name="T46" fmla="*/ 52 w 814"/>
                  <a:gd name="T47" fmla="*/ 598 h 802"/>
                  <a:gd name="T48" fmla="*/ 20 w 814"/>
                  <a:gd name="T49" fmla="*/ 526 h 802"/>
                  <a:gd name="T50" fmla="*/ 4 w 814"/>
                  <a:gd name="T51" fmla="*/ 446 h 802"/>
                  <a:gd name="T52" fmla="*/ 0 w 814"/>
                  <a:gd name="T53" fmla="*/ 406 h 802"/>
                  <a:gd name="T54" fmla="*/ 8 w 814"/>
                  <a:gd name="T55" fmla="*/ 326 h 802"/>
                  <a:gd name="T56" fmla="*/ 32 w 814"/>
                  <a:gd name="T57" fmla="*/ 252 h 802"/>
                  <a:gd name="T58" fmla="*/ 68 w 814"/>
                  <a:gd name="T59" fmla="*/ 184 h 802"/>
                  <a:gd name="T60" fmla="*/ 116 w 814"/>
                  <a:gd name="T61" fmla="*/ 122 h 802"/>
                  <a:gd name="T62" fmla="*/ 176 w 814"/>
                  <a:gd name="T63" fmla="*/ 72 h 802"/>
                  <a:gd name="T64" fmla="*/ 246 w 814"/>
                  <a:gd name="T65" fmla="*/ 34 h 802"/>
                  <a:gd name="T66" fmla="*/ 322 w 814"/>
                  <a:gd name="T67" fmla="*/ 10 h 802"/>
                  <a:gd name="T68" fmla="*/ 364 w 814"/>
                  <a:gd name="T69" fmla="*/ 4 h 80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814" h="802">
                    <a:moveTo>
                      <a:pt x="364" y="4"/>
                    </a:moveTo>
                    <a:lnTo>
                      <a:pt x="364" y="4"/>
                    </a:lnTo>
                    <a:lnTo>
                      <a:pt x="406" y="0"/>
                    </a:lnTo>
                    <a:lnTo>
                      <a:pt x="446" y="2"/>
                    </a:lnTo>
                    <a:lnTo>
                      <a:pt x="486" y="8"/>
                    </a:lnTo>
                    <a:lnTo>
                      <a:pt x="524" y="18"/>
                    </a:lnTo>
                    <a:lnTo>
                      <a:pt x="562" y="30"/>
                    </a:lnTo>
                    <a:lnTo>
                      <a:pt x="598" y="46"/>
                    </a:lnTo>
                    <a:lnTo>
                      <a:pt x="632" y="66"/>
                    </a:lnTo>
                    <a:lnTo>
                      <a:pt x="662" y="88"/>
                    </a:lnTo>
                    <a:lnTo>
                      <a:pt x="692" y="114"/>
                    </a:lnTo>
                    <a:lnTo>
                      <a:pt x="718" y="142"/>
                    </a:lnTo>
                    <a:lnTo>
                      <a:pt x="742" y="174"/>
                    </a:lnTo>
                    <a:lnTo>
                      <a:pt x="764" y="206"/>
                    </a:lnTo>
                    <a:lnTo>
                      <a:pt x="782" y="242"/>
                    </a:lnTo>
                    <a:lnTo>
                      <a:pt x="796" y="278"/>
                    </a:lnTo>
                    <a:lnTo>
                      <a:pt x="806" y="316"/>
                    </a:lnTo>
                    <a:lnTo>
                      <a:pt x="812" y="358"/>
                    </a:lnTo>
                    <a:lnTo>
                      <a:pt x="812" y="358"/>
                    </a:lnTo>
                    <a:lnTo>
                      <a:pt x="814" y="398"/>
                    </a:lnTo>
                    <a:lnTo>
                      <a:pt x="812" y="438"/>
                    </a:lnTo>
                    <a:lnTo>
                      <a:pt x="808" y="478"/>
                    </a:lnTo>
                    <a:lnTo>
                      <a:pt x="798" y="516"/>
                    </a:lnTo>
                    <a:lnTo>
                      <a:pt x="784" y="552"/>
                    </a:lnTo>
                    <a:lnTo>
                      <a:pt x="768" y="588"/>
                    </a:lnTo>
                    <a:lnTo>
                      <a:pt x="748" y="620"/>
                    </a:lnTo>
                    <a:lnTo>
                      <a:pt x="724" y="652"/>
                    </a:lnTo>
                    <a:lnTo>
                      <a:pt x="698" y="680"/>
                    </a:lnTo>
                    <a:lnTo>
                      <a:pt x="670" y="708"/>
                    </a:lnTo>
                    <a:lnTo>
                      <a:pt x="640" y="730"/>
                    </a:lnTo>
                    <a:lnTo>
                      <a:pt x="606" y="752"/>
                    </a:lnTo>
                    <a:lnTo>
                      <a:pt x="570" y="770"/>
                    </a:lnTo>
                    <a:lnTo>
                      <a:pt x="532" y="784"/>
                    </a:lnTo>
                    <a:lnTo>
                      <a:pt x="492" y="794"/>
                    </a:lnTo>
                    <a:lnTo>
                      <a:pt x="452" y="800"/>
                    </a:lnTo>
                    <a:lnTo>
                      <a:pt x="452" y="800"/>
                    </a:lnTo>
                    <a:lnTo>
                      <a:pt x="410" y="802"/>
                    </a:lnTo>
                    <a:lnTo>
                      <a:pt x="370" y="802"/>
                    </a:lnTo>
                    <a:lnTo>
                      <a:pt x="330" y="796"/>
                    </a:lnTo>
                    <a:lnTo>
                      <a:pt x="292" y="786"/>
                    </a:lnTo>
                    <a:lnTo>
                      <a:pt x="254" y="774"/>
                    </a:lnTo>
                    <a:lnTo>
                      <a:pt x="218" y="758"/>
                    </a:lnTo>
                    <a:lnTo>
                      <a:pt x="184" y="738"/>
                    </a:lnTo>
                    <a:lnTo>
                      <a:pt x="154" y="714"/>
                    </a:lnTo>
                    <a:lnTo>
                      <a:pt x="124" y="690"/>
                    </a:lnTo>
                    <a:lnTo>
                      <a:pt x="98" y="662"/>
                    </a:lnTo>
                    <a:lnTo>
                      <a:pt x="74" y="630"/>
                    </a:lnTo>
                    <a:lnTo>
                      <a:pt x="52" y="598"/>
                    </a:lnTo>
                    <a:lnTo>
                      <a:pt x="34" y="562"/>
                    </a:lnTo>
                    <a:lnTo>
                      <a:pt x="20" y="526"/>
                    </a:lnTo>
                    <a:lnTo>
                      <a:pt x="10" y="486"/>
                    </a:lnTo>
                    <a:lnTo>
                      <a:pt x="4" y="446"/>
                    </a:lnTo>
                    <a:lnTo>
                      <a:pt x="4" y="446"/>
                    </a:lnTo>
                    <a:lnTo>
                      <a:pt x="0" y="406"/>
                    </a:lnTo>
                    <a:lnTo>
                      <a:pt x="2" y="366"/>
                    </a:lnTo>
                    <a:lnTo>
                      <a:pt x="8" y="326"/>
                    </a:lnTo>
                    <a:lnTo>
                      <a:pt x="18" y="288"/>
                    </a:lnTo>
                    <a:lnTo>
                      <a:pt x="32" y="252"/>
                    </a:lnTo>
                    <a:lnTo>
                      <a:pt x="48" y="216"/>
                    </a:lnTo>
                    <a:lnTo>
                      <a:pt x="68" y="184"/>
                    </a:lnTo>
                    <a:lnTo>
                      <a:pt x="90" y="152"/>
                    </a:lnTo>
                    <a:lnTo>
                      <a:pt x="116" y="122"/>
                    </a:lnTo>
                    <a:lnTo>
                      <a:pt x="146" y="96"/>
                    </a:lnTo>
                    <a:lnTo>
                      <a:pt x="176" y="72"/>
                    </a:lnTo>
                    <a:lnTo>
                      <a:pt x="210" y="52"/>
                    </a:lnTo>
                    <a:lnTo>
                      <a:pt x="246" y="34"/>
                    </a:lnTo>
                    <a:lnTo>
                      <a:pt x="284" y="20"/>
                    </a:lnTo>
                    <a:lnTo>
                      <a:pt x="322" y="10"/>
                    </a:lnTo>
                    <a:lnTo>
                      <a:pt x="364" y="4"/>
                    </a:lnTo>
                    <a:lnTo>
                      <a:pt x="364" y="4"/>
                    </a:lnTo>
                    <a:close/>
                  </a:path>
                </a:pathLst>
              </a:custGeom>
              <a:solidFill>
                <a:srgbClr val="FFC40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1" name="Freeform 28"/>
              <p:cNvSpPr>
                <a:spLocks/>
              </p:cNvSpPr>
              <p:nvPr/>
            </p:nvSpPr>
            <p:spPr bwMode="auto">
              <a:xfrm>
                <a:off x="5027956" y="4068762"/>
                <a:ext cx="1298575" cy="1279525"/>
              </a:xfrm>
              <a:custGeom>
                <a:avLst/>
                <a:gdLst>
                  <a:gd name="T0" fmla="*/ 364 w 818"/>
                  <a:gd name="T1" fmla="*/ 2 h 806"/>
                  <a:gd name="T2" fmla="*/ 446 w 818"/>
                  <a:gd name="T3" fmla="*/ 2 h 806"/>
                  <a:gd name="T4" fmla="*/ 526 w 818"/>
                  <a:gd name="T5" fmla="*/ 16 h 806"/>
                  <a:gd name="T6" fmla="*/ 598 w 818"/>
                  <a:gd name="T7" fmla="*/ 46 h 806"/>
                  <a:gd name="T8" fmla="*/ 664 w 818"/>
                  <a:gd name="T9" fmla="*/ 88 h 806"/>
                  <a:gd name="T10" fmla="*/ 720 w 818"/>
                  <a:gd name="T11" fmla="*/ 142 h 806"/>
                  <a:gd name="T12" fmla="*/ 766 w 818"/>
                  <a:gd name="T13" fmla="*/ 206 h 806"/>
                  <a:gd name="T14" fmla="*/ 798 w 818"/>
                  <a:gd name="T15" fmla="*/ 278 h 806"/>
                  <a:gd name="T16" fmla="*/ 814 w 818"/>
                  <a:gd name="T17" fmla="*/ 358 h 806"/>
                  <a:gd name="T18" fmla="*/ 818 w 818"/>
                  <a:gd name="T19" fmla="*/ 400 h 806"/>
                  <a:gd name="T20" fmla="*/ 810 w 818"/>
                  <a:gd name="T21" fmla="*/ 478 h 806"/>
                  <a:gd name="T22" fmla="*/ 786 w 818"/>
                  <a:gd name="T23" fmla="*/ 554 h 806"/>
                  <a:gd name="T24" fmla="*/ 750 w 818"/>
                  <a:gd name="T25" fmla="*/ 622 h 806"/>
                  <a:gd name="T26" fmla="*/ 700 w 818"/>
                  <a:gd name="T27" fmla="*/ 684 h 806"/>
                  <a:gd name="T28" fmla="*/ 640 w 818"/>
                  <a:gd name="T29" fmla="*/ 734 h 806"/>
                  <a:gd name="T30" fmla="*/ 572 w 818"/>
                  <a:gd name="T31" fmla="*/ 772 h 806"/>
                  <a:gd name="T32" fmla="*/ 494 w 818"/>
                  <a:gd name="T33" fmla="*/ 796 h 806"/>
                  <a:gd name="T34" fmla="*/ 452 w 818"/>
                  <a:gd name="T35" fmla="*/ 804 h 806"/>
                  <a:gd name="T36" fmla="*/ 370 w 818"/>
                  <a:gd name="T37" fmla="*/ 804 h 806"/>
                  <a:gd name="T38" fmla="*/ 292 w 818"/>
                  <a:gd name="T39" fmla="*/ 790 h 806"/>
                  <a:gd name="T40" fmla="*/ 218 w 818"/>
                  <a:gd name="T41" fmla="*/ 760 h 806"/>
                  <a:gd name="T42" fmla="*/ 152 w 818"/>
                  <a:gd name="T43" fmla="*/ 718 h 806"/>
                  <a:gd name="T44" fmla="*/ 96 w 818"/>
                  <a:gd name="T45" fmla="*/ 664 h 806"/>
                  <a:gd name="T46" fmla="*/ 52 w 818"/>
                  <a:gd name="T47" fmla="*/ 600 h 806"/>
                  <a:gd name="T48" fmla="*/ 20 w 818"/>
                  <a:gd name="T49" fmla="*/ 528 h 806"/>
                  <a:gd name="T50" fmla="*/ 2 w 818"/>
                  <a:gd name="T51" fmla="*/ 448 h 806"/>
                  <a:gd name="T52" fmla="*/ 0 w 818"/>
                  <a:gd name="T53" fmla="*/ 406 h 806"/>
                  <a:gd name="T54" fmla="*/ 8 w 818"/>
                  <a:gd name="T55" fmla="*/ 326 h 806"/>
                  <a:gd name="T56" fmla="*/ 30 w 818"/>
                  <a:gd name="T57" fmla="*/ 252 h 806"/>
                  <a:gd name="T58" fmla="*/ 66 w 818"/>
                  <a:gd name="T59" fmla="*/ 184 h 806"/>
                  <a:gd name="T60" fmla="*/ 116 w 818"/>
                  <a:gd name="T61" fmla="*/ 122 h 806"/>
                  <a:gd name="T62" fmla="*/ 176 w 818"/>
                  <a:gd name="T63" fmla="*/ 72 h 806"/>
                  <a:gd name="T64" fmla="*/ 246 w 818"/>
                  <a:gd name="T65" fmla="*/ 34 h 806"/>
                  <a:gd name="T66" fmla="*/ 324 w 818"/>
                  <a:gd name="T67" fmla="*/ 10 h 806"/>
                  <a:gd name="T68" fmla="*/ 364 w 818"/>
                  <a:gd name="T69" fmla="*/ 2 h 80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818" h="806">
                    <a:moveTo>
                      <a:pt x="364" y="2"/>
                    </a:moveTo>
                    <a:lnTo>
                      <a:pt x="364" y="2"/>
                    </a:lnTo>
                    <a:lnTo>
                      <a:pt x="406" y="0"/>
                    </a:lnTo>
                    <a:lnTo>
                      <a:pt x="446" y="2"/>
                    </a:lnTo>
                    <a:lnTo>
                      <a:pt x="486" y="8"/>
                    </a:lnTo>
                    <a:lnTo>
                      <a:pt x="526" y="16"/>
                    </a:lnTo>
                    <a:lnTo>
                      <a:pt x="564" y="30"/>
                    </a:lnTo>
                    <a:lnTo>
                      <a:pt x="598" y="46"/>
                    </a:lnTo>
                    <a:lnTo>
                      <a:pt x="632" y="66"/>
                    </a:lnTo>
                    <a:lnTo>
                      <a:pt x="664" y="88"/>
                    </a:lnTo>
                    <a:lnTo>
                      <a:pt x="694" y="114"/>
                    </a:lnTo>
                    <a:lnTo>
                      <a:pt x="720" y="142"/>
                    </a:lnTo>
                    <a:lnTo>
                      <a:pt x="744" y="174"/>
                    </a:lnTo>
                    <a:lnTo>
                      <a:pt x="766" y="206"/>
                    </a:lnTo>
                    <a:lnTo>
                      <a:pt x="784" y="242"/>
                    </a:lnTo>
                    <a:lnTo>
                      <a:pt x="798" y="278"/>
                    </a:lnTo>
                    <a:lnTo>
                      <a:pt x="808" y="318"/>
                    </a:lnTo>
                    <a:lnTo>
                      <a:pt x="814" y="358"/>
                    </a:lnTo>
                    <a:lnTo>
                      <a:pt x="814" y="358"/>
                    </a:lnTo>
                    <a:lnTo>
                      <a:pt x="818" y="400"/>
                    </a:lnTo>
                    <a:lnTo>
                      <a:pt x="816" y="440"/>
                    </a:lnTo>
                    <a:lnTo>
                      <a:pt x="810" y="478"/>
                    </a:lnTo>
                    <a:lnTo>
                      <a:pt x="800" y="518"/>
                    </a:lnTo>
                    <a:lnTo>
                      <a:pt x="786" y="554"/>
                    </a:lnTo>
                    <a:lnTo>
                      <a:pt x="770" y="590"/>
                    </a:lnTo>
                    <a:lnTo>
                      <a:pt x="750" y="622"/>
                    </a:lnTo>
                    <a:lnTo>
                      <a:pt x="726" y="654"/>
                    </a:lnTo>
                    <a:lnTo>
                      <a:pt x="700" y="684"/>
                    </a:lnTo>
                    <a:lnTo>
                      <a:pt x="672" y="710"/>
                    </a:lnTo>
                    <a:lnTo>
                      <a:pt x="640" y="734"/>
                    </a:lnTo>
                    <a:lnTo>
                      <a:pt x="606" y="754"/>
                    </a:lnTo>
                    <a:lnTo>
                      <a:pt x="572" y="772"/>
                    </a:lnTo>
                    <a:lnTo>
                      <a:pt x="534" y="786"/>
                    </a:lnTo>
                    <a:lnTo>
                      <a:pt x="494" y="796"/>
                    </a:lnTo>
                    <a:lnTo>
                      <a:pt x="452" y="804"/>
                    </a:lnTo>
                    <a:lnTo>
                      <a:pt x="452" y="804"/>
                    </a:lnTo>
                    <a:lnTo>
                      <a:pt x="410" y="806"/>
                    </a:lnTo>
                    <a:lnTo>
                      <a:pt x="370" y="804"/>
                    </a:lnTo>
                    <a:lnTo>
                      <a:pt x="330" y="798"/>
                    </a:lnTo>
                    <a:lnTo>
                      <a:pt x="292" y="790"/>
                    </a:lnTo>
                    <a:lnTo>
                      <a:pt x="254" y="776"/>
                    </a:lnTo>
                    <a:lnTo>
                      <a:pt x="218" y="760"/>
                    </a:lnTo>
                    <a:lnTo>
                      <a:pt x="184" y="740"/>
                    </a:lnTo>
                    <a:lnTo>
                      <a:pt x="152" y="718"/>
                    </a:lnTo>
                    <a:lnTo>
                      <a:pt x="124" y="692"/>
                    </a:lnTo>
                    <a:lnTo>
                      <a:pt x="96" y="664"/>
                    </a:lnTo>
                    <a:lnTo>
                      <a:pt x="72" y="632"/>
                    </a:lnTo>
                    <a:lnTo>
                      <a:pt x="52" y="600"/>
                    </a:lnTo>
                    <a:lnTo>
                      <a:pt x="34" y="564"/>
                    </a:lnTo>
                    <a:lnTo>
                      <a:pt x="20" y="528"/>
                    </a:lnTo>
                    <a:lnTo>
                      <a:pt x="8" y="488"/>
                    </a:lnTo>
                    <a:lnTo>
                      <a:pt x="2" y="448"/>
                    </a:lnTo>
                    <a:lnTo>
                      <a:pt x="2" y="448"/>
                    </a:lnTo>
                    <a:lnTo>
                      <a:pt x="0" y="406"/>
                    </a:lnTo>
                    <a:lnTo>
                      <a:pt x="2" y="366"/>
                    </a:lnTo>
                    <a:lnTo>
                      <a:pt x="8" y="326"/>
                    </a:lnTo>
                    <a:lnTo>
                      <a:pt x="16" y="288"/>
                    </a:lnTo>
                    <a:lnTo>
                      <a:pt x="30" y="252"/>
                    </a:lnTo>
                    <a:lnTo>
                      <a:pt x="46" y="216"/>
                    </a:lnTo>
                    <a:lnTo>
                      <a:pt x="66" y="184"/>
                    </a:lnTo>
                    <a:lnTo>
                      <a:pt x="90" y="152"/>
                    </a:lnTo>
                    <a:lnTo>
                      <a:pt x="116" y="122"/>
                    </a:lnTo>
                    <a:lnTo>
                      <a:pt x="144" y="96"/>
                    </a:lnTo>
                    <a:lnTo>
                      <a:pt x="176" y="72"/>
                    </a:lnTo>
                    <a:lnTo>
                      <a:pt x="210" y="52"/>
                    </a:lnTo>
                    <a:lnTo>
                      <a:pt x="246" y="34"/>
                    </a:lnTo>
                    <a:lnTo>
                      <a:pt x="284" y="20"/>
                    </a:lnTo>
                    <a:lnTo>
                      <a:pt x="324" y="10"/>
                    </a:lnTo>
                    <a:lnTo>
                      <a:pt x="364" y="2"/>
                    </a:lnTo>
                    <a:lnTo>
                      <a:pt x="364" y="2"/>
                    </a:lnTo>
                    <a:close/>
                  </a:path>
                </a:pathLst>
              </a:custGeom>
              <a:solidFill>
                <a:srgbClr val="FEBE1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48" name="Freeform 29"/>
              <p:cNvSpPr>
                <a:spLocks/>
              </p:cNvSpPr>
              <p:nvPr/>
            </p:nvSpPr>
            <p:spPr bwMode="auto">
              <a:xfrm>
                <a:off x="5021606" y="4065587"/>
                <a:ext cx="1304925" cy="1282700"/>
              </a:xfrm>
              <a:custGeom>
                <a:avLst/>
                <a:gdLst>
                  <a:gd name="T0" fmla="*/ 366 w 822"/>
                  <a:gd name="T1" fmla="*/ 2 h 808"/>
                  <a:gd name="T2" fmla="*/ 450 w 822"/>
                  <a:gd name="T3" fmla="*/ 2 h 808"/>
                  <a:gd name="T4" fmla="*/ 528 w 822"/>
                  <a:gd name="T5" fmla="*/ 16 h 808"/>
                  <a:gd name="T6" fmla="*/ 602 w 822"/>
                  <a:gd name="T7" fmla="*/ 46 h 808"/>
                  <a:gd name="T8" fmla="*/ 668 w 822"/>
                  <a:gd name="T9" fmla="*/ 88 h 808"/>
                  <a:gd name="T10" fmla="*/ 724 w 822"/>
                  <a:gd name="T11" fmla="*/ 142 h 808"/>
                  <a:gd name="T12" fmla="*/ 770 w 822"/>
                  <a:gd name="T13" fmla="*/ 206 h 808"/>
                  <a:gd name="T14" fmla="*/ 802 w 822"/>
                  <a:gd name="T15" fmla="*/ 280 h 808"/>
                  <a:gd name="T16" fmla="*/ 820 w 822"/>
                  <a:gd name="T17" fmla="*/ 360 h 808"/>
                  <a:gd name="T18" fmla="*/ 822 w 822"/>
                  <a:gd name="T19" fmla="*/ 400 h 808"/>
                  <a:gd name="T20" fmla="*/ 814 w 822"/>
                  <a:gd name="T21" fmla="*/ 480 h 808"/>
                  <a:gd name="T22" fmla="*/ 790 w 822"/>
                  <a:gd name="T23" fmla="*/ 556 h 808"/>
                  <a:gd name="T24" fmla="*/ 754 w 822"/>
                  <a:gd name="T25" fmla="*/ 624 h 808"/>
                  <a:gd name="T26" fmla="*/ 704 w 822"/>
                  <a:gd name="T27" fmla="*/ 686 h 808"/>
                  <a:gd name="T28" fmla="*/ 644 w 822"/>
                  <a:gd name="T29" fmla="*/ 736 h 808"/>
                  <a:gd name="T30" fmla="*/ 574 w 822"/>
                  <a:gd name="T31" fmla="*/ 774 h 808"/>
                  <a:gd name="T32" fmla="*/ 496 w 822"/>
                  <a:gd name="T33" fmla="*/ 800 h 808"/>
                  <a:gd name="T34" fmla="*/ 456 w 822"/>
                  <a:gd name="T35" fmla="*/ 806 h 808"/>
                  <a:gd name="T36" fmla="*/ 372 w 822"/>
                  <a:gd name="T37" fmla="*/ 808 h 808"/>
                  <a:gd name="T38" fmla="*/ 294 w 822"/>
                  <a:gd name="T39" fmla="*/ 792 h 808"/>
                  <a:gd name="T40" fmla="*/ 220 w 822"/>
                  <a:gd name="T41" fmla="*/ 762 h 808"/>
                  <a:gd name="T42" fmla="*/ 154 w 822"/>
                  <a:gd name="T43" fmla="*/ 720 h 808"/>
                  <a:gd name="T44" fmla="*/ 98 w 822"/>
                  <a:gd name="T45" fmla="*/ 666 h 808"/>
                  <a:gd name="T46" fmla="*/ 52 w 822"/>
                  <a:gd name="T47" fmla="*/ 602 h 808"/>
                  <a:gd name="T48" fmla="*/ 20 w 822"/>
                  <a:gd name="T49" fmla="*/ 530 h 808"/>
                  <a:gd name="T50" fmla="*/ 2 w 822"/>
                  <a:gd name="T51" fmla="*/ 450 h 808"/>
                  <a:gd name="T52" fmla="*/ 0 w 822"/>
                  <a:gd name="T53" fmla="*/ 408 h 808"/>
                  <a:gd name="T54" fmla="*/ 8 w 822"/>
                  <a:gd name="T55" fmla="*/ 328 h 808"/>
                  <a:gd name="T56" fmla="*/ 30 w 822"/>
                  <a:gd name="T57" fmla="*/ 252 h 808"/>
                  <a:gd name="T58" fmla="*/ 68 w 822"/>
                  <a:gd name="T59" fmla="*/ 184 h 808"/>
                  <a:gd name="T60" fmla="*/ 118 w 822"/>
                  <a:gd name="T61" fmla="*/ 122 h 808"/>
                  <a:gd name="T62" fmla="*/ 178 w 822"/>
                  <a:gd name="T63" fmla="*/ 72 h 808"/>
                  <a:gd name="T64" fmla="*/ 248 w 822"/>
                  <a:gd name="T65" fmla="*/ 34 h 808"/>
                  <a:gd name="T66" fmla="*/ 326 w 822"/>
                  <a:gd name="T67" fmla="*/ 8 h 808"/>
                  <a:gd name="T68" fmla="*/ 366 w 822"/>
                  <a:gd name="T69" fmla="*/ 2 h 80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822" h="808">
                    <a:moveTo>
                      <a:pt x="366" y="2"/>
                    </a:moveTo>
                    <a:lnTo>
                      <a:pt x="366" y="2"/>
                    </a:lnTo>
                    <a:lnTo>
                      <a:pt x="408" y="0"/>
                    </a:lnTo>
                    <a:lnTo>
                      <a:pt x="450" y="2"/>
                    </a:lnTo>
                    <a:lnTo>
                      <a:pt x="490" y="6"/>
                    </a:lnTo>
                    <a:lnTo>
                      <a:pt x="528" y="16"/>
                    </a:lnTo>
                    <a:lnTo>
                      <a:pt x="566" y="30"/>
                    </a:lnTo>
                    <a:lnTo>
                      <a:pt x="602" y="46"/>
                    </a:lnTo>
                    <a:lnTo>
                      <a:pt x="636" y="66"/>
                    </a:lnTo>
                    <a:lnTo>
                      <a:pt x="668" y="88"/>
                    </a:lnTo>
                    <a:lnTo>
                      <a:pt x="698" y="114"/>
                    </a:lnTo>
                    <a:lnTo>
                      <a:pt x="724" y="142"/>
                    </a:lnTo>
                    <a:lnTo>
                      <a:pt x="748" y="174"/>
                    </a:lnTo>
                    <a:lnTo>
                      <a:pt x="770" y="206"/>
                    </a:lnTo>
                    <a:lnTo>
                      <a:pt x="788" y="242"/>
                    </a:lnTo>
                    <a:lnTo>
                      <a:pt x="802" y="280"/>
                    </a:lnTo>
                    <a:lnTo>
                      <a:pt x="812" y="318"/>
                    </a:lnTo>
                    <a:lnTo>
                      <a:pt x="820" y="360"/>
                    </a:lnTo>
                    <a:lnTo>
                      <a:pt x="820" y="360"/>
                    </a:lnTo>
                    <a:lnTo>
                      <a:pt x="822" y="400"/>
                    </a:lnTo>
                    <a:lnTo>
                      <a:pt x="820" y="440"/>
                    </a:lnTo>
                    <a:lnTo>
                      <a:pt x="814" y="480"/>
                    </a:lnTo>
                    <a:lnTo>
                      <a:pt x="804" y="518"/>
                    </a:lnTo>
                    <a:lnTo>
                      <a:pt x="790" y="556"/>
                    </a:lnTo>
                    <a:lnTo>
                      <a:pt x="774" y="592"/>
                    </a:lnTo>
                    <a:lnTo>
                      <a:pt x="754" y="624"/>
                    </a:lnTo>
                    <a:lnTo>
                      <a:pt x="730" y="656"/>
                    </a:lnTo>
                    <a:lnTo>
                      <a:pt x="704" y="686"/>
                    </a:lnTo>
                    <a:lnTo>
                      <a:pt x="676" y="712"/>
                    </a:lnTo>
                    <a:lnTo>
                      <a:pt x="644" y="736"/>
                    </a:lnTo>
                    <a:lnTo>
                      <a:pt x="610" y="758"/>
                    </a:lnTo>
                    <a:lnTo>
                      <a:pt x="574" y="774"/>
                    </a:lnTo>
                    <a:lnTo>
                      <a:pt x="536" y="788"/>
                    </a:lnTo>
                    <a:lnTo>
                      <a:pt x="496" y="800"/>
                    </a:lnTo>
                    <a:lnTo>
                      <a:pt x="456" y="806"/>
                    </a:lnTo>
                    <a:lnTo>
                      <a:pt x="456" y="806"/>
                    </a:lnTo>
                    <a:lnTo>
                      <a:pt x="414" y="808"/>
                    </a:lnTo>
                    <a:lnTo>
                      <a:pt x="372" y="808"/>
                    </a:lnTo>
                    <a:lnTo>
                      <a:pt x="332" y="802"/>
                    </a:lnTo>
                    <a:lnTo>
                      <a:pt x="294" y="792"/>
                    </a:lnTo>
                    <a:lnTo>
                      <a:pt x="256" y="778"/>
                    </a:lnTo>
                    <a:lnTo>
                      <a:pt x="220" y="762"/>
                    </a:lnTo>
                    <a:lnTo>
                      <a:pt x="186" y="742"/>
                    </a:lnTo>
                    <a:lnTo>
                      <a:pt x="154" y="720"/>
                    </a:lnTo>
                    <a:lnTo>
                      <a:pt x="124" y="694"/>
                    </a:lnTo>
                    <a:lnTo>
                      <a:pt x="98" y="666"/>
                    </a:lnTo>
                    <a:lnTo>
                      <a:pt x="74" y="636"/>
                    </a:lnTo>
                    <a:lnTo>
                      <a:pt x="52" y="602"/>
                    </a:lnTo>
                    <a:lnTo>
                      <a:pt x="34" y="566"/>
                    </a:lnTo>
                    <a:lnTo>
                      <a:pt x="20" y="530"/>
                    </a:lnTo>
                    <a:lnTo>
                      <a:pt x="10" y="490"/>
                    </a:lnTo>
                    <a:lnTo>
                      <a:pt x="2" y="450"/>
                    </a:lnTo>
                    <a:lnTo>
                      <a:pt x="2" y="450"/>
                    </a:lnTo>
                    <a:lnTo>
                      <a:pt x="0" y="408"/>
                    </a:lnTo>
                    <a:lnTo>
                      <a:pt x="2" y="368"/>
                    </a:lnTo>
                    <a:lnTo>
                      <a:pt x="8" y="328"/>
                    </a:lnTo>
                    <a:lnTo>
                      <a:pt x="18" y="290"/>
                    </a:lnTo>
                    <a:lnTo>
                      <a:pt x="30" y="252"/>
                    </a:lnTo>
                    <a:lnTo>
                      <a:pt x="48" y="216"/>
                    </a:lnTo>
                    <a:lnTo>
                      <a:pt x="68" y="184"/>
                    </a:lnTo>
                    <a:lnTo>
                      <a:pt x="92" y="152"/>
                    </a:lnTo>
                    <a:lnTo>
                      <a:pt x="118" y="122"/>
                    </a:lnTo>
                    <a:lnTo>
                      <a:pt x="146" y="96"/>
                    </a:lnTo>
                    <a:lnTo>
                      <a:pt x="178" y="72"/>
                    </a:lnTo>
                    <a:lnTo>
                      <a:pt x="212" y="52"/>
                    </a:lnTo>
                    <a:lnTo>
                      <a:pt x="248" y="34"/>
                    </a:lnTo>
                    <a:lnTo>
                      <a:pt x="286" y="20"/>
                    </a:lnTo>
                    <a:lnTo>
                      <a:pt x="326" y="8"/>
                    </a:lnTo>
                    <a:lnTo>
                      <a:pt x="366" y="2"/>
                    </a:lnTo>
                    <a:lnTo>
                      <a:pt x="366" y="2"/>
                    </a:lnTo>
                    <a:close/>
                  </a:path>
                </a:pathLst>
              </a:custGeom>
              <a:solidFill>
                <a:srgbClr val="FDBA1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49" name="Freeform 30"/>
              <p:cNvSpPr>
                <a:spLocks/>
              </p:cNvSpPr>
              <p:nvPr/>
            </p:nvSpPr>
            <p:spPr bwMode="auto">
              <a:xfrm>
                <a:off x="5015256" y="4059237"/>
                <a:ext cx="1311275" cy="1292225"/>
              </a:xfrm>
              <a:custGeom>
                <a:avLst/>
                <a:gdLst>
                  <a:gd name="T0" fmla="*/ 368 w 826"/>
                  <a:gd name="T1" fmla="*/ 4 h 814"/>
                  <a:gd name="T2" fmla="*/ 452 w 826"/>
                  <a:gd name="T3" fmla="*/ 2 h 814"/>
                  <a:gd name="T4" fmla="*/ 532 w 826"/>
                  <a:gd name="T5" fmla="*/ 18 h 814"/>
                  <a:gd name="T6" fmla="*/ 606 w 826"/>
                  <a:gd name="T7" fmla="*/ 48 h 814"/>
                  <a:gd name="T8" fmla="*/ 672 w 826"/>
                  <a:gd name="T9" fmla="*/ 90 h 814"/>
                  <a:gd name="T10" fmla="*/ 728 w 826"/>
                  <a:gd name="T11" fmla="*/ 144 h 814"/>
                  <a:gd name="T12" fmla="*/ 774 w 826"/>
                  <a:gd name="T13" fmla="*/ 208 h 814"/>
                  <a:gd name="T14" fmla="*/ 806 w 826"/>
                  <a:gd name="T15" fmla="*/ 282 h 814"/>
                  <a:gd name="T16" fmla="*/ 824 w 826"/>
                  <a:gd name="T17" fmla="*/ 362 h 814"/>
                  <a:gd name="T18" fmla="*/ 826 w 826"/>
                  <a:gd name="T19" fmla="*/ 404 h 814"/>
                  <a:gd name="T20" fmla="*/ 818 w 826"/>
                  <a:gd name="T21" fmla="*/ 484 h 814"/>
                  <a:gd name="T22" fmla="*/ 796 w 826"/>
                  <a:gd name="T23" fmla="*/ 560 h 814"/>
                  <a:gd name="T24" fmla="*/ 758 w 826"/>
                  <a:gd name="T25" fmla="*/ 628 h 814"/>
                  <a:gd name="T26" fmla="*/ 708 w 826"/>
                  <a:gd name="T27" fmla="*/ 690 h 814"/>
                  <a:gd name="T28" fmla="*/ 648 w 826"/>
                  <a:gd name="T29" fmla="*/ 740 h 814"/>
                  <a:gd name="T30" fmla="*/ 578 w 826"/>
                  <a:gd name="T31" fmla="*/ 780 h 814"/>
                  <a:gd name="T32" fmla="*/ 500 w 826"/>
                  <a:gd name="T33" fmla="*/ 804 h 814"/>
                  <a:gd name="T34" fmla="*/ 458 w 826"/>
                  <a:gd name="T35" fmla="*/ 812 h 814"/>
                  <a:gd name="T36" fmla="*/ 374 w 826"/>
                  <a:gd name="T37" fmla="*/ 812 h 814"/>
                  <a:gd name="T38" fmla="*/ 296 w 826"/>
                  <a:gd name="T39" fmla="*/ 796 h 814"/>
                  <a:gd name="T40" fmla="*/ 222 w 826"/>
                  <a:gd name="T41" fmla="*/ 768 h 814"/>
                  <a:gd name="T42" fmla="*/ 156 w 826"/>
                  <a:gd name="T43" fmla="*/ 724 h 814"/>
                  <a:gd name="T44" fmla="*/ 98 w 826"/>
                  <a:gd name="T45" fmla="*/ 670 h 814"/>
                  <a:gd name="T46" fmla="*/ 52 w 826"/>
                  <a:gd name="T47" fmla="*/ 606 h 814"/>
                  <a:gd name="T48" fmla="*/ 20 w 826"/>
                  <a:gd name="T49" fmla="*/ 532 h 814"/>
                  <a:gd name="T50" fmla="*/ 4 w 826"/>
                  <a:gd name="T51" fmla="*/ 452 h 814"/>
                  <a:gd name="T52" fmla="*/ 0 w 826"/>
                  <a:gd name="T53" fmla="*/ 410 h 814"/>
                  <a:gd name="T54" fmla="*/ 8 w 826"/>
                  <a:gd name="T55" fmla="*/ 330 h 814"/>
                  <a:gd name="T56" fmla="*/ 32 w 826"/>
                  <a:gd name="T57" fmla="*/ 254 h 814"/>
                  <a:gd name="T58" fmla="*/ 68 w 826"/>
                  <a:gd name="T59" fmla="*/ 186 h 814"/>
                  <a:gd name="T60" fmla="*/ 118 w 826"/>
                  <a:gd name="T61" fmla="*/ 124 h 814"/>
                  <a:gd name="T62" fmla="*/ 180 w 826"/>
                  <a:gd name="T63" fmla="*/ 74 h 814"/>
                  <a:gd name="T64" fmla="*/ 250 w 826"/>
                  <a:gd name="T65" fmla="*/ 34 h 814"/>
                  <a:gd name="T66" fmla="*/ 328 w 826"/>
                  <a:gd name="T67" fmla="*/ 10 h 814"/>
                  <a:gd name="T68" fmla="*/ 368 w 826"/>
                  <a:gd name="T69" fmla="*/ 4 h 81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826" h="814">
                    <a:moveTo>
                      <a:pt x="368" y="4"/>
                    </a:moveTo>
                    <a:lnTo>
                      <a:pt x="368" y="4"/>
                    </a:lnTo>
                    <a:lnTo>
                      <a:pt x="410" y="0"/>
                    </a:lnTo>
                    <a:lnTo>
                      <a:pt x="452" y="2"/>
                    </a:lnTo>
                    <a:lnTo>
                      <a:pt x="492" y="8"/>
                    </a:lnTo>
                    <a:lnTo>
                      <a:pt x="532" y="18"/>
                    </a:lnTo>
                    <a:lnTo>
                      <a:pt x="570" y="30"/>
                    </a:lnTo>
                    <a:lnTo>
                      <a:pt x="606" y="48"/>
                    </a:lnTo>
                    <a:lnTo>
                      <a:pt x="640" y="66"/>
                    </a:lnTo>
                    <a:lnTo>
                      <a:pt x="672" y="90"/>
                    </a:lnTo>
                    <a:lnTo>
                      <a:pt x="702" y="116"/>
                    </a:lnTo>
                    <a:lnTo>
                      <a:pt x="728" y="144"/>
                    </a:lnTo>
                    <a:lnTo>
                      <a:pt x="752" y="176"/>
                    </a:lnTo>
                    <a:lnTo>
                      <a:pt x="774" y="208"/>
                    </a:lnTo>
                    <a:lnTo>
                      <a:pt x="792" y="244"/>
                    </a:lnTo>
                    <a:lnTo>
                      <a:pt x="806" y="282"/>
                    </a:lnTo>
                    <a:lnTo>
                      <a:pt x="816" y="320"/>
                    </a:lnTo>
                    <a:lnTo>
                      <a:pt x="824" y="362"/>
                    </a:lnTo>
                    <a:lnTo>
                      <a:pt x="824" y="362"/>
                    </a:lnTo>
                    <a:lnTo>
                      <a:pt x="826" y="404"/>
                    </a:lnTo>
                    <a:lnTo>
                      <a:pt x="824" y="444"/>
                    </a:lnTo>
                    <a:lnTo>
                      <a:pt x="818" y="484"/>
                    </a:lnTo>
                    <a:lnTo>
                      <a:pt x="808" y="522"/>
                    </a:lnTo>
                    <a:lnTo>
                      <a:pt x="796" y="560"/>
                    </a:lnTo>
                    <a:lnTo>
                      <a:pt x="778" y="596"/>
                    </a:lnTo>
                    <a:lnTo>
                      <a:pt x="758" y="628"/>
                    </a:lnTo>
                    <a:lnTo>
                      <a:pt x="734" y="660"/>
                    </a:lnTo>
                    <a:lnTo>
                      <a:pt x="708" y="690"/>
                    </a:lnTo>
                    <a:lnTo>
                      <a:pt x="680" y="716"/>
                    </a:lnTo>
                    <a:lnTo>
                      <a:pt x="648" y="740"/>
                    </a:lnTo>
                    <a:lnTo>
                      <a:pt x="614" y="762"/>
                    </a:lnTo>
                    <a:lnTo>
                      <a:pt x="578" y="780"/>
                    </a:lnTo>
                    <a:lnTo>
                      <a:pt x="540" y="794"/>
                    </a:lnTo>
                    <a:lnTo>
                      <a:pt x="500" y="804"/>
                    </a:lnTo>
                    <a:lnTo>
                      <a:pt x="458" y="812"/>
                    </a:lnTo>
                    <a:lnTo>
                      <a:pt x="458" y="812"/>
                    </a:lnTo>
                    <a:lnTo>
                      <a:pt x="416" y="814"/>
                    </a:lnTo>
                    <a:lnTo>
                      <a:pt x="374" y="812"/>
                    </a:lnTo>
                    <a:lnTo>
                      <a:pt x="334" y="806"/>
                    </a:lnTo>
                    <a:lnTo>
                      <a:pt x="296" y="796"/>
                    </a:lnTo>
                    <a:lnTo>
                      <a:pt x="258" y="784"/>
                    </a:lnTo>
                    <a:lnTo>
                      <a:pt x="222" y="768"/>
                    </a:lnTo>
                    <a:lnTo>
                      <a:pt x="188" y="748"/>
                    </a:lnTo>
                    <a:lnTo>
                      <a:pt x="156" y="724"/>
                    </a:lnTo>
                    <a:lnTo>
                      <a:pt x="126" y="698"/>
                    </a:lnTo>
                    <a:lnTo>
                      <a:pt x="98" y="670"/>
                    </a:lnTo>
                    <a:lnTo>
                      <a:pt x="74" y="640"/>
                    </a:lnTo>
                    <a:lnTo>
                      <a:pt x="52" y="606"/>
                    </a:lnTo>
                    <a:lnTo>
                      <a:pt x="34" y="570"/>
                    </a:lnTo>
                    <a:lnTo>
                      <a:pt x="20" y="532"/>
                    </a:lnTo>
                    <a:lnTo>
                      <a:pt x="10" y="494"/>
                    </a:lnTo>
                    <a:lnTo>
                      <a:pt x="4" y="452"/>
                    </a:lnTo>
                    <a:lnTo>
                      <a:pt x="4" y="452"/>
                    </a:lnTo>
                    <a:lnTo>
                      <a:pt x="0" y="410"/>
                    </a:lnTo>
                    <a:lnTo>
                      <a:pt x="2" y="370"/>
                    </a:lnTo>
                    <a:lnTo>
                      <a:pt x="8" y="330"/>
                    </a:lnTo>
                    <a:lnTo>
                      <a:pt x="18" y="292"/>
                    </a:lnTo>
                    <a:lnTo>
                      <a:pt x="32" y="254"/>
                    </a:lnTo>
                    <a:lnTo>
                      <a:pt x="48" y="218"/>
                    </a:lnTo>
                    <a:lnTo>
                      <a:pt x="68" y="186"/>
                    </a:lnTo>
                    <a:lnTo>
                      <a:pt x="92" y="154"/>
                    </a:lnTo>
                    <a:lnTo>
                      <a:pt x="118" y="124"/>
                    </a:lnTo>
                    <a:lnTo>
                      <a:pt x="148" y="98"/>
                    </a:lnTo>
                    <a:lnTo>
                      <a:pt x="180" y="74"/>
                    </a:lnTo>
                    <a:lnTo>
                      <a:pt x="214" y="52"/>
                    </a:lnTo>
                    <a:lnTo>
                      <a:pt x="250" y="34"/>
                    </a:lnTo>
                    <a:lnTo>
                      <a:pt x="288" y="20"/>
                    </a:lnTo>
                    <a:lnTo>
                      <a:pt x="328" y="10"/>
                    </a:lnTo>
                    <a:lnTo>
                      <a:pt x="368" y="4"/>
                    </a:lnTo>
                    <a:lnTo>
                      <a:pt x="368" y="4"/>
                    </a:lnTo>
                    <a:close/>
                  </a:path>
                </a:pathLst>
              </a:custGeom>
              <a:solidFill>
                <a:srgbClr val="FDB41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54" name="Freeform 31"/>
              <p:cNvSpPr>
                <a:spLocks/>
              </p:cNvSpPr>
              <p:nvPr/>
            </p:nvSpPr>
            <p:spPr bwMode="auto">
              <a:xfrm>
                <a:off x="5012081" y="4056062"/>
                <a:ext cx="1314450" cy="1295400"/>
              </a:xfrm>
              <a:custGeom>
                <a:avLst/>
                <a:gdLst>
                  <a:gd name="T0" fmla="*/ 370 w 828"/>
                  <a:gd name="T1" fmla="*/ 2 h 816"/>
                  <a:gd name="T2" fmla="*/ 452 w 828"/>
                  <a:gd name="T3" fmla="*/ 2 h 816"/>
                  <a:gd name="T4" fmla="*/ 532 w 828"/>
                  <a:gd name="T5" fmla="*/ 16 h 816"/>
                  <a:gd name="T6" fmla="*/ 606 w 828"/>
                  <a:gd name="T7" fmla="*/ 46 h 816"/>
                  <a:gd name="T8" fmla="*/ 674 w 828"/>
                  <a:gd name="T9" fmla="*/ 90 h 816"/>
                  <a:gd name="T10" fmla="*/ 730 w 828"/>
                  <a:gd name="T11" fmla="*/ 144 h 816"/>
                  <a:gd name="T12" fmla="*/ 776 w 828"/>
                  <a:gd name="T13" fmla="*/ 208 h 816"/>
                  <a:gd name="T14" fmla="*/ 808 w 828"/>
                  <a:gd name="T15" fmla="*/ 282 h 816"/>
                  <a:gd name="T16" fmla="*/ 826 w 828"/>
                  <a:gd name="T17" fmla="*/ 362 h 816"/>
                  <a:gd name="T18" fmla="*/ 828 w 828"/>
                  <a:gd name="T19" fmla="*/ 404 h 816"/>
                  <a:gd name="T20" fmla="*/ 820 w 828"/>
                  <a:gd name="T21" fmla="*/ 486 h 816"/>
                  <a:gd name="T22" fmla="*/ 798 w 828"/>
                  <a:gd name="T23" fmla="*/ 562 h 816"/>
                  <a:gd name="T24" fmla="*/ 760 w 828"/>
                  <a:gd name="T25" fmla="*/ 632 h 816"/>
                  <a:gd name="T26" fmla="*/ 710 w 828"/>
                  <a:gd name="T27" fmla="*/ 692 h 816"/>
                  <a:gd name="T28" fmla="*/ 650 w 828"/>
                  <a:gd name="T29" fmla="*/ 744 h 816"/>
                  <a:gd name="T30" fmla="*/ 578 w 828"/>
                  <a:gd name="T31" fmla="*/ 782 h 816"/>
                  <a:gd name="T32" fmla="*/ 500 w 828"/>
                  <a:gd name="T33" fmla="*/ 808 h 816"/>
                  <a:gd name="T34" fmla="*/ 458 w 828"/>
                  <a:gd name="T35" fmla="*/ 814 h 816"/>
                  <a:gd name="T36" fmla="*/ 374 w 828"/>
                  <a:gd name="T37" fmla="*/ 814 h 816"/>
                  <a:gd name="T38" fmla="*/ 296 w 828"/>
                  <a:gd name="T39" fmla="*/ 800 h 816"/>
                  <a:gd name="T40" fmla="*/ 220 w 828"/>
                  <a:gd name="T41" fmla="*/ 770 h 816"/>
                  <a:gd name="T42" fmla="*/ 154 w 828"/>
                  <a:gd name="T43" fmla="*/ 728 h 816"/>
                  <a:gd name="T44" fmla="*/ 98 w 828"/>
                  <a:gd name="T45" fmla="*/ 672 h 816"/>
                  <a:gd name="T46" fmla="*/ 52 w 828"/>
                  <a:gd name="T47" fmla="*/ 608 h 816"/>
                  <a:gd name="T48" fmla="*/ 20 w 828"/>
                  <a:gd name="T49" fmla="*/ 534 h 816"/>
                  <a:gd name="T50" fmla="*/ 2 w 828"/>
                  <a:gd name="T51" fmla="*/ 454 h 816"/>
                  <a:gd name="T52" fmla="*/ 0 w 828"/>
                  <a:gd name="T53" fmla="*/ 412 h 816"/>
                  <a:gd name="T54" fmla="*/ 8 w 828"/>
                  <a:gd name="T55" fmla="*/ 332 h 816"/>
                  <a:gd name="T56" fmla="*/ 30 w 828"/>
                  <a:gd name="T57" fmla="*/ 254 h 816"/>
                  <a:gd name="T58" fmla="*/ 68 w 828"/>
                  <a:gd name="T59" fmla="*/ 186 h 816"/>
                  <a:gd name="T60" fmla="*/ 118 w 828"/>
                  <a:gd name="T61" fmla="*/ 124 h 816"/>
                  <a:gd name="T62" fmla="*/ 178 w 828"/>
                  <a:gd name="T63" fmla="*/ 74 h 816"/>
                  <a:gd name="T64" fmla="*/ 248 w 828"/>
                  <a:gd name="T65" fmla="*/ 34 h 816"/>
                  <a:gd name="T66" fmla="*/ 328 w 828"/>
                  <a:gd name="T67" fmla="*/ 10 h 816"/>
                  <a:gd name="T68" fmla="*/ 370 w 828"/>
                  <a:gd name="T69" fmla="*/ 2 h 8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828" h="816">
                    <a:moveTo>
                      <a:pt x="370" y="2"/>
                    </a:moveTo>
                    <a:lnTo>
                      <a:pt x="370" y="2"/>
                    </a:lnTo>
                    <a:lnTo>
                      <a:pt x="412" y="0"/>
                    </a:lnTo>
                    <a:lnTo>
                      <a:pt x="452" y="2"/>
                    </a:lnTo>
                    <a:lnTo>
                      <a:pt x="494" y="8"/>
                    </a:lnTo>
                    <a:lnTo>
                      <a:pt x="532" y="16"/>
                    </a:lnTo>
                    <a:lnTo>
                      <a:pt x="570" y="30"/>
                    </a:lnTo>
                    <a:lnTo>
                      <a:pt x="606" y="46"/>
                    </a:lnTo>
                    <a:lnTo>
                      <a:pt x="642" y="66"/>
                    </a:lnTo>
                    <a:lnTo>
                      <a:pt x="674" y="90"/>
                    </a:lnTo>
                    <a:lnTo>
                      <a:pt x="704" y="116"/>
                    </a:lnTo>
                    <a:lnTo>
                      <a:pt x="730" y="144"/>
                    </a:lnTo>
                    <a:lnTo>
                      <a:pt x="754" y="176"/>
                    </a:lnTo>
                    <a:lnTo>
                      <a:pt x="776" y="208"/>
                    </a:lnTo>
                    <a:lnTo>
                      <a:pt x="794" y="244"/>
                    </a:lnTo>
                    <a:lnTo>
                      <a:pt x="808" y="282"/>
                    </a:lnTo>
                    <a:lnTo>
                      <a:pt x="820" y="322"/>
                    </a:lnTo>
                    <a:lnTo>
                      <a:pt x="826" y="362"/>
                    </a:lnTo>
                    <a:lnTo>
                      <a:pt x="826" y="362"/>
                    </a:lnTo>
                    <a:lnTo>
                      <a:pt x="828" y="404"/>
                    </a:lnTo>
                    <a:lnTo>
                      <a:pt x="826" y="446"/>
                    </a:lnTo>
                    <a:lnTo>
                      <a:pt x="820" y="486"/>
                    </a:lnTo>
                    <a:lnTo>
                      <a:pt x="810" y="524"/>
                    </a:lnTo>
                    <a:lnTo>
                      <a:pt x="798" y="562"/>
                    </a:lnTo>
                    <a:lnTo>
                      <a:pt x="780" y="598"/>
                    </a:lnTo>
                    <a:lnTo>
                      <a:pt x="760" y="632"/>
                    </a:lnTo>
                    <a:lnTo>
                      <a:pt x="736" y="662"/>
                    </a:lnTo>
                    <a:lnTo>
                      <a:pt x="710" y="692"/>
                    </a:lnTo>
                    <a:lnTo>
                      <a:pt x="682" y="720"/>
                    </a:lnTo>
                    <a:lnTo>
                      <a:pt x="650" y="744"/>
                    </a:lnTo>
                    <a:lnTo>
                      <a:pt x="616" y="764"/>
                    </a:lnTo>
                    <a:lnTo>
                      <a:pt x="578" y="782"/>
                    </a:lnTo>
                    <a:lnTo>
                      <a:pt x="540" y="796"/>
                    </a:lnTo>
                    <a:lnTo>
                      <a:pt x="500" y="808"/>
                    </a:lnTo>
                    <a:lnTo>
                      <a:pt x="458" y="814"/>
                    </a:lnTo>
                    <a:lnTo>
                      <a:pt x="458" y="814"/>
                    </a:lnTo>
                    <a:lnTo>
                      <a:pt x="416" y="816"/>
                    </a:lnTo>
                    <a:lnTo>
                      <a:pt x="374" y="814"/>
                    </a:lnTo>
                    <a:lnTo>
                      <a:pt x="334" y="810"/>
                    </a:lnTo>
                    <a:lnTo>
                      <a:pt x="296" y="800"/>
                    </a:lnTo>
                    <a:lnTo>
                      <a:pt x="258" y="786"/>
                    </a:lnTo>
                    <a:lnTo>
                      <a:pt x="220" y="770"/>
                    </a:lnTo>
                    <a:lnTo>
                      <a:pt x="186" y="750"/>
                    </a:lnTo>
                    <a:lnTo>
                      <a:pt x="154" y="728"/>
                    </a:lnTo>
                    <a:lnTo>
                      <a:pt x="124" y="702"/>
                    </a:lnTo>
                    <a:lnTo>
                      <a:pt x="98" y="672"/>
                    </a:lnTo>
                    <a:lnTo>
                      <a:pt x="74" y="642"/>
                    </a:lnTo>
                    <a:lnTo>
                      <a:pt x="52" y="608"/>
                    </a:lnTo>
                    <a:lnTo>
                      <a:pt x="34" y="572"/>
                    </a:lnTo>
                    <a:lnTo>
                      <a:pt x="20" y="534"/>
                    </a:lnTo>
                    <a:lnTo>
                      <a:pt x="8" y="494"/>
                    </a:lnTo>
                    <a:lnTo>
                      <a:pt x="2" y="454"/>
                    </a:lnTo>
                    <a:lnTo>
                      <a:pt x="2" y="454"/>
                    </a:lnTo>
                    <a:lnTo>
                      <a:pt x="0" y="412"/>
                    </a:lnTo>
                    <a:lnTo>
                      <a:pt x="2" y="372"/>
                    </a:lnTo>
                    <a:lnTo>
                      <a:pt x="8" y="332"/>
                    </a:lnTo>
                    <a:lnTo>
                      <a:pt x="16" y="292"/>
                    </a:lnTo>
                    <a:lnTo>
                      <a:pt x="30" y="254"/>
                    </a:lnTo>
                    <a:lnTo>
                      <a:pt x="48" y="220"/>
                    </a:lnTo>
                    <a:lnTo>
                      <a:pt x="68" y="186"/>
                    </a:lnTo>
                    <a:lnTo>
                      <a:pt x="92" y="154"/>
                    </a:lnTo>
                    <a:lnTo>
                      <a:pt x="118" y="124"/>
                    </a:lnTo>
                    <a:lnTo>
                      <a:pt x="146" y="98"/>
                    </a:lnTo>
                    <a:lnTo>
                      <a:pt x="178" y="74"/>
                    </a:lnTo>
                    <a:lnTo>
                      <a:pt x="212" y="52"/>
                    </a:lnTo>
                    <a:lnTo>
                      <a:pt x="248" y="34"/>
                    </a:lnTo>
                    <a:lnTo>
                      <a:pt x="288" y="20"/>
                    </a:lnTo>
                    <a:lnTo>
                      <a:pt x="328" y="10"/>
                    </a:lnTo>
                    <a:lnTo>
                      <a:pt x="370" y="2"/>
                    </a:lnTo>
                    <a:lnTo>
                      <a:pt x="370" y="2"/>
                    </a:lnTo>
                    <a:close/>
                  </a:path>
                </a:pathLst>
              </a:custGeom>
              <a:solidFill>
                <a:srgbClr val="FCAF1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55" name="Freeform 32"/>
              <p:cNvSpPr>
                <a:spLocks/>
              </p:cNvSpPr>
              <p:nvPr/>
            </p:nvSpPr>
            <p:spPr bwMode="auto">
              <a:xfrm>
                <a:off x="5005731" y="4052887"/>
                <a:ext cx="1320800" cy="1301750"/>
              </a:xfrm>
              <a:custGeom>
                <a:avLst/>
                <a:gdLst>
                  <a:gd name="T0" fmla="*/ 372 w 832"/>
                  <a:gd name="T1" fmla="*/ 2 h 820"/>
                  <a:gd name="T2" fmla="*/ 456 w 832"/>
                  <a:gd name="T3" fmla="*/ 0 h 820"/>
                  <a:gd name="T4" fmla="*/ 536 w 832"/>
                  <a:gd name="T5" fmla="*/ 16 h 820"/>
                  <a:gd name="T6" fmla="*/ 610 w 832"/>
                  <a:gd name="T7" fmla="*/ 46 h 820"/>
                  <a:gd name="T8" fmla="*/ 678 w 832"/>
                  <a:gd name="T9" fmla="*/ 88 h 820"/>
                  <a:gd name="T10" fmla="*/ 734 w 832"/>
                  <a:gd name="T11" fmla="*/ 144 h 820"/>
                  <a:gd name="T12" fmla="*/ 780 w 832"/>
                  <a:gd name="T13" fmla="*/ 208 h 820"/>
                  <a:gd name="T14" fmla="*/ 812 w 832"/>
                  <a:gd name="T15" fmla="*/ 282 h 820"/>
                  <a:gd name="T16" fmla="*/ 830 w 832"/>
                  <a:gd name="T17" fmla="*/ 364 h 820"/>
                  <a:gd name="T18" fmla="*/ 832 w 832"/>
                  <a:gd name="T19" fmla="*/ 406 h 820"/>
                  <a:gd name="T20" fmla="*/ 826 w 832"/>
                  <a:gd name="T21" fmla="*/ 486 h 820"/>
                  <a:gd name="T22" fmla="*/ 802 w 832"/>
                  <a:gd name="T23" fmla="*/ 564 h 820"/>
                  <a:gd name="T24" fmla="*/ 764 w 832"/>
                  <a:gd name="T25" fmla="*/ 634 h 820"/>
                  <a:gd name="T26" fmla="*/ 714 w 832"/>
                  <a:gd name="T27" fmla="*/ 694 h 820"/>
                  <a:gd name="T28" fmla="*/ 654 w 832"/>
                  <a:gd name="T29" fmla="*/ 746 h 820"/>
                  <a:gd name="T30" fmla="*/ 582 w 832"/>
                  <a:gd name="T31" fmla="*/ 786 h 820"/>
                  <a:gd name="T32" fmla="*/ 504 w 832"/>
                  <a:gd name="T33" fmla="*/ 810 h 820"/>
                  <a:gd name="T34" fmla="*/ 462 w 832"/>
                  <a:gd name="T35" fmla="*/ 816 h 820"/>
                  <a:gd name="T36" fmla="*/ 378 w 832"/>
                  <a:gd name="T37" fmla="*/ 818 h 820"/>
                  <a:gd name="T38" fmla="*/ 298 w 832"/>
                  <a:gd name="T39" fmla="*/ 802 h 820"/>
                  <a:gd name="T40" fmla="*/ 222 w 832"/>
                  <a:gd name="T41" fmla="*/ 772 h 820"/>
                  <a:gd name="T42" fmla="*/ 156 w 832"/>
                  <a:gd name="T43" fmla="*/ 730 h 820"/>
                  <a:gd name="T44" fmla="*/ 98 w 832"/>
                  <a:gd name="T45" fmla="*/ 674 h 820"/>
                  <a:gd name="T46" fmla="*/ 52 w 832"/>
                  <a:gd name="T47" fmla="*/ 610 h 820"/>
                  <a:gd name="T48" fmla="*/ 20 w 832"/>
                  <a:gd name="T49" fmla="*/ 536 h 820"/>
                  <a:gd name="T50" fmla="*/ 2 w 832"/>
                  <a:gd name="T51" fmla="*/ 454 h 820"/>
                  <a:gd name="T52" fmla="*/ 0 w 832"/>
                  <a:gd name="T53" fmla="*/ 414 h 820"/>
                  <a:gd name="T54" fmla="*/ 8 w 832"/>
                  <a:gd name="T55" fmla="*/ 332 h 820"/>
                  <a:gd name="T56" fmla="*/ 32 w 832"/>
                  <a:gd name="T57" fmla="*/ 256 h 820"/>
                  <a:gd name="T58" fmla="*/ 68 w 832"/>
                  <a:gd name="T59" fmla="*/ 186 h 820"/>
                  <a:gd name="T60" fmla="*/ 118 w 832"/>
                  <a:gd name="T61" fmla="*/ 124 h 820"/>
                  <a:gd name="T62" fmla="*/ 180 w 832"/>
                  <a:gd name="T63" fmla="*/ 72 h 820"/>
                  <a:gd name="T64" fmla="*/ 250 w 832"/>
                  <a:gd name="T65" fmla="*/ 34 h 820"/>
                  <a:gd name="T66" fmla="*/ 330 w 832"/>
                  <a:gd name="T67" fmla="*/ 8 h 820"/>
                  <a:gd name="T68" fmla="*/ 372 w 832"/>
                  <a:gd name="T69" fmla="*/ 2 h 82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832" h="820">
                    <a:moveTo>
                      <a:pt x="372" y="2"/>
                    </a:moveTo>
                    <a:lnTo>
                      <a:pt x="372" y="2"/>
                    </a:lnTo>
                    <a:lnTo>
                      <a:pt x="414" y="0"/>
                    </a:lnTo>
                    <a:lnTo>
                      <a:pt x="456" y="0"/>
                    </a:lnTo>
                    <a:lnTo>
                      <a:pt x="496" y="6"/>
                    </a:lnTo>
                    <a:lnTo>
                      <a:pt x="536" y="16"/>
                    </a:lnTo>
                    <a:lnTo>
                      <a:pt x="574" y="30"/>
                    </a:lnTo>
                    <a:lnTo>
                      <a:pt x="610" y="46"/>
                    </a:lnTo>
                    <a:lnTo>
                      <a:pt x="644" y="66"/>
                    </a:lnTo>
                    <a:lnTo>
                      <a:pt x="678" y="88"/>
                    </a:lnTo>
                    <a:lnTo>
                      <a:pt x="708" y="116"/>
                    </a:lnTo>
                    <a:lnTo>
                      <a:pt x="734" y="144"/>
                    </a:lnTo>
                    <a:lnTo>
                      <a:pt x="758" y="176"/>
                    </a:lnTo>
                    <a:lnTo>
                      <a:pt x="780" y="208"/>
                    </a:lnTo>
                    <a:lnTo>
                      <a:pt x="798" y="244"/>
                    </a:lnTo>
                    <a:lnTo>
                      <a:pt x="812" y="282"/>
                    </a:lnTo>
                    <a:lnTo>
                      <a:pt x="824" y="322"/>
                    </a:lnTo>
                    <a:lnTo>
                      <a:pt x="830" y="364"/>
                    </a:lnTo>
                    <a:lnTo>
                      <a:pt x="830" y="364"/>
                    </a:lnTo>
                    <a:lnTo>
                      <a:pt x="832" y="406"/>
                    </a:lnTo>
                    <a:lnTo>
                      <a:pt x="832" y="446"/>
                    </a:lnTo>
                    <a:lnTo>
                      <a:pt x="826" y="486"/>
                    </a:lnTo>
                    <a:lnTo>
                      <a:pt x="816" y="526"/>
                    </a:lnTo>
                    <a:lnTo>
                      <a:pt x="802" y="564"/>
                    </a:lnTo>
                    <a:lnTo>
                      <a:pt x="784" y="600"/>
                    </a:lnTo>
                    <a:lnTo>
                      <a:pt x="764" y="634"/>
                    </a:lnTo>
                    <a:lnTo>
                      <a:pt x="740" y="666"/>
                    </a:lnTo>
                    <a:lnTo>
                      <a:pt x="714" y="694"/>
                    </a:lnTo>
                    <a:lnTo>
                      <a:pt x="684" y="722"/>
                    </a:lnTo>
                    <a:lnTo>
                      <a:pt x="654" y="746"/>
                    </a:lnTo>
                    <a:lnTo>
                      <a:pt x="618" y="768"/>
                    </a:lnTo>
                    <a:lnTo>
                      <a:pt x="582" y="786"/>
                    </a:lnTo>
                    <a:lnTo>
                      <a:pt x="544" y="800"/>
                    </a:lnTo>
                    <a:lnTo>
                      <a:pt x="504" y="810"/>
                    </a:lnTo>
                    <a:lnTo>
                      <a:pt x="462" y="816"/>
                    </a:lnTo>
                    <a:lnTo>
                      <a:pt x="462" y="816"/>
                    </a:lnTo>
                    <a:lnTo>
                      <a:pt x="418" y="820"/>
                    </a:lnTo>
                    <a:lnTo>
                      <a:pt x="378" y="818"/>
                    </a:lnTo>
                    <a:lnTo>
                      <a:pt x="336" y="812"/>
                    </a:lnTo>
                    <a:lnTo>
                      <a:pt x="298" y="802"/>
                    </a:lnTo>
                    <a:lnTo>
                      <a:pt x="258" y="790"/>
                    </a:lnTo>
                    <a:lnTo>
                      <a:pt x="222" y="772"/>
                    </a:lnTo>
                    <a:lnTo>
                      <a:pt x="188" y="752"/>
                    </a:lnTo>
                    <a:lnTo>
                      <a:pt x="156" y="730"/>
                    </a:lnTo>
                    <a:lnTo>
                      <a:pt x="126" y="704"/>
                    </a:lnTo>
                    <a:lnTo>
                      <a:pt x="98" y="674"/>
                    </a:lnTo>
                    <a:lnTo>
                      <a:pt x="74" y="644"/>
                    </a:lnTo>
                    <a:lnTo>
                      <a:pt x="52" y="610"/>
                    </a:lnTo>
                    <a:lnTo>
                      <a:pt x="34" y="574"/>
                    </a:lnTo>
                    <a:lnTo>
                      <a:pt x="20" y="536"/>
                    </a:lnTo>
                    <a:lnTo>
                      <a:pt x="10" y="496"/>
                    </a:lnTo>
                    <a:lnTo>
                      <a:pt x="2" y="454"/>
                    </a:lnTo>
                    <a:lnTo>
                      <a:pt x="2" y="454"/>
                    </a:lnTo>
                    <a:lnTo>
                      <a:pt x="0" y="414"/>
                    </a:lnTo>
                    <a:lnTo>
                      <a:pt x="2" y="372"/>
                    </a:lnTo>
                    <a:lnTo>
                      <a:pt x="8" y="332"/>
                    </a:lnTo>
                    <a:lnTo>
                      <a:pt x="18" y="292"/>
                    </a:lnTo>
                    <a:lnTo>
                      <a:pt x="32" y="256"/>
                    </a:lnTo>
                    <a:lnTo>
                      <a:pt x="48" y="220"/>
                    </a:lnTo>
                    <a:lnTo>
                      <a:pt x="68" y="186"/>
                    </a:lnTo>
                    <a:lnTo>
                      <a:pt x="92" y="154"/>
                    </a:lnTo>
                    <a:lnTo>
                      <a:pt x="118" y="124"/>
                    </a:lnTo>
                    <a:lnTo>
                      <a:pt x="148" y="96"/>
                    </a:lnTo>
                    <a:lnTo>
                      <a:pt x="180" y="72"/>
                    </a:lnTo>
                    <a:lnTo>
                      <a:pt x="214" y="52"/>
                    </a:lnTo>
                    <a:lnTo>
                      <a:pt x="250" y="34"/>
                    </a:lnTo>
                    <a:lnTo>
                      <a:pt x="290" y="20"/>
                    </a:lnTo>
                    <a:lnTo>
                      <a:pt x="330" y="8"/>
                    </a:lnTo>
                    <a:lnTo>
                      <a:pt x="372" y="2"/>
                    </a:lnTo>
                    <a:lnTo>
                      <a:pt x="372" y="2"/>
                    </a:lnTo>
                    <a:close/>
                  </a:path>
                </a:pathLst>
              </a:custGeom>
              <a:solidFill>
                <a:srgbClr val="FBAC1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56" name="Freeform 33"/>
              <p:cNvSpPr>
                <a:spLocks/>
              </p:cNvSpPr>
              <p:nvPr/>
            </p:nvSpPr>
            <p:spPr bwMode="auto">
              <a:xfrm>
                <a:off x="4999381" y="4046537"/>
                <a:ext cx="1330325" cy="1308100"/>
              </a:xfrm>
              <a:custGeom>
                <a:avLst/>
                <a:gdLst>
                  <a:gd name="T0" fmla="*/ 374 w 838"/>
                  <a:gd name="T1" fmla="*/ 2 h 824"/>
                  <a:gd name="T2" fmla="*/ 458 w 838"/>
                  <a:gd name="T3" fmla="*/ 2 h 824"/>
                  <a:gd name="T4" fmla="*/ 540 w 838"/>
                  <a:gd name="T5" fmla="*/ 18 h 824"/>
                  <a:gd name="T6" fmla="*/ 614 w 838"/>
                  <a:gd name="T7" fmla="*/ 48 h 824"/>
                  <a:gd name="T8" fmla="*/ 680 w 838"/>
                  <a:gd name="T9" fmla="*/ 90 h 824"/>
                  <a:gd name="T10" fmla="*/ 738 w 838"/>
                  <a:gd name="T11" fmla="*/ 146 h 824"/>
                  <a:gd name="T12" fmla="*/ 784 w 838"/>
                  <a:gd name="T13" fmla="*/ 210 h 824"/>
                  <a:gd name="T14" fmla="*/ 818 w 838"/>
                  <a:gd name="T15" fmla="*/ 286 h 824"/>
                  <a:gd name="T16" fmla="*/ 834 w 838"/>
                  <a:gd name="T17" fmla="*/ 366 h 824"/>
                  <a:gd name="T18" fmla="*/ 838 w 838"/>
                  <a:gd name="T19" fmla="*/ 408 h 824"/>
                  <a:gd name="T20" fmla="*/ 830 w 838"/>
                  <a:gd name="T21" fmla="*/ 490 h 824"/>
                  <a:gd name="T22" fmla="*/ 806 w 838"/>
                  <a:gd name="T23" fmla="*/ 568 h 824"/>
                  <a:gd name="T24" fmla="*/ 768 w 838"/>
                  <a:gd name="T25" fmla="*/ 638 h 824"/>
                  <a:gd name="T26" fmla="*/ 718 w 838"/>
                  <a:gd name="T27" fmla="*/ 700 h 824"/>
                  <a:gd name="T28" fmla="*/ 656 w 838"/>
                  <a:gd name="T29" fmla="*/ 750 h 824"/>
                  <a:gd name="T30" fmla="*/ 586 w 838"/>
                  <a:gd name="T31" fmla="*/ 790 h 824"/>
                  <a:gd name="T32" fmla="*/ 506 w 838"/>
                  <a:gd name="T33" fmla="*/ 816 h 824"/>
                  <a:gd name="T34" fmla="*/ 464 w 838"/>
                  <a:gd name="T35" fmla="*/ 822 h 824"/>
                  <a:gd name="T36" fmla="*/ 380 w 838"/>
                  <a:gd name="T37" fmla="*/ 822 h 824"/>
                  <a:gd name="T38" fmla="*/ 300 w 838"/>
                  <a:gd name="T39" fmla="*/ 808 h 824"/>
                  <a:gd name="T40" fmla="*/ 224 w 838"/>
                  <a:gd name="T41" fmla="*/ 778 h 824"/>
                  <a:gd name="T42" fmla="*/ 158 w 838"/>
                  <a:gd name="T43" fmla="*/ 734 h 824"/>
                  <a:gd name="T44" fmla="*/ 100 w 838"/>
                  <a:gd name="T45" fmla="*/ 680 h 824"/>
                  <a:gd name="T46" fmla="*/ 54 w 838"/>
                  <a:gd name="T47" fmla="*/ 614 h 824"/>
                  <a:gd name="T48" fmla="*/ 20 w 838"/>
                  <a:gd name="T49" fmla="*/ 540 h 824"/>
                  <a:gd name="T50" fmla="*/ 4 w 838"/>
                  <a:gd name="T51" fmla="*/ 458 h 824"/>
                  <a:gd name="T52" fmla="*/ 0 w 838"/>
                  <a:gd name="T53" fmla="*/ 416 h 824"/>
                  <a:gd name="T54" fmla="*/ 8 w 838"/>
                  <a:gd name="T55" fmla="*/ 334 h 824"/>
                  <a:gd name="T56" fmla="*/ 32 w 838"/>
                  <a:gd name="T57" fmla="*/ 258 h 824"/>
                  <a:gd name="T58" fmla="*/ 70 w 838"/>
                  <a:gd name="T59" fmla="*/ 188 h 824"/>
                  <a:gd name="T60" fmla="*/ 120 w 838"/>
                  <a:gd name="T61" fmla="*/ 126 h 824"/>
                  <a:gd name="T62" fmla="*/ 182 w 838"/>
                  <a:gd name="T63" fmla="*/ 74 h 824"/>
                  <a:gd name="T64" fmla="*/ 252 w 838"/>
                  <a:gd name="T65" fmla="*/ 34 h 824"/>
                  <a:gd name="T66" fmla="*/ 332 w 838"/>
                  <a:gd name="T67" fmla="*/ 10 h 824"/>
                  <a:gd name="T68" fmla="*/ 374 w 838"/>
                  <a:gd name="T69" fmla="*/ 2 h 8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838" h="824">
                    <a:moveTo>
                      <a:pt x="374" y="2"/>
                    </a:moveTo>
                    <a:lnTo>
                      <a:pt x="374" y="2"/>
                    </a:lnTo>
                    <a:lnTo>
                      <a:pt x="416" y="0"/>
                    </a:lnTo>
                    <a:lnTo>
                      <a:pt x="458" y="2"/>
                    </a:lnTo>
                    <a:lnTo>
                      <a:pt x="500" y="8"/>
                    </a:lnTo>
                    <a:lnTo>
                      <a:pt x="540" y="18"/>
                    </a:lnTo>
                    <a:lnTo>
                      <a:pt x="578" y="30"/>
                    </a:lnTo>
                    <a:lnTo>
                      <a:pt x="614" y="48"/>
                    </a:lnTo>
                    <a:lnTo>
                      <a:pt x="648" y="68"/>
                    </a:lnTo>
                    <a:lnTo>
                      <a:pt x="680" y="90"/>
                    </a:lnTo>
                    <a:lnTo>
                      <a:pt x="710" y="116"/>
                    </a:lnTo>
                    <a:lnTo>
                      <a:pt x="738" y="146"/>
                    </a:lnTo>
                    <a:lnTo>
                      <a:pt x="764" y="178"/>
                    </a:lnTo>
                    <a:lnTo>
                      <a:pt x="784" y="210"/>
                    </a:lnTo>
                    <a:lnTo>
                      <a:pt x="802" y="248"/>
                    </a:lnTo>
                    <a:lnTo>
                      <a:pt x="818" y="286"/>
                    </a:lnTo>
                    <a:lnTo>
                      <a:pt x="828" y="326"/>
                    </a:lnTo>
                    <a:lnTo>
                      <a:pt x="834" y="366"/>
                    </a:lnTo>
                    <a:lnTo>
                      <a:pt x="834" y="366"/>
                    </a:lnTo>
                    <a:lnTo>
                      <a:pt x="838" y="408"/>
                    </a:lnTo>
                    <a:lnTo>
                      <a:pt x="836" y="450"/>
                    </a:lnTo>
                    <a:lnTo>
                      <a:pt x="830" y="490"/>
                    </a:lnTo>
                    <a:lnTo>
                      <a:pt x="820" y="530"/>
                    </a:lnTo>
                    <a:lnTo>
                      <a:pt x="806" y="568"/>
                    </a:lnTo>
                    <a:lnTo>
                      <a:pt x="788" y="604"/>
                    </a:lnTo>
                    <a:lnTo>
                      <a:pt x="768" y="638"/>
                    </a:lnTo>
                    <a:lnTo>
                      <a:pt x="744" y="670"/>
                    </a:lnTo>
                    <a:lnTo>
                      <a:pt x="718" y="700"/>
                    </a:lnTo>
                    <a:lnTo>
                      <a:pt x="688" y="726"/>
                    </a:lnTo>
                    <a:lnTo>
                      <a:pt x="656" y="750"/>
                    </a:lnTo>
                    <a:lnTo>
                      <a:pt x="622" y="772"/>
                    </a:lnTo>
                    <a:lnTo>
                      <a:pt x="586" y="790"/>
                    </a:lnTo>
                    <a:lnTo>
                      <a:pt x="546" y="804"/>
                    </a:lnTo>
                    <a:lnTo>
                      <a:pt x="506" y="816"/>
                    </a:lnTo>
                    <a:lnTo>
                      <a:pt x="464" y="822"/>
                    </a:lnTo>
                    <a:lnTo>
                      <a:pt x="464" y="822"/>
                    </a:lnTo>
                    <a:lnTo>
                      <a:pt x="422" y="824"/>
                    </a:lnTo>
                    <a:lnTo>
                      <a:pt x="380" y="822"/>
                    </a:lnTo>
                    <a:lnTo>
                      <a:pt x="338" y="818"/>
                    </a:lnTo>
                    <a:lnTo>
                      <a:pt x="300" y="808"/>
                    </a:lnTo>
                    <a:lnTo>
                      <a:pt x="260" y="794"/>
                    </a:lnTo>
                    <a:lnTo>
                      <a:pt x="224" y="778"/>
                    </a:lnTo>
                    <a:lnTo>
                      <a:pt x="190" y="758"/>
                    </a:lnTo>
                    <a:lnTo>
                      <a:pt x="158" y="734"/>
                    </a:lnTo>
                    <a:lnTo>
                      <a:pt x="128" y="708"/>
                    </a:lnTo>
                    <a:lnTo>
                      <a:pt x="100" y="680"/>
                    </a:lnTo>
                    <a:lnTo>
                      <a:pt x="76" y="648"/>
                    </a:lnTo>
                    <a:lnTo>
                      <a:pt x="54" y="614"/>
                    </a:lnTo>
                    <a:lnTo>
                      <a:pt x="36" y="578"/>
                    </a:lnTo>
                    <a:lnTo>
                      <a:pt x="20" y="540"/>
                    </a:lnTo>
                    <a:lnTo>
                      <a:pt x="10" y="500"/>
                    </a:lnTo>
                    <a:lnTo>
                      <a:pt x="4" y="458"/>
                    </a:lnTo>
                    <a:lnTo>
                      <a:pt x="4" y="458"/>
                    </a:lnTo>
                    <a:lnTo>
                      <a:pt x="0" y="416"/>
                    </a:lnTo>
                    <a:lnTo>
                      <a:pt x="2" y="374"/>
                    </a:lnTo>
                    <a:lnTo>
                      <a:pt x="8" y="334"/>
                    </a:lnTo>
                    <a:lnTo>
                      <a:pt x="18" y="296"/>
                    </a:lnTo>
                    <a:lnTo>
                      <a:pt x="32" y="258"/>
                    </a:lnTo>
                    <a:lnTo>
                      <a:pt x="50" y="222"/>
                    </a:lnTo>
                    <a:lnTo>
                      <a:pt x="70" y="188"/>
                    </a:lnTo>
                    <a:lnTo>
                      <a:pt x="94" y="156"/>
                    </a:lnTo>
                    <a:lnTo>
                      <a:pt x="120" y="126"/>
                    </a:lnTo>
                    <a:lnTo>
                      <a:pt x="150" y="98"/>
                    </a:lnTo>
                    <a:lnTo>
                      <a:pt x="182" y="74"/>
                    </a:lnTo>
                    <a:lnTo>
                      <a:pt x="216" y="52"/>
                    </a:lnTo>
                    <a:lnTo>
                      <a:pt x="252" y="34"/>
                    </a:lnTo>
                    <a:lnTo>
                      <a:pt x="292" y="20"/>
                    </a:lnTo>
                    <a:lnTo>
                      <a:pt x="332" y="10"/>
                    </a:lnTo>
                    <a:lnTo>
                      <a:pt x="374" y="2"/>
                    </a:lnTo>
                    <a:lnTo>
                      <a:pt x="374" y="2"/>
                    </a:lnTo>
                    <a:close/>
                  </a:path>
                </a:pathLst>
              </a:custGeom>
              <a:solidFill>
                <a:srgbClr val="FAA61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57" name="Freeform 34"/>
              <p:cNvSpPr>
                <a:spLocks/>
              </p:cNvSpPr>
              <p:nvPr/>
            </p:nvSpPr>
            <p:spPr bwMode="auto">
              <a:xfrm>
                <a:off x="4996206" y="4043362"/>
                <a:ext cx="1333500" cy="1314450"/>
              </a:xfrm>
              <a:custGeom>
                <a:avLst/>
                <a:gdLst>
                  <a:gd name="T0" fmla="*/ 374 w 840"/>
                  <a:gd name="T1" fmla="*/ 2 h 828"/>
                  <a:gd name="T2" fmla="*/ 460 w 840"/>
                  <a:gd name="T3" fmla="*/ 2 h 828"/>
                  <a:gd name="T4" fmla="*/ 540 w 840"/>
                  <a:gd name="T5" fmla="*/ 16 h 828"/>
                  <a:gd name="T6" fmla="*/ 616 w 840"/>
                  <a:gd name="T7" fmla="*/ 46 h 828"/>
                  <a:gd name="T8" fmla="*/ 682 w 840"/>
                  <a:gd name="T9" fmla="*/ 90 h 828"/>
                  <a:gd name="T10" fmla="*/ 740 w 840"/>
                  <a:gd name="T11" fmla="*/ 146 h 828"/>
                  <a:gd name="T12" fmla="*/ 786 w 840"/>
                  <a:gd name="T13" fmla="*/ 212 h 828"/>
                  <a:gd name="T14" fmla="*/ 820 w 840"/>
                  <a:gd name="T15" fmla="*/ 286 h 828"/>
                  <a:gd name="T16" fmla="*/ 838 w 840"/>
                  <a:gd name="T17" fmla="*/ 368 h 828"/>
                  <a:gd name="T18" fmla="*/ 840 w 840"/>
                  <a:gd name="T19" fmla="*/ 410 h 828"/>
                  <a:gd name="T20" fmla="*/ 832 w 840"/>
                  <a:gd name="T21" fmla="*/ 492 h 828"/>
                  <a:gd name="T22" fmla="*/ 808 w 840"/>
                  <a:gd name="T23" fmla="*/ 568 h 828"/>
                  <a:gd name="T24" fmla="*/ 770 w 840"/>
                  <a:gd name="T25" fmla="*/ 640 h 828"/>
                  <a:gd name="T26" fmla="*/ 720 w 840"/>
                  <a:gd name="T27" fmla="*/ 702 h 828"/>
                  <a:gd name="T28" fmla="*/ 658 w 840"/>
                  <a:gd name="T29" fmla="*/ 754 h 828"/>
                  <a:gd name="T30" fmla="*/ 586 w 840"/>
                  <a:gd name="T31" fmla="*/ 792 h 828"/>
                  <a:gd name="T32" fmla="*/ 508 w 840"/>
                  <a:gd name="T33" fmla="*/ 818 h 828"/>
                  <a:gd name="T34" fmla="*/ 464 w 840"/>
                  <a:gd name="T35" fmla="*/ 824 h 828"/>
                  <a:gd name="T36" fmla="*/ 380 w 840"/>
                  <a:gd name="T37" fmla="*/ 826 h 828"/>
                  <a:gd name="T38" fmla="*/ 300 w 840"/>
                  <a:gd name="T39" fmla="*/ 810 h 828"/>
                  <a:gd name="T40" fmla="*/ 224 w 840"/>
                  <a:gd name="T41" fmla="*/ 780 h 828"/>
                  <a:gd name="T42" fmla="*/ 156 w 840"/>
                  <a:gd name="T43" fmla="*/ 736 h 828"/>
                  <a:gd name="T44" fmla="*/ 98 w 840"/>
                  <a:gd name="T45" fmla="*/ 682 h 828"/>
                  <a:gd name="T46" fmla="*/ 52 w 840"/>
                  <a:gd name="T47" fmla="*/ 616 h 828"/>
                  <a:gd name="T48" fmla="*/ 20 w 840"/>
                  <a:gd name="T49" fmla="*/ 542 h 828"/>
                  <a:gd name="T50" fmla="*/ 2 w 840"/>
                  <a:gd name="T51" fmla="*/ 460 h 828"/>
                  <a:gd name="T52" fmla="*/ 0 w 840"/>
                  <a:gd name="T53" fmla="*/ 418 h 828"/>
                  <a:gd name="T54" fmla="*/ 8 w 840"/>
                  <a:gd name="T55" fmla="*/ 336 h 828"/>
                  <a:gd name="T56" fmla="*/ 30 w 840"/>
                  <a:gd name="T57" fmla="*/ 258 h 828"/>
                  <a:gd name="T58" fmla="*/ 68 w 840"/>
                  <a:gd name="T59" fmla="*/ 188 h 828"/>
                  <a:gd name="T60" fmla="*/ 120 w 840"/>
                  <a:gd name="T61" fmla="*/ 126 h 828"/>
                  <a:gd name="T62" fmla="*/ 180 w 840"/>
                  <a:gd name="T63" fmla="*/ 74 h 828"/>
                  <a:gd name="T64" fmla="*/ 252 w 840"/>
                  <a:gd name="T65" fmla="*/ 34 h 828"/>
                  <a:gd name="T66" fmla="*/ 332 w 840"/>
                  <a:gd name="T67" fmla="*/ 8 h 828"/>
                  <a:gd name="T68" fmla="*/ 374 w 840"/>
                  <a:gd name="T69" fmla="*/ 2 h 82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840" h="828">
                    <a:moveTo>
                      <a:pt x="374" y="2"/>
                    </a:moveTo>
                    <a:lnTo>
                      <a:pt x="374" y="2"/>
                    </a:lnTo>
                    <a:lnTo>
                      <a:pt x="418" y="0"/>
                    </a:lnTo>
                    <a:lnTo>
                      <a:pt x="460" y="2"/>
                    </a:lnTo>
                    <a:lnTo>
                      <a:pt x="500" y="6"/>
                    </a:lnTo>
                    <a:lnTo>
                      <a:pt x="540" y="16"/>
                    </a:lnTo>
                    <a:lnTo>
                      <a:pt x="578" y="30"/>
                    </a:lnTo>
                    <a:lnTo>
                      <a:pt x="616" y="46"/>
                    </a:lnTo>
                    <a:lnTo>
                      <a:pt x="650" y="66"/>
                    </a:lnTo>
                    <a:lnTo>
                      <a:pt x="682" y="90"/>
                    </a:lnTo>
                    <a:lnTo>
                      <a:pt x="712" y="116"/>
                    </a:lnTo>
                    <a:lnTo>
                      <a:pt x="740" y="146"/>
                    </a:lnTo>
                    <a:lnTo>
                      <a:pt x="766" y="178"/>
                    </a:lnTo>
                    <a:lnTo>
                      <a:pt x="786" y="212"/>
                    </a:lnTo>
                    <a:lnTo>
                      <a:pt x="804" y="248"/>
                    </a:lnTo>
                    <a:lnTo>
                      <a:pt x="820" y="286"/>
                    </a:lnTo>
                    <a:lnTo>
                      <a:pt x="830" y="326"/>
                    </a:lnTo>
                    <a:lnTo>
                      <a:pt x="838" y="368"/>
                    </a:lnTo>
                    <a:lnTo>
                      <a:pt x="838" y="368"/>
                    </a:lnTo>
                    <a:lnTo>
                      <a:pt x="840" y="410"/>
                    </a:lnTo>
                    <a:lnTo>
                      <a:pt x="838" y="452"/>
                    </a:lnTo>
                    <a:lnTo>
                      <a:pt x="832" y="492"/>
                    </a:lnTo>
                    <a:lnTo>
                      <a:pt x="822" y="530"/>
                    </a:lnTo>
                    <a:lnTo>
                      <a:pt x="808" y="568"/>
                    </a:lnTo>
                    <a:lnTo>
                      <a:pt x="792" y="606"/>
                    </a:lnTo>
                    <a:lnTo>
                      <a:pt x="770" y="640"/>
                    </a:lnTo>
                    <a:lnTo>
                      <a:pt x="746" y="672"/>
                    </a:lnTo>
                    <a:lnTo>
                      <a:pt x="720" y="702"/>
                    </a:lnTo>
                    <a:lnTo>
                      <a:pt x="690" y="728"/>
                    </a:lnTo>
                    <a:lnTo>
                      <a:pt x="658" y="754"/>
                    </a:lnTo>
                    <a:lnTo>
                      <a:pt x="624" y="774"/>
                    </a:lnTo>
                    <a:lnTo>
                      <a:pt x="586" y="792"/>
                    </a:lnTo>
                    <a:lnTo>
                      <a:pt x="548" y="808"/>
                    </a:lnTo>
                    <a:lnTo>
                      <a:pt x="508" y="818"/>
                    </a:lnTo>
                    <a:lnTo>
                      <a:pt x="464" y="824"/>
                    </a:lnTo>
                    <a:lnTo>
                      <a:pt x="464" y="824"/>
                    </a:lnTo>
                    <a:lnTo>
                      <a:pt x="422" y="828"/>
                    </a:lnTo>
                    <a:lnTo>
                      <a:pt x="380" y="826"/>
                    </a:lnTo>
                    <a:lnTo>
                      <a:pt x="338" y="820"/>
                    </a:lnTo>
                    <a:lnTo>
                      <a:pt x="300" y="810"/>
                    </a:lnTo>
                    <a:lnTo>
                      <a:pt x="260" y="798"/>
                    </a:lnTo>
                    <a:lnTo>
                      <a:pt x="224" y="780"/>
                    </a:lnTo>
                    <a:lnTo>
                      <a:pt x="190" y="760"/>
                    </a:lnTo>
                    <a:lnTo>
                      <a:pt x="156" y="736"/>
                    </a:lnTo>
                    <a:lnTo>
                      <a:pt x="126" y="710"/>
                    </a:lnTo>
                    <a:lnTo>
                      <a:pt x="98" y="682"/>
                    </a:lnTo>
                    <a:lnTo>
                      <a:pt x="74" y="650"/>
                    </a:lnTo>
                    <a:lnTo>
                      <a:pt x="52" y="616"/>
                    </a:lnTo>
                    <a:lnTo>
                      <a:pt x="34" y="580"/>
                    </a:lnTo>
                    <a:lnTo>
                      <a:pt x="20" y="542"/>
                    </a:lnTo>
                    <a:lnTo>
                      <a:pt x="8" y="502"/>
                    </a:lnTo>
                    <a:lnTo>
                      <a:pt x="2" y="460"/>
                    </a:lnTo>
                    <a:lnTo>
                      <a:pt x="2" y="460"/>
                    </a:lnTo>
                    <a:lnTo>
                      <a:pt x="0" y="418"/>
                    </a:lnTo>
                    <a:lnTo>
                      <a:pt x="2" y="376"/>
                    </a:lnTo>
                    <a:lnTo>
                      <a:pt x="8" y="336"/>
                    </a:lnTo>
                    <a:lnTo>
                      <a:pt x="18" y="296"/>
                    </a:lnTo>
                    <a:lnTo>
                      <a:pt x="30" y="258"/>
                    </a:lnTo>
                    <a:lnTo>
                      <a:pt x="48" y="222"/>
                    </a:lnTo>
                    <a:lnTo>
                      <a:pt x="68" y="188"/>
                    </a:lnTo>
                    <a:lnTo>
                      <a:pt x="92" y="156"/>
                    </a:lnTo>
                    <a:lnTo>
                      <a:pt x="120" y="126"/>
                    </a:lnTo>
                    <a:lnTo>
                      <a:pt x="148" y="98"/>
                    </a:lnTo>
                    <a:lnTo>
                      <a:pt x="180" y="74"/>
                    </a:lnTo>
                    <a:lnTo>
                      <a:pt x="216" y="52"/>
                    </a:lnTo>
                    <a:lnTo>
                      <a:pt x="252" y="34"/>
                    </a:lnTo>
                    <a:lnTo>
                      <a:pt x="292" y="20"/>
                    </a:lnTo>
                    <a:lnTo>
                      <a:pt x="332" y="8"/>
                    </a:lnTo>
                    <a:lnTo>
                      <a:pt x="374" y="2"/>
                    </a:lnTo>
                    <a:lnTo>
                      <a:pt x="374" y="2"/>
                    </a:lnTo>
                    <a:close/>
                  </a:path>
                </a:pathLst>
              </a:custGeom>
              <a:solidFill>
                <a:srgbClr val="F68B1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58" name="Freeform 35"/>
              <p:cNvSpPr>
                <a:spLocks/>
              </p:cNvSpPr>
              <p:nvPr/>
            </p:nvSpPr>
            <p:spPr bwMode="auto">
              <a:xfrm>
                <a:off x="5034306" y="4062412"/>
                <a:ext cx="1273175" cy="1270000"/>
              </a:xfrm>
              <a:custGeom>
                <a:avLst/>
                <a:gdLst>
                  <a:gd name="T0" fmla="*/ 358 w 802"/>
                  <a:gd name="T1" fmla="*/ 4 h 800"/>
                  <a:gd name="T2" fmla="*/ 438 w 802"/>
                  <a:gd name="T3" fmla="*/ 2 h 800"/>
                  <a:gd name="T4" fmla="*/ 516 w 802"/>
                  <a:gd name="T5" fmla="*/ 18 h 800"/>
                  <a:gd name="T6" fmla="*/ 586 w 802"/>
                  <a:gd name="T7" fmla="*/ 46 h 800"/>
                  <a:gd name="T8" fmla="*/ 652 w 802"/>
                  <a:gd name="T9" fmla="*/ 88 h 800"/>
                  <a:gd name="T10" fmla="*/ 706 w 802"/>
                  <a:gd name="T11" fmla="*/ 142 h 800"/>
                  <a:gd name="T12" fmla="*/ 750 w 802"/>
                  <a:gd name="T13" fmla="*/ 206 h 800"/>
                  <a:gd name="T14" fmla="*/ 782 w 802"/>
                  <a:gd name="T15" fmla="*/ 278 h 800"/>
                  <a:gd name="T16" fmla="*/ 798 w 802"/>
                  <a:gd name="T17" fmla="*/ 356 h 800"/>
                  <a:gd name="T18" fmla="*/ 802 w 802"/>
                  <a:gd name="T19" fmla="*/ 398 h 800"/>
                  <a:gd name="T20" fmla="*/ 794 w 802"/>
                  <a:gd name="T21" fmla="*/ 476 h 800"/>
                  <a:gd name="T22" fmla="*/ 772 w 802"/>
                  <a:gd name="T23" fmla="*/ 550 h 800"/>
                  <a:gd name="T24" fmla="*/ 736 w 802"/>
                  <a:gd name="T25" fmla="*/ 618 h 800"/>
                  <a:gd name="T26" fmla="*/ 688 w 802"/>
                  <a:gd name="T27" fmla="*/ 678 h 800"/>
                  <a:gd name="T28" fmla="*/ 628 w 802"/>
                  <a:gd name="T29" fmla="*/ 728 h 800"/>
                  <a:gd name="T30" fmla="*/ 562 w 802"/>
                  <a:gd name="T31" fmla="*/ 766 h 800"/>
                  <a:gd name="T32" fmla="*/ 486 w 802"/>
                  <a:gd name="T33" fmla="*/ 790 h 800"/>
                  <a:gd name="T34" fmla="*/ 444 w 802"/>
                  <a:gd name="T35" fmla="*/ 798 h 800"/>
                  <a:gd name="T36" fmla="*/ 364 w 802"/>
                  <a:gd name="T37" fmla="*/ 798 h 800"/>
                  <a:gd name="T38" fmla="*/ 286 w 802"/>
                  <a:gd name="T39" fmla="*/ 784 h 800"/>
                  <a:gd name="T40" fmla="*/ 216 w 802"/>
                  <a:gd name="T41" fmla="*/ 754 h 800"/>
                  <a:gd name="T42" fmla="*/ 152 w 802"/>
                  <a:gd name="T43" fmla="*/ 712 h 800"/>
                  <a:gd name="T44" fmla="*/ 96 w 802"/>
                  <a:gd name="T45" fmla="*/ 658 h 800"/>
                  <a:gd name="T46" fmla="*/ 52 w 802"/>
                  <a:gd name="T47" fmla="*/ 594 h 800"/>
                  <a:gd name="T48" fmla="*/ 20 w 802"/>
                  <a:gd name="T49" fmla="*/ 524 h 800"/>
                  <a:gd name="T50" fmla="*/ 4 w 802"/>
                  <a:gd name="T51" fmla="*/ 444 h 800"/>
                  <a:gd name="T52" fmla="*/ 0 w 802"/>
                  <a:gd name="T53" fmla="*/ 404 h 800"/>
                  <a:gd name="T54" fmla="*/ 8 w 802"/>
                  <a:gd name="T55" fmla="*/ 324 h 800"/>
                  <a:gd name="T56" fmla="*/ 30 w 802"/>
                  <a:gd name="T57" fmla="*/ 250 h 800"/>
                  <a:gd name="T58" fmla="*/ 66 w 802"/>
                  <a:gd name="T59" fmla="*/ 182 h 800"/>
                  <a:gd name="T60" fmla="*/ 114 w 802"/>
                  <a:gd name="T61" fmla="*/ 122 h 800"/>
                  <a:gd name="T62" fmla="*/ 174 w 802"/>
                  <a:gd name="T63" fmla="*/ 72 h 800"/>
                  <a:gd name="T64" fmla="*/ 242 w 802"/>
                  <a:gd name="T65" fmla="*/ 34 h 800"/>
                  <a:gd name="T66" fmla="*/ 318 w 802"/>
                  <a:gd name="T67" fmla="*/ 10 h 800"/>
                  <a:gd name="T68" fmla="*/ 358 w 802"/>
                  <a:gd name="T69" fmla="*/ 4 h 8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802" h="800">
                    <a:moveTo>
                      <a:pt x="358" y="4"/>
                    </a:moveTo>
                    <a:lnTo>
                      <a:pt x="358" y="4"/>
                    </a:lnTo>
                    <a:lnTo>
                      <a:pt x="398" y="0"/>
                    </a:lnTo>
                    <a:lnTo>
                      <a:pt x="438" y="2"/>
                    </a:lnTo>
                    <a:lnTo>
                      <a:pt x="478" y="8"/>
                    </a:lnTo>
                    <a:lnTo>
                      <a:pt x="516" y="18"/>
                    </a:lnTo>
                    <a:lnTo>
                      <a:pt x="552" y="30"/>
                    </a:lnTo>
                    <a:lnTo>
                      <a:pt x="586" y="46"/>
                    </a:lnTo>
                    <a:lnTo>
                      <a:pt x="620" y="66"/>
                    </a:lnTo>
                    <a:lnTo>
                      <a:pt x="652" y="88"/>
                    </a:lnTo>
                    <a:lnTo>
                      <a:pt x="680" y="114"/>
                    </a:lnTo>
                    <a:lnTo>
                      <a:pt x="706" y="142"/>
                    </a:lnTo>
                    <a:lnTo>
                      <a:pt x="730" y="172"/>
                    </a:lnTo>
                    <a:lnTo>
                      <a:pt x="750" y="206"/>
                    </a:lnTo>
                    <a:lnTo>
                      <a:pt x="768" y="240"/>
                    </a:lnTo>
                    <a:lnTo>
                      <a:pt x="782" y="278"/>
                    </a:lnTo>
                    <a:lnTo>
                      <a:pt x="792" y="316"/>
                    </a:lnTo>
                    <a:lnTo>
                      <a:pt x="798" y="356"/>
                    </a:lnTo>
                    <a:lnTo>
                      <a:pt x="798" y="356"/>
                    </a:lnTo>
                    <a:lnTo>
                      <a:pt x="802" y="398"/>
                    </a:lnTo>
                    <a:lnTo>
                      <a:pt x="800" y="438"/>
                    </a:lnTo>
                    <a:lnTo>
                      <a:pt x="794" y="476"/>
                    </a:lnTo>
                    <a:lnTo>
                      <a:pt x="784" y="514"/>
                    </a:lnTo>
                    <a:lnTo>
                      <a:pt x="772" y="550"/>
                    </a:lnTo>
                    <a:lnTo>
                      <a:pt x="756" y="586"/>
                    </a:lnTo>
                    <a:lnTo>
                      <a:pt x="736" y="618"/>
                    </a:lnTo>
                    <a:lnTo>
                      <a:pt x="714" y="650"/>
                    </a:lnTo>
                    <a:lnTo>
                      <a:pt x="688" y="678"/>
                    </a:lnTo>
                    <a:lnTo>
                      <a:pt x="660" y="704"/>
                    </a:lnTo>
                    <a:lnTo>
                      <a:pt x="628" y="728"/>
                    </a:lnTo>
                    <a:lnTo>
                      <a:pt x="596" y="748"/>
                    </a:lnTo>
                    <a:lnTo>
                      <a:pt x="562" y="766"/>
                    </a:lnTo>
                    <a:lnTo>
                      <a:pt x="524" y="780"/>
                    </a:lnTo>
                    <a:lnTo>
                      <a:pt x="486" y="790"/>
                    </a:lnTo>
                    <a:lnTo>
                      <a:pt x="444" y="798"/>
                    </a:lnTo>
                    <a:lnTo>
                      <a:pt x="444" y="798"/>
                    </a:lnTo>
                    <a:lnTo>
                      <a:pt x="404" y="800"/>
                    </a:lnTo>
                    <a:lnTo>
                      <a:pt x="364" y="798"/>
                    </a:lnTo>
                    <a:lnTo>
                      <a:pt x="324" y="792"/>
                    </a:lnTo>
                    <a:lnTo>
                      <a:pt x="286" y="784"/>
                    </a:lnTo>
                    <a:lnTo>
                      <a:pt x="250" y="770"/>
                    </a:lnTo>
                    <a:lnTo>
                      <a:pt x="216" y="754"/>
                    </a:lnTo>
                    <a:lnTo>
                      <a:pt x="182" y="734"/>
                    </a:lnTo>
                    <a:lnTo>
                      <a:pt x="152" y="712"/>
                    </a:lnTo>
                    <a:lnTo>
                      <a:pt x="122" y="686"/>
                    </a:lnTo>
                    <a:lnTo>
                      <a:pt x="96" y="658"/>
                    </a:lnTo>
                    <a:lnTo>
                      <a:pt x="72" y="628"/>
                    </a:lnTo>
                    <a:lnTo>
                      <a:pt x="52" y="594"/>
                    </a:lnTo>
                    <a:lnTo>
                      <a:pt x="34" y="560"/>
                    </a:lnTo>
                    <a:lnTo>
                      <a:pt x="20" y="524"/>
                    </a:lnTo>
                    <a:lnTo>
                      <a:pt x="10" y="484"/>
                    </a:lnTo>
                    <a:lnTo>
                      <a:pt x="4" y="444"/>
                    </a:lnTo>
                    <a:lnTo>
                      <a:pt x="4" y="444"/>
                    </a:lnTo>
                    <a:lnTo>
                      <a:pt x="0" y="404"/>
                    </a:lnTo>
                    <a:lnTo>
                      <a:pt x="2" y="364"/>
                    </a:lnTo>
                    <a:lnTo>
                      <a:pt x="8" y="324"/>
                    </a:lnTo>
                    <a:lnTo>
                      <a:pt x="18" y="286"/>
                    </a:lnTo>
                    <a:lnTo>
                      <a:pt x="30" y="250"/>
                    </a:lnTo>
                    <a:lnTo>
                      <a:pt x="48" y="214"/>
                    </a:lnTo>
                    <a:lnTo>
                      <a:pt x="66" y="182"/>
                    </a:lnTo>
                    <a:lnTo>
                      <a:pt x="90" y="150"/>
                    </a:lnTo>
                    <a:lnTo>
                      <a:pt x="114" y="122"/>
                    </a:lnTo>
                    <a:lnTo>
                      <a:pt x="142" y="96"/>
                    </a:lnTo>
                    <a:lnTo>
                      <a:pt x="174" y="72"/>
                    </a:lnTo>
                    <a:lnTo>
                      <a:pt x="206" y="52"/>
                    </a:lnTo>
                    <a:lnTo>
                      <a:pt x="242" y="34"/>
                    </a:lnTo>
                    <a:lnTo>
                      <a:pt x="278" y="20"/>
                    </a:lnTo>
                    <a:lnTo>
                      <a:pt x="318" y="10"/>
                    </a:lnTo>
                    <a:lnTo>
                      <a:pt x="358" y="4"/>
                    </a:lnTo>
                    <a:lnTo>
                      <a:pt x="358" y="4"/>
                    </a:lnTo>
                    <a:close/>
                  </a:path>
                </a:pathLst>
              </a:custGeom>
              <a:solidFill>
                <a:srgbClr val="FFCB0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59" name="Freeform 36"/>
              <p:cNvSpPr>
                <a:spLocks/>
              </p:cNvSpPr>
              <p:nvPr/>
            </p:nvSpPr>
            <p:spPr bwMode="auto">
              <a:xfrm>
                <a:off x="5047006" y="4068762"/>
                <a:ext cx="1247775" cy="1238250"/>
              </a:xfrm>
              <a:custGeom>
                <a:avLst/>
                <a:gdLst>
                  <a:gd name="T0" fmla="*/ 350 w 786"/>
                  <a:gd name="T1" fmla="*/ 2 h 780"/>
                  <a:gd name="T2" fmla="*/ 430 w 786"/>
                  <a:gd name="T3" fmla="*/ 2 h 780"/>
                  <a:gd name="T4" fmla="*/ 506 w 786"/>
                  <a:gd name="T5" fmla="*/ 16 h 780"/>
                  <a:gd name="T6" fmla="*/ 576 w 786"/>
                  <a:gd name="T7" fmla="*/ 46 h 780"/>
                  <a:gd name="T8" fmla="*/ 640 w 786"/>
                  <a:gd name="T9" fmla="*/ 86 h 780"/>
                  <a:gd name="T10" fmla="*/ 694 w 786"/>
                  <a:gd name="T11" fmla="*/ 138 h 780"/>
                  <a:gd name="T12" fmla="*/ 736 w 786"/>
                  <a:gd name="T13" fmla="*/ 200 h 780"/>
                  <a:gd name="T14" fmla="*/ 768 w 786"/>
                  <a:gd name="T15" fmla="*/ 270 h 780"/>
                  <a:gd name="T16" fmla="*/ 784 w 786"/>
                  <a:gd name="T17" fmla="*/ 348 h 780"/>
                  <a:gd name="T18" fmla="*/ 786 w 786"/>
                  <a:gd name="T19" fmla="*/ 388 h 780"/>
                  <a:gd name="T20" fmla="*/ 780 w 786"/>
                  <a:gd name="T21" fmla="*/ 464 h 780"/>
                  <a:gd name="T22" fmla="*/ 758 w 786"/>
                  <a:gd name="T23" fmla="*/ 538 h 780"/>
                  <a:gd name="T24" fmla="*/ 722 w 786"/>
                  <a:gd name="T25" fmla="*/ 604 h 780"/>
                  <a:gd name="T26" fmla="*/ 674 w 786"/>
                  <a:gd name="T27" fmla="*/ 662 h 780"/>
                  <a:gd name="T28" fmla="*/ 618 w 786"/>
                  <a:gd name="T29" fmla="*/ 710 h 780"/>
                  <a:gd name="T30" fmla="*/ 550 w 786"/>
                  <a:gd name="T31" fmla="*/ 748 h 780"/>
                  <a:gd name="T32" fmla="*/ 476 w 786"/>
                  <a:gd name="T33" fmla="*/ 772 h 780"/>
                  <a:gd name="T34" fmla="*/ 436 w 786"/>
                  <a:gd name="T35" fmla="*/ 778 h 780"/>
                  <a:gd name="T36" fmla="*/ 356 w 786"/>
                  <a:gd name="T37" fmla="*/ 780 h 780"/>
                  <a:gd name="T38" fmla="*/ 280 w 786"/>
                  <a:gd name="T39" fmla="*/ 764 h 780"/>
                  <a:gd name="T40" fmla="*/ 210 w 786"/>
                  <a:gd name="T41" fmla="*/ 736 h 780"/>
                  <a:gd name="T42" fmla="*/ 148 w 786"/>
                  <a:gd name="T43" fmla="*/ 694 h 780"/>
                  <a:gd name="T44" fmla="*/ 94 w 786"/>
                  <a:gd name="T45" fmla="*/ 642 h 780"/>
                  <a:gd name="T46" fmla="*/ 50 w 786"/>
                  <a:gd name="T47" fmla="*/ 580 h 780"/>
                  <a:gd name="T48" fmla="*/ 20 w 786"/>
                  <a:gd name="T49" fmla="*/ 510 h 780"/>
                  <a:gd name="T50" fmla="*/ 2 w 786"/>
                  <a:gd name="T51" fmla="*/ 434 h 780"/>
                  <a:gd name="T52" fmla="*/ 0 w 786"/>
                  <a:gd name="T53" fmla="*/ 394 h 780"/>
                  <a:gd name="T54" fmla="*/ 8 w 786"/>
                  <a:gd name="T55" fmla="*/ 316 h 780"/>
                  <a:gd name="T56" fmla="*/ 30 w 786"/>
                  <a:gd name="T57" fmla="*/ 244 h 780"/>
                  <a:gd name="T58" fmla="*/ 64 w 786"/>
                  <a:gd name="T59" fmla="*/ 178 h 780"/>
                  <a:gd name="T60" fmla="*/ 112 w 786"/>
                  <a:gd name="T61" fmla="*/ 118 h 780"/>
                  <a:gd name="T62" fmla="*/ 170 w 786"/>
                  <a:gd name="T63" fmla="*/ 70 h 780"/>
                  <a:gd name="T64" fmla="*/ 236 w 786"/>
                  <a:gd name="T65" fmla="*/ 32 h 780"/>
                  <a:gd name="T66" fmla="*/ 310 w 786"/>
                  <a:gd name="T67" fmla="*/ 10 h 780"/>
                  <a:gd name="T68" fmla="*/ 350 w 786"/>
                  <a:gd name="T69" fmla="*/ 2 h 78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786" h="780">
                    <a:moveTo>
                      <a:pt x="350" y="2"/>
                    </a:moveTo>
                    <a:lnTo>
                      <a:pt x="350" y="2"/>
                    </a:lnTo>
                    <a:lnTo>
                      <a:pt x="390" y="0"/>
                    </a:lnTo>
                    <a:lnTo>
                      <a:pt x="430" y="2"/>
                    </a:lnTo>
                    <a:lnTo>
                      <a:pt x="468" y="8"/>
                    </a:lnTo>
                    <a:lnTo>
                      <a:pt x="506" y="16"/>
                    </a:lnTo>
                    <a:lnTo>
                      <a:pt x="542" y="30"/>
                    </a:lnTo>
                    <a:lnTo>
                      <a:pt x="576" y="46"/>
                    </a:lnTo>
                    <a:lnTo>
                      <a:pt x="608" y="64"/>
                    </a:lnTo>
                    <a:lnTo>
                      <a:pt x="640" y="86"/>
                    </a:lnTo>
                    <a:lnTo>
                      <a:pt x="668" y="110"/>
                    </a:lnTo>
                    <a:lnTo>
                      <a:pt x="694" y="138"/>
                    </a:lnTo>
                    <a:lnTo>
                      <a:pt x="716" y="168"/>
                    </a:lnTo>
                    <a:lnTo>
                      <a:pt x="736" y="200"/>
                    </a:lnTo>
                    <a:lnTo>
                      <a:pt x="754" y="234"/>
                    </a:lnTo>
                    <a:lnTo>
                      <a:pt x="768" y="270"/>
                    </a:lnTo>
                    <a:lnTo>
                      <a:pt x="778" y="308"/>
                    </a:lnTo>
                    <a:lnTo>
                      <a:pt x="784" y="348"/>
                    </a:lnTo>
                    <a:lnTo>
                      <a:pt x="784" y="348"/>
                    </a:lnTo>
                    <a:lnTo>
                      <a:pt x="786" y="388"/>
                    </a:lnTo>
                    <a:lnTo>
                      <a:pt x="784" y="426"/>
                    </a:lnTo>
                    <a:lnTo>
                      <a:pt x="780" y="464"/>
                    </a:lnTo>
                    <a:lnTo>
                      <a:pt x="770" y="502"/>
                    </a:lnTo>
                    <a:lnTo>
                      <a:pt x="758" y="538"/>
                    </a:lnTo>
                    <a:lnTo>
                      <a:pt x="742" y="572"/>
                    </a:lnTo>
                    <a:lnTo>
                      <a:pt x="722" y="604"/>
                    </a:lnTo>
                    <a:lnTo>
                      <a:pt x="700" y="634"/>
                    </a:lnTo>
                    <a:lnTo>
                      <a:pt x="674" y="662"/>
                    </a:lnTo>
                    <a:lnTo>
                      <a:pt x="648" y="688"/>
                    </a:lnTo>
                    <a:lnTo>
                      <a:pt x="618" y="710"/>
                    </a:lnTo>
                    <a:lnTo>
                      <a:pt x="584" y="732"/>
                    </a:lnTo>
                    <a:lnTo>
                      <a:pt x="550" y="748"/>
                    </a:lnTo>
                    <a:lnTo>
                      <a:pt x="514" y="762"/>
                    </a:lnTo>
                    <a:lnTo>
                      <a:pt x="476" y="772"/>
                    </a:lnTo>
                    <a:lnTo>
                      <a:pt x="436" y="778"/>
                    </a:lnTo>
                    <a:lnTo>
                      <a:pt x="436" y="778"/>
                    </a:lnTo>
                    <a:lnTo>
                      <a:pt x="396" y="780"/>
                    </a:lnTo>
                    <a:lnTo>
                      <a:pt x="356" y="780"/>
                    </a:lnTo>
                    <a:lnTo>
                      <a:pt x="318" y="774"/>
                    </a:lnTo>
                    <a:lnTo>
                      <a:pt x="280" y="764"/>
                    </a:lnTo>
                    <a:lnTo>
                      <a:pt x="246" y="752"/>
                    </a:lnTo>
                    <a:lnTo>
                      <a:pt x="210" y="736"/>
                    </a:lnTo>
                    <a:lnTo>
                      <a:pt x="178" y="716"/>
                    </a:lnTo>
                    <a:lnTo>
                      <a:pt x="148" y="694"/>
                    </a:lnTo>
                    <a:lnTo>
                      <a:pt x="120" y="670"/>
                    </a:lnTo>
                    <a:lnTo>
                      <a:pt x="94" y="642"/>
                    </a:lnTo>
                    <a:lnTo>
                      <a:pt x="70" y="612"/>
                    </a:lnTo>
                    <a:lnTo>
                      <a:pt x="50" y="580"/>
                    </a:lnTo>
                    <a:lnTo>
                      <a:pt x="32" y="546"/>
                    </a:lnTo>
                    <a:lnTo>
                      <a:pt x="20" y="510"/>
                    </a:lnTo>
                    <a:lnTo>
                      <a:pt x="8" y="472"/>
                    </a:lnTo>
                    <a:lnTo>
                      <a:pt x="2" y="434"/>
                    </a:lnTo>
                    <a:lnTo>
                      <a:pt x="2" y="434"/>
                    </a:lnTo>
                    <a:lnTo>
                      <a:pt x="0" y="394"/>
                    </a:lnTo>
                    <a:lnTo>
                      <a:pt x="2" y="354"/>
                    </a:lnTo>
                    <a:lnTo>
                      <a:pt x="8" y="316"/>
                    </a:lnTo>
                    <a:lnTo>
                      <a:pt x="16" y="280"/>
                    </a:lnTo>
                    <a:lnTo>
                      <a:pt x="30" y="244"/>
                    </a:lnTo>
                    <a:lnTo>
                      <a:pt x="46" y="210"/>
                    </a:lnTo>
                    <a:lnTo>
                      <a:pt x="64" y="178"/>
                    </a:lnTo>
                    <a:lnTo>
                      <a:pt x="86" y="146"/>
                    </a:lnTo>
                    <a:lnTo>
                      <a:pt x="112" y="118"/>
                    </a:lnTo>
                    <a:lnTo>
                      <a:pt x="140" y="94"/>
                    </a:lnTo>
                    <a:lnTo>
                      <a:pt x="170" y="70"/>
                    </a:lnTo>
                    <a:lnTo>
                      <a:pt x="202" y="50"/>
                    </a:lnTo>
                    <a:lnTo>
                      <a:pt x="236" y="32"/>
                    </a:lnTo>
                    <a:lnTo>
                      <a:pt x="272" y="20"/>
                    </a:lnTo>
                    <a:lnTo>
                      <a:pt x="310" y="10"/>
                    </a:lnTo>
                    <a:lnTo>
                      <a:pt x="350" y="2"/>
                    </a:lnTo>
                    <a:lnTo>
                      <a:pt x="350" y="2"/>
                    </a:lnTo>
                    <a:close/>
                  </a:path>
                </a:pathLst>
              </a:custGeom>
              <a:solidFill>
                <a:srgbClr val="FFCD0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60" name="Freeform 37"/>
              <p:cNvSpPr>
                <a:spLocks/>
              </p:cNvSpPr>
              <p:nvPr/>
            </p:nvSpPr>
            <p:spPr bwMode="auto">
              <a:xfrm>
                <a:off x="5059706" y="4075112"/>
                <a:ext cx="1225550" cy="1209675"/>
              </a:xfrm>
              <a:custGeom>
                <a:avLst/>
                <a:gdLst>
                  <a:gd name="T0" fmla="*/ 344 w 772"/>
                  <a:gd name="T1" fmla="*/ 2 h 762"/>
                  <a:gd name="T2" fmla="*/ 422 w 772"/>
                  <a:gd name="T3" fmla="*/ 2 h 762"/>
                  <a:gd name="T4" fmla="*/ 496 w 772"/>
                  <a:gd name="T5" fmla="*/ 16 h 762"/>
                  <a:gd name="T6" fmla="*/ 566 w 772"/>
                  <a:gd name="T7" fmla="*/ 44 h 762"/>
                  <a:gd name="T8" fmla="*/ 628 w 772"/>
                  <a:gd name="T9" fmla="*/ 84 h 762"/>
                  <a:gd name="T10" fmla="*/ 680 w 772"/>
                  <a:gd name="T11" fmla="*/ 134 h 762"/>
                  <a:gd name="T12" fmla="*/ 724 w 772"/>
                  <a:gd name="T13" fmla="*/ 194 h 762"/>
                  <a:gd name="T14" fmla="*/ 754 w 772"/>
                  <a:gd name="T15" fmla="*/ 264 h 762"/>
                  <a:gd name="T16" fmla="*/ 770 w 772"/>
                  <a:gd name="T17" fmla="*/ 338 h 762"/>
                  <a:gd name="T18" fmla="*/ 772 w 772"/>
                  <a:gd name="T19" fmla="*/ 378 h 762"/>
                  <a:gd name="T20" fmla="*/ 764 w 772"/>
                  <a:gd name="T21" fmla="*/ 452 h 762"/>
                  <a:gd name="T22" fmla="*/ 744 w 772"/>
                  <a:gd name="T23" fmla="*/ 524 h 762"/>
                  <a:gd name="T24" fmla="*/ 708 w 772"/>
                  <a:gd name="T25" fmla="*/ 588 h 762"/>
                  <a:gd name="T26" fmla="*/ 662 w 772"/>
                  <a:gd name="T27" fmla="*/ 646 h 762"/>
                  <a:gd name="T28" fmla="*/ 606 w 772"/>
                  <a:gd name="T29" fmla="*/ 694 h 762"/>
                  <a:gd name="T30" fmla="*/ 540 w 772"/>
                  <a:gd name="T31" fmla="*/ 730 h 762"/>
                  <a:gd name="T32" fmla="*/ 466 w 772"/>
                  <a:gd name="T33" fmla="*/ 754 h 762"/>
                  <a:gd name="T34" fmla="*/ 428 w 772"/>
                  <a:gd name="T35" fmla="*/ 760 h 762"/>
                  <a:gd name="T36" fmla="*/ 350 w 772"/>
                  <a:gd name="T37" fmla="*/ 760 h 762"/>
                  <a:gd name="T38" fmla="*/ 276 w 772"/>
                  <a:gd name="T39" fmla="*/ 746 h 762"/>
                  <a:gd name="T40" fmla="*/ 206 w 772"/>
                  <a:gd name="T41" fmla="*/ 718 h 762"/>
                  <a:gd name="T42" fmla="*/ 144 w 772"/>
                  <a:gd name="T43" fmla="*/ 678 h 762"/>
                  <a:gd name="T44" fmla="*/ 90 w 772"/>
                  <a:gd name="T45" fmla="*/ 628 h 762"/>
                  <a:gd name="T46" fmla="*/ 48 w 772"/>
                  <a:gd name="T47" fmla="*/ 566 h 762"/>
                  <a:gd name="T48" fmla="*/ 18 w 772"/>
                  <a:gd name="T49" fmla="*/ 498 h 762"/>
                  <a:gd name="T50" fmla="*/ 2 w 772"/>
                  <a:gd name="T51" fmla="*/ 422 h 762"/>
                  <a:gd name="T52" fmla="*/ 0 w 772"/>
                  <a:gd name="T53" fmla="*/ 384 h 762"/>
                  <a:gd name="T54" fmla="*/ 6 w 772"/>
                  <a:gd name="T55" fmla="*/ 308 h 762"/>
                  <a:gd name="T56" fmla="*/ 28 w 772"/>
                  <a:gd name="T57" fmla="*/ 238 h 762"/>
                  <a:gd name="T58" fmla="*/ 62 w 772"/>
                  <a:gd name="T59" fmla="*/ 172 h 762"/>
                  <a:gd name="T60" fmla="*/ 110 w 772"/>
                  <a:gd name="T61" fmla="*/ 116 h 762"/>
                  <a:gd name="T62" fmla="*/ 166 w 772"/>
                  <a:gd name="T63" fmla="*/ 68 h 762"/>
                  <a:gd name="T64" fmla="*/ 232 w 772"/>
                  <a:gd name="T65" fmla="*/ 32 h 762"/>
                  <a:gd name="T66" fmla="*/ 304 w 772"/>
                  <a:gd name="T67" fmla="*/ 8 h 762"/>
                  <a:gd name="T68" fmla="*/ 344 w 772"/>
                  <a:gd name="T69" fmla="*/ 2 h 76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772" h="762">
                    <a:moveTo>
                      <a:pt x="344" y="2"/>
                    </a:moveTo>
                    <a:lnTo>
                      <a:pt x="344" y="2"/>
                    </a:lnTo>
                    <a:lnTo>
                      <a:pt x="384" y="0"/>
                    </a:lnTo>
                    <a:lnTo>
                      <a:pt x="422" y="2"/>
                    </a:lnTo>
                    <a:lnTo>
                      <a:pt x="460" y="6"/>
                    </a:lnTo>
                    <a:lnTo>
                      <a:pt x="496" y="16"/>
                    </a:lnTo>
                    <a:lnTo>
                      <a:pt x="532" y="28"/>
                    </a:lnTo>
                    <a:lnTo>
                      <a:pt x="566" y="44"/>
                    </a:lnTo>
                    <a:lnTo>
                      <a:pt x="598" y="62"/>
                    </a:lnTo>
                    <a:lnTo>
                      <a:pt x="628" y="84"/>
                    </a:lnTo>
                    <a:lnTo>
                      <a:pt x="656" y="108"/>
                    </a:lnTo>
                    <a:lnTo>
                      <a:pt x="680" y="134"/>
                    </a:lnTo>
                    <a:lnTo>
                      <a:pt x="704" y="164"/>
                    </a:lnTo>
                    <a:lnTo>
                      <a:pt x="724" y="194"/>
                    </a:lnTo>
                    <a:lnTo>
                      <a:pt x="740" y="228"/>
                    </a:lnTo>
                    <a:lnTo>
                      <a:pt x="754" y="264"/>
                    </a:lnTo>
                    <a:lnTo>
                      <a:pt x="764" y="300"/>
                    </a:lnTo>
                    <a:lnTo>
                      <a:pt x="770" y="338"/>
                    </a:lnTo>
                    <a:lnTo>
                      <a:pt x="770" y="338"/>
                    </a:lnTo>
                    <a:lnTo>
                      <a:pt x="772" y="378"/>
                    </a:lnTo>
                    <a:lnTo>
                      <a:pt x="770" y="416"/>
                    </a:lnTo>
                    <a:lnTo>
                      <a:pt x="764" y="452"/>
                    </a:lnTo>
                    <a:lnTo>
                      <a:pt x="756" y="490"/>
                    </a:lnTo>
                    <a:lnTo>
                      <a:pt x="744" y="524"/>
                    </a:lnTo>
                    <a:lnTo>
                      <a:pt x="728" y="558"/>
                    </a:lnTo>
                    <a:lnTo>
                      <a:pt x="708" y="588"/>
                    </a:lnTo>
                    <a:lnTo>
                      <a:pt x="686" y="618"/>
                    </a:lnTo>
                    <a:lnTo>
                      <a:pt x="662" y="646"/>
                    </a:lnTo>
                    <a:lnTo>
                      <a:pt x="634" y="672"/>
                    </a:lnTo>
                    <a:lnTo>
                      <a:pt x="606" y="694"/>
                    </a:lnTo>
                    <a:lnTo>
                      <a:pt x="574" y="714"/>
                    </a:lnTo>
                    <a:lnTo>
                      <a:pt x="540" y="730"/>
                    </a:lnTo>
                    <a:lnTo>
                      <a:pt x="504" y="744"/>
                    </a:lnTo>
                    <a:lnTo>
                      <a:pt x="466" y="754"/>
                    </a:lnTo>
                    <a:lnTo>
                      <a:pt x="428" y="760"/>
                    </a:lnTo>
                    <a:lnTo>
                      <a:pt x="428" y="760"/>
                    </a:lnTo>
                    <a:lnTo>
                      <a:pt x="388" y="762"/>
                    </a:lnTo>
                    <a:lnTo>
                      <a:pt x="350" y="760"/>
                    </a:lnTo>
                    <a:lnTo>
                      <a:pt x="312" y="754"/>
                    </a:lnTo>
                    <a:lnTo>
                      <a:pt x="276" y="746"/>
                    </a:lnTo>
                    <a:lnTo>
                      <a:pt x="240" y="734"/>
                    </a:lnTo>
                    <a:lnTo>
                      <a:pt x="206" y="718"/>
                    </a:lnTo>
                    <a:lnTo>
                      <a:pt x="174" y="700"/>
                    </a:lnTo>
                    <a:lnTo>
                      <a:pt x="144" y="678"/>
                    </a:lnTo>
                    <a:lnTo>
                      <a:pt x="116" y="654"/>
                    </a:lnTo>
                    <a:lnTo>
                      <a:pt x="90" y="628"/>
                    </a:lnTo>
                    <a:lnTo>
                      <a:pt x="68" y="598"/>
                    </a:lnTo>
                    <a:lnTo>
                      <a:pt x="48" y="566"/>
                    </a:lnTo>
                    <a:lnTo>
                      <a:pt x="32" y="534"/>
                    </a:lnTo>
                    <a:lnTo>
                      <a:pt x="18" y="498"/>
                    </a:lnTo>
                    <a:lnTo>
                      <a:pt x="8" y="462"/>
                    </a:lnTo>
                    <a:lnTo>
                      <a:pt x="2" y="422"/>
                    </a:lnTo>
                    <a:lnTo>
                      <a:pt x="2" y="422"/>
                    </a:lnTo>
                    <a:lnTo>
                      <a:pt x="0" y="384"/>
                    </a:lnTo>
                    <a:lnTo>
                      <a:pt x="2" y="346"/>
                    </a:lnTo>
                    <a:lnTo>
                      <a:pt x="6" y="308"/>
                    </a:lnTo>
                    <a:lnTo>
                      <a:pt x="16" y="272"/>
                    </a:lnTo>
                    <a:lnTo>
                      <a:pt x="28" y="238"/>
                    </a:lnTo>
                    <a:lnTo>
                      <a:pt x="44" y="204"/>
                    </a:lnTo>
                    <a:lnTo>
                      <a:pt x="62" y="172"/>
                    </a:lnTo>
                    <a:lnTo>
                      <a:pt x="84" y="142"/>
                    </a:lnTo>
                    <a:lnTo>
                      <a:pt x="110" y="116"/>
                    </a:lnTo>
                    <a:lnTo>
                      <a:pt x="136" y="90"/>
                    </a:lnTo>
                    <a:lnTo>
                      <a:pt x="166" y="68"/>
                    </a:lnTo>
                    <a:lnTo>
                      <a:pt x="198" y="48"/>
                    </a:lnTo>
                    <a:lnTo>
                      <a:pt x="232" y="32"/>
                    </a:lnTo>
                    <a:lnTo>
                      <a:pt x="268" y="18"/>
                    </a:lnTo>
                    <a:lnTo>
                      <a:pt x="304" y="8"/>
                    </a:lnTo>
                    <a:lnTo>
                      <a:pt x="344" y="2"/>
                    </a:lnTo>
                    <a:lnTo>
                      <a:pt x="344" y="2"/>
                    </a:lnTo>
                    <a:close/>
                  </a:path>
                </a:pathLst>
              </a:custGeom>
              <a:solidFill>
                <a:srgbClr val="FFCF0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61" name="Freeform 38"/>
              <p:cNvSpPr>
                <a:spLocks/>
              </p:cNvSpPr>
              <p:nvPr/>
            </p:nvSpPr>
            <p:spPr bwMode="auto">
              <a:xfrm>
                <a:off x="5069231" y="4081462"/>
                <a:ext cx="1206500" cy="1177925"/>
              </a:xfrm>
              <a:custGeom>
                <a:avLst/>
                <a:gdLst>
                  <a:gd name="T0" fmla="*/ 338 w 760"/>
                  <a:gd name="T1" fmla="*/ 2 h 742"/>
                  <a:gd name="T2" fmla="*/ 416 w 760"/>
                  <a:gd name="T3" fmla="*/ 0 h 742"/>
                  <a:gd name="T4" fmla="*/ 488 w 760"/>
                  <a:gd name="T5" fmla="*/ 14 h 742"/>
                  <a:gd name="T6" fmla="*/ 556 w 760"/>
                  <a:gd name="T7" fmla="*/ 42 h 742"/>
                  <a:gd name="T8" fmla="*/ 618 w 760"/>
                  <a:gd name="T9" fmla="*/ 80 h 742"/>
                  <a:gd name="T10" fmla="*/ 670 w 760"/>
                  <a:gd name="T11" fmla="*/ 130 h 742"/>
                  <a:gd name="T12" fmla="*/ 712 w 760"/>
                  <a:gd name="T13" fmla="*/ 190 h 742"/>
                  <a:gd name="T14" fmla="*/ 742 w 760"/>
                  <a:gd name="T15" fmla="*/ 256 h 742"/>
                  <a:gd name="T16" fmla="*/ 758 w 760"/>
                  <a:gd name="T17" fmla="*/ 330 h 742"/>
                  <a:gd name="T18" fmla="*/ 760 w 760"/>
                  <a:gd name="T19" fmla="*/ 368 h 742"/>
                  <a:gd name="T20" fmla="*/ 752 w 760"/>
                  <a:gd name="T21" fmla="*/ 442 h 742"/>
                  <a:gd name="T22" fmla="*/ 730 w 760"/>
                  <a:gd name="T23" fmla="*/ 510 h 742"/>
                  <a:gd name="T24" fmla="*/ 696 w 760"/>
                  <a:gd name="T25" fmla="*/ 574 h 742"/>
                  <a:gd name="T26" fmla="*/ 652 w 760"/>
                  <a:gd name="T27" fmla="*/ 630 h 742"/>
                  <a:gd name="T28" fmla="*/ 596 w 760"/>
                  <a:gd name="T29" fmla="*/ 676 h 742"/>
                  <a:gd name="T30" fmla="*/ 532 w 760"/>
                  <a:gd name="T31" fmla="*/ 712 h 742"/>
                  <a:gd name="T32" fmla="*/ 460 w 760"/>
                  <a:gd name="T33" fmla="*/ 734 h 742"/>
                  <a:gd name="T34" fmla="*/ 420 w 760"/>
                  <a:gd name="T35" fmla="*/ 740 h 742"/>
                  <a:gd name="T36" fmla="*/ 344 w 760"/>
                  <a:gd name="T37" fmla="*/ 742 h 742"/>
                  <a:gd name="T38" fmla="*/ 272 w 760"/>
                  <a:gd name="T39" fmla="*/ 728 h 742"/>
                  <a:gd name="T40" fmla="*/ 204 w 760"/>
                  <a:gd name="T41" fmla="*/ 700 h 742"/>
                  <a:gd name="T42" fmla="*/ 142 w 760"/>
                  <a:gd name="T43" fmla="*/ 662 h 742"/>
                  <a:gd name="T44" fmla="*/ 90 w 760"/>
                  <a:gd name="T45" fmla="*/ 612 h 742"/>
                  <a:gd name="T46" fmla="*/ 48 w 760"/>
                  <a:gd name="T47" fmla="*/ 552 h 742"/>
                  <a:gd name="T48" fmla="*/ 18 w 760"/>
                  <a:gd name="T49" fmla="*/ 486 h 742"/>
                  <a:gd name="T50" fmla="*/ 2 w 760"/>
                  <a:gd name="T51" fmla="*/ 412 h 742"/>
                  <a:gd name="T52" fmla="*/ 0 w 760"/>
                  <a:gd name="T53" fmla="*/ 374 h 742"/>
                  <a:gd name="T54" fmla="*/ 8 w 760"/>
                  <a:gd name="T55" fmla="*/ 300 h 742"/>
                  <a:gd name="T56" fmla="*/ 28 w 760"/>
                  <a:gd name="T57" fmla="*/ 232 h 742"/>
                  <a:gd name="T58" fmla="*/ 62 w 760"/>
                  <a:gd name="T59" fmla="*/ 168 h 742"/>
                  <a:gd name="T60" fmla="*/ 108 w 760"/>
                  <a:gd name="T61" fmla="*/ 112 h 742"/>
                  <a:gd name="T62" fmla="*/ 164 w 760"/>
                  <a:gd name="T63" fmla="*/ 66 h 742"/>
                  <a:gd name="T64" fmla="*/ 228 w 760"/>
                  <a:gd name="T65" fmla="*/ 30 h 742"/>
                  <a:gd name="T66" fmla="*/ 300 w 760"/>
                  <a:gd name="T67" fmla="*/ 8 h 742"/>
                  <a:gd name="T68" fmla="*/ 338 w 760"/>
                  <a:gd name="T69" fmla="*/ 2 h 7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760" h="742">
                    <a:moveTo>
                      <a:pt x="338" y="2"/>
                    </a:moveTo>
                    <a:lnTo>
                      <a:pt x="338" y="2"/>
                    </a:lnTo>
                    <a:lnTo>
                      <a:pt x="378" y="0"/>
                    </a:lnTo>
                    <a:lnTo>
                      <a:pt x="416" y="0"/>
                    </a:lnTo>
                    <a:lnTo>
                      <a:pt x="452" y="6"/>
                    </a:lnTo>
                    <a:lnTo>
                      <a:pt x="488" y="14"/>
                    </a:lnTo>
                    <a:lnTo>
                      <a:pt x="524" y="26"/>
                    </a:lnTo>
                    <a:lnTo>
                      <a:pt x="556" y="42"/>
                    </a:lnTo>
                    <a:lnTo>
                      <a:pt x="588" y="60"/>
                    </a:lnTo>
                    <a:lnTo>
                      <a:pt x="618" y="80"/>
                    </a:lnTo>
                    <a:lnTo>
                      <a:pt x="644" y="104"/>
                    </a:lnTo>
                    <a:lnTo>
                      <a:pt x="670" y="130"/>
                    </a:lnTo>
                    <a:lnTo>
                      <a:pt x="692" y="158"/>
                    </a:lnTo>
                    <a:lnTo>
                      <a:pt x="712" y="190"/>
                    </a:lnTo>
                    <a:lnTo>
                      <a:pt x="728" y="222"/>
                    </a:lnTo>
                    <a:lnTo>
                      <a:pt x="742" y="256"/>
                    </a:lnTo>
                    <a:lnTo>
                      <a:pt x="750" y="292"/>
                    </a:lnTo>
                    <a:lnTo>
                      <a:pt x="758" y="330"/>
                    </a:lnTo>
                    <a:lnTo>
                      <a:pt x="758" y="330"/>
                    </a:lnTo>
                    <a:lnTo>
                      <a:pt x="760" y="368"/>
                    </a:lnTo>
                    <a:lnTo>
                      <a:pt x="758" y="404"/>
                    </a:lnTo>
                    <a:lnTo>
                      <a:pt x="752" y="442"/>
                    </a:lnTo>
                    <a:lnTo>
                      <a:pt x="744" y="476"/>
                    </a:lnTo>
                    <a:lnTo>
                      <a:pt x="730" y="510"/>
                    </a:lnTo>
                    <a:lnTo>
                      <a:pt x="716" y="544"/>
                    </a:lnTo>
                    <a:lnTo>
                      <a:pt x="696" y="574"/>
                    </a:lnTo>
                    <a:lnTo>
                      <a:pt x="676" y="602"/>
                    </a:lnTo>
                    <a:lnTo>
                      <a:pt x="652" y="630"/>
                    </a:lnTo>
                    <a:lnTo>
                      <a:pt x="624" y="654"/>
                    </a:lnTo>
                    <a:lnTo>
                      <a:pt x="596" y="676"/>
                    </a:lnTo>
                    <a:lnTo>
                      <a:pt x="564" y="696"/>
                    </a:lnTo>
                    <a:lnTo>
                      <a:pt x="532" y="712"/>
                    </a:lnTo>
                    <a:lnTo>
                      <a:pt x="496" y="724"/>
                    </a:lnTo>
                    <a:lnTo>
                      <a:pt x="460" y="734"/>
                    </a:lnTo>
                    <a:lnTo>
                      <a:pt x="420" y="740"/>
                    </a:lnTo>
                    <a:lnTo>
                      <a:pt x="420" y="740"/>
                    </a:lnTo>
                    <a:lnTo>
                      <a:pt x="382" y="742"/>
                    </a:lnTo>
                    <a:lnTo>
                      <a:pt x="344" y="742"/>
                    </a:lnTo>
                    <a:lnTo>
                      <a:pt x="308" y="736"/>
                    </a:lnTo>
                    <a:lnTo>
                      <a:pt x="272" y="728"/>
                    </a:lnTo>
                    <a:lnTo>
                      <a:pt x="236" y="716"/>
                    </a:lnTo>
                    <a:lnTo>
                      <a:pt x="204" y="700"/>
                    </a:lnTo>
                    <a:lnTo>
                      <a:pt x="172" y="682"/>
                    </a:lnTo>
                    <a:lnTo>
                      <a:pt x="142" y="662"/>
                    </a:lnTo>
                    <a:lnTo>
                      <a:pt x="116" y="638"/>
                    </a:lnTo>
                    <a:lnTo>
                      <a:pt x="90" y="612"/>
                    </a:lnTo>
                    <a:lnTo>
                      <a:pt x="68" y="584"/>
                    </a:lnTo>
                    <a:lnTo>
                      <a:pt x="48" y="552"/>
                    </a:lnTo>
                    <a:lnTo>
                      <a:pt x="32" y="520"/>
                    </a:lnTo>
                    <a:lnTo>
                      <a:pt x="18" y="486"/>
                    </a:lnTo>
                    <a:lnTo>
                      <a:pt x="8" y="450"/>
                    </a:lnTo>
                    <a:lnTo>
                      <a:pt x="2" y="412"/>
                    </a:lnTo>
                    <a:lnTo>
                      <a:pt x="2" y="412"/>
                    </a:lnTo>
                    <a:lnTo>
                      <a:pt x="0" y="374"/>
                    </a:lnTo>
                    <a:lnTo>
                      <a:pt x="2" y="338"/>
                    </a:lnTo>
                    <a:lnTo>
                      <a:pt x="8" y="300"/>
                    </a:lnTo>
                    <a:lnTo>
                      <a:pt x="16" y="266"/>
                    </a:lnTo>
                    <a:lnTo>
                      <a:pt x="28" y="232"/>
                    </a:lnTo>
                    <a:lnTo>
                      <a:pt x="44" y="198"/>
                    </a:lnTo>
                    <a:lnTo>
                      <a:pt x="62" y="168"/>
                    </a:lnTo>
                    <a:lnTo>
                      <a:pt x="84" y="140"/>
                    </a:lnTo>
                    <a:lnTo>
                      <a:pt x="108" y="112"/>
                    </a:lnTo>
                    <a:lnTo>
                      <a:pt x="136" y="88"/>
                    </a:lnTo>
                    <a:lnTo>
                      <a:pt x="164" y="66"/>
                    </a:lnTo>
                    <a:lnTo>
                      <a:pt x="196" y="46"/>
                    </a:lnTo>
                    <a:lnTo>
                      <a:pt x="228" y="30"/>
                    </a:lnTo>
                    <a:lnTo>
                      <a:pt x="264" y="18"/>
                    </a:lnTo>
                    <a:lnTo>
                      <a:pt x="300" y="8"/>
                    </a:lnTo>
                    <a:lnTo>
                      <a:pt x="338" y="2"/>
                    </a:lnTo>
                    <a:lnTo>
                      <a:pt x="338" y="2"/>
                    </a:lnTo>
                    <a:close/>
                  </a:path>
                </a:pathLst>
              </a:custGeom>
              <a:solidFill>
                <a:srgbClr val="FFD2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62" name="Freeform 39"/>
              <p:cNvSpPr>
                <a:spLocks/>
              </p:cNvSpPr>
              <p:nvPr/>
            </p:nvSpPr>
            <p:spPr bwMode="auto">
              <a:xfrm>
                <a:off x="5081931" y="4084637"/>
                <a:ext cx="1181100" cy="1152525"/>
              </a:xfrm>
              <a:custGeom>
                <a:avLst/>
                <a:gdLst>
                  <a:gd name="T0" fmla="*/ 332 w 744"/>
                  <a:gd name="T1" fmla="*/ 2 h 726"/>
                  <a:gd name="T2" fmla="*/ 408 w 744"/>
                  <a:gd name="T3" fmla="*/ 2 h 726"/>
                  <a:gd name="T4" fmla="*/ 480 w 744"/>
                  <a:gd name="T5" fmla="*/ 16 h 726"/>
                  <a:gd name="T6" fmla="*/ 546 w 744"/>
                  <a:gd name="T7" fmla="*/ 42 h 726"/>
                  <a:gd name="T8" fmla="*/ 606 w 744"/>
                  <a:gd name="T9" fmla="*/ 80 h 726"/>
                  <a:gd name="T10" fmla="*/ 656 w 744"/>
                  <a:gd name="T11" fmla="*/ 128 h 726"/>
                  <a:gd name="T12" fmla="*/ 698 w 744"/>
                  <a:gd name="T13" fmla="*/ 186 h 726"/>
                  <a:gd name="T14" fmla="*/ 726 w 744"/>
                  <a:gd name="T15" fmla="*/ 252 h 726"/>
                  <a:gd name="T16" fmla="*/ 742 w 744"/>
                  <a:gd name="T17" fmla="*/ 322 h 726"/>
                  <a:gd name="T18" fmla="*/ 744 w 744"/>
                  <a:gd name="T19" fmla="*/ 360 h 726"/>
                  <a:gd name="T20" fmla="*/ 738 w 744"/>
                  <a:gd name="T21" fmla="*/ 432 h 726"/>
                  <a:gd name="T22" fmla="*/ 716 w 744"/>
                  <a:gd name="T23" fmla="*/ 500 h 726"/>
                  <a:gd name="T24" fmla="*/ 684 w 744"/>
                  <a:gd name="T25" fmla="*/ 560 h 726"/>
                  <a:gd name="T26" fmla="*/ 638 w 744"/>
                  <a:gd name="T27" fmla="*/ 616 h 726"/>
                  <a:gd name="T28" fmla="*/ 584 w 744"/>
                  <a:gd name="T29" fmla="*/ 660 h 726"/>
                  <a:gd name="T30" fmla="*/ 520 w 744"/>
                  <a:gd name="T31" fmla="*/ 696 h 726"/>
                  <a:gd name="T32" fmla="*/ 450 w 744"/>
                  <a:gd name="T33" fmla="*/ 718 h 726"/>
                  <a:gd name="T34" fmla="*/ 412 w 744"/>
                  <a:gd name="T35" fmla="*/ 724 h 726"/>
                  <a:gd name="T36" fmla="*/ 336 w 744"/>
                  <a:gd name="T37" fmla="*/ 724 h 726"/>
                  <a:gd name="T38" fmla="*/ 266 w 744"/>
                  <a:gd name="T39" fmla="*/ 710 h 726"/>
                  <a:gd name="T40" fmla="*/ 198 w 744"/>
                  <a:gd name="T41" fmla="*/ 684 h 726"/>
                  <a:gd name="T42" fmla="*/ 138 w 744"/>
                  <a:gd name="T43" fmla="*/ 646 h 726"/>
                  <a:gd name="T44" fmla="*/ 88 w 744"/>
                  <a:gd name="T45" fmla="*/ 598 h 726"/>
                  <a:gd name="T46" fmla="*/ 46 w 744"/>
                  <a:gd name="T47" fmla="*/ 540 h 726"/>
                  <a:gd name="T48" fmla="*/ 18 w 744"/>
                  <a:gd name="T49" fmla="*/ 476 h 726"/>
                  <a:gd name="T50" fmla="*/ 2 w 744"/>
                  <a:gd name="T51" fmla="*/ 404 h 726"/>
                  <a:gd name="T52" fmla="*/ 0 w 744"/>
                  <a:gd name="T53" fmla="*/ 366 h 726"/>
                  <a:gd name="T54" fmla="*/ 6 w 744"/>
                  <a:gd name="T55" fmla="*/ 294 h 726"/>
                  <a:gd name="T56" fmla="*/ 28 w 744"/>
                  <a:gd name="T57" fmla="*/ 228 h 726"/>
                  <a:gd name="T58" fmla="*/ 62 w 744"/>
                  <a:gd name="T59" fmla="*/ 166 h 726"/>
                  <a:gd name="T60" fmla="*/ 106 w 744"/>
                  <a:gd name="T61" fmla="*/ 112 h 726"/>
                  <a:gd name="T62" fmla="*/ 160 w 744"/>
                  <a:gd name="T63" fmla="*/ 66 h 726"/>
                  <a:gd name="T64" fmla="*/ 224 w 744"/>
                  <a:gd name="T65" fmla="*/ 32 h 726"/>
                  <a:gd name="T66" fmla="*/ 294 w 744"/>
                  <a:gd name="T67" fmla="*/ 8 h 726"/>
                  <a:gd name="T68" fmla="*/ 332 w 744"/>
                  <a:gd name="T69" fmla="*/ 2 h 7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744" h="726">
                    <a:moveTo>
                      <a:pt x="332" y="2"/>
                    </a:moveTo>
                    <a:lnTo>
                      <a:pt x="332" y="2"/>
                    </a:lnTo>
                    <a:lnTo>
                      <a:pt x="370" y="0"/>
                    </a:lnTo>
                    <a:lnTo>
                      <a:pt x="408" y="2"/>
                    </a:lnTo>
                    <a:lnTo>
                      <a:pt x="444" y="8"/>
                    </a:lnTo>
                    <a:lnTo>
                      <a:pt x="480" y="16"/>
                    </a:lnTo>
                    <a:lnTo>
                      <a:pt x="514" y="28"/>
                    </a:lnTo>
                    <a:lnTo>
                      <a:pt x="546" y="42"/>
                    </a:lnTo>
                    <a:lnTo>
                      <a:pt x="576" y="60"/>
                    </a:lnTo>
                    <a:lnTo>
                      <a:pt x="606" y="80"/>
                    </a:lnTo>
                    <a:lnTo>
                      <a:pt x="632" y="104"/>
                    </a:lnTo>
                    <a:lnTo>
                      <a:pt x="656" y="128"/>
                    </a:lnTo>
                    <a:lnTo>
                      <a:pt x="678" y="156"/>
                    </a:lnTo>
                    <a:lnTo>
                      <a:pt x="698" y="186"/>
                    </a:lnTo>
                    <a:lnTo>
                      <a:pt x="714" y="218"/>
                    </a:lnTo>
                    <a:lnTo>
                      <a:pt x="726" y="252"/>
                    </a:lnTo>
                    <a:lnTo>
                      <a:pt x="736" y="286"/>
                    </a:lnTo>
                    <a:lnTo>
                      <a:pt x="742" y="322"/>
                    </a:lnTo>
                    <a:lnTo>
                      <a:pt x="742" y="322"/>
                    </a:lnTo>
                    <a:lnTo>
                      <a:pt x="744" y="360"/>
                    </a:lnTo>
                    <a:lnTo>
                      <a:pt x="742" y="396"/>
                    </a:lnTo>
                    <a:lnTo>
                      <a:pt x="738" y="432"/>
                    </a:lnTo>
                    <a:lnTo>
                      <a:pt x="728" y="466"/>
                    </a:lnTo>
                    <a:lnTo>
                      <a:pt x="716" y="500"/>
                    </a:lnTo>
                    <a:lnTo>
                      <a:pt x="702" y="530"/>
                    </a:lnTo>
                    <a:lnTo>
                      <a:pt x="684" y="560"/>
                    </a:lnTo>
                    <a:lnTo>
                      <a:pt x="662" y="590"/>
                    </a:lnTo>
                    <a:lnTo>
                      <a:pt x="638" y="616"/>
                    </a:lnTo>
                    <a:lnTo>
                      <a:pt x="612" y="640"/>
                    </a:lnTo>
                    <a:lnTo>
                      <a:pt x="584" y="660"/>
                    </a:lnTo>
                    <a:lnTo>
                      <a:pt x="552" y="680"/>
                    </a:lnTo>
                    <a:lnTo>
                      <a:pt x="520" y="696"/>
                    </a:lnTo>
                    <a:lnTo>
                      <a:pt x="486" y="708"/>
                    </a:lnTo>
                    <a:lnTo>
                      <a:pt x="450" y="718"/>
                    </a:lnTo>
                    <a:lnTo>
                      <a:pt x="412" y="724"/>
                    </a:lnTo>
                    <a:lnTo>
                      <a:pt x="412" y="724"/>
                    </a:lnTo>
                    <a:lnTo>
                      <a:pt x="374" y="726"/>
                    </a:lnTo>
                    <a:lnTo>
                      <a:pt x="336" y="724"/>
                    </a:lnTo>
                    <a:lnTo>
                      <a:pt x="300" y="720"/>
                    </a:lnTo>
                    <a:lnTo>
                      <a:pt x="266" y="710"/>
                    </a:lnTo>
                    <a:lnTo>
                      <a:pt x="232" y="700"/>
                    </a:lnTo>
                    <a:lnTo>
                      <a:pt x="198" y="684"/>
                    </a:lnTo>
                    <a:lnTo>
                      <a:pt x="168" y="666"/>
                    </a:lnTo>
                    <a:lnTo>
                      <a:pt x="138" y="646"/>
                    </a:lnTo>
                    <a:lnTo>
                      <a:pt x="112" y="624"/>
                    </a:lnTo>
                    <a:lnTo>
                      <a:pt x="88" y="598"/>
                    </a:lnTo>
                    <a:lnTo>
                      <a:pt x="66" y="570"/>
                    </a:lnTo>
                    <a:lnTo>
                      <a:pt x="46" y="540"/>
                    </a:lnTo>
                    <a:lnTo>
                      <a:pt x="30" y="508"/>
                    </a:lnTo>
                    <a:lnTo>
                      <a:pt x="18" y="476"/>
                    </a:lnTo>
                    <a:lnTo>
                      <a:pt x="8" y="440"/>
                    </a:lnTo>
                    <a:lnTo>
                      <a:pt x="2" y="404"/>
                    </a:lnTo>
                    <a:lnTo>
                      <a:pt x="2" y="404"/>
                    </a:lnTo>
                    <a:lnTo>
                      <a:pt x="0" y="366"/>
                    </a:lnTo>
                    <a:lnTo>
                      <a:pt x="2" y="330"/>
                    </a:lnTo>
                    <a:lnTo>
                      <a:pt x="6" y="294"/>
                    </a:lnTo>
                    <a:lnTo>
                      <a:pt x="16" y="260"/>
                    </a:lnTo>
                    <a:lnTo>
                      <a:pt x="28" y="228"/>
                    </a:lnTo>
                    <a:lnTo>
                      <a:pt x="42" y="196"/>
                    </a:lnTo>
                    <a:lnTo>
                      <a:pt x="62" y="166"/>
                    </a:lnTo>
                    <a:lnTo>
                      <a:pt x="82" y="138"/>
                    </a:lnTo>
                    <a:lnTo>
                      <a:pt x="106" y="112"/>
                    </a:lnTo>
                    <a:lnTo>
                      <a:pt x="132" y="88"/>
                    </a:lnTo>
                    <a:lnTo>
                      <a:pt x="160" y="66"/>
                    </a:lnTo>
                    <a:lnTo>
                      <a:pt x="192" y="48"/>
                    </a:lnTo>
                    <a:lnTo>
                      <a:pt x="224" y="32"/>
                    </a:lnTo>
                    <a:lnTo>
                      <a:pt x="258" y="18"/>
                    </a:lnTo>
                    <a:lnTo>
                      <a:pt x="294" y="8"/>
                    </a:lnTo>
                    <a:lnTo>
                      <a:pt x="332" y="2"/>
                    </a:lnTo>
                    <a:lnTo>
                      <a:pt x="332" y="2"/>
                    </a:lnTo>
                    <a:close/>
                  </a:path>
                </a:pathLst>
              </a:custGeom>
              <a:solidFill>
                <a:srgbClr val="FFD4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63" name="Freeform 40"/>
              <p:cNvSpPr>
                <a:spLocks/>
              </p:cNvSpPr>
              <p:nvPr/>
            </p:nvSpPr>
            <p:spPr bwMode="auto">
              <a:xfrm>
                <a:off x="5091456" y="4090987"/>
                <a:ext cx="1162050" cy="1120775"/>
              </a:xfrm>
              <a:custGeom>
                <a:avLst/>
                <a:gdLst>
                  <a:gd name="T0" fmla="*/ 328 w 732"/>
                  <a:gd name="T1" fmla="*/ 2 h 706"/>
                  <a:gd name="T2" fmla="*/ 402 w 732"/>
                  <a:gd name="T3" fmla="*/ 2 h 706"/>
                  <a:gd name="T4" fmla="*/ 472 w 732"/>
                  <a:gd name="T5" fmla="*/ 14 h 706"/>
                  <a:gd name="T6" fmla="*/ 536 w 732"/>
                  <a:gd name="T7" fmla="*/ 40 h 706"/>
                  <a:gd name="T8" fmla="*/ 596 w 732"/>
                  <a:gd name="T9" fmla="*/ 78 h 706"/>
                  <a:gd name="T10" fmla="*/ 646 w 732"/>
                  <a:gd name="T11" fmla="*/ 124 h 706"/>
                  <a:gd name="T12" fmla="*/ 686 w 732"/>
                  <a:gd name="T13" fmla="*/ 180 h 706"/>
                  <a:gd name="T14" fmla="*/ 714 w 732"/>
                  <a:gd name="T15" fmla="*/ 244 h 706"/>
                  <a:gd name="T16" fmla="*/ 730 w 732"/>
                  <a:gd name="T17" fmla="*/ 314 h 706"/>
                  <a:gd name="T18" fmla="*/ 732 w 732"/>
                  <a:gd name="T19" fmla="*/ 350 h 706"/>
                  <a:gd name="T20" fmla="*/ 724 w 732"/>
                  <a:gd name="T21" fmla="*/ 420 h 706"/>
                  <a:gd name="T22" fmla="*/ 704 w 732"/>
                  <a:gd name="T23" fmla="*/ 486 h 706"/>
                  <a:gd name="T24" fmla="*/ 672 w 732"/>
                  <a:gd name="T25" fmla="*/ 546 h 706"/>
                  <a:gd name="T26" fmla="*/ 628 w 732"/>
                  <a:gd name="T27" fmla="*/ 600 h 706"/>
                  <a:gd name="T28" fmla="*/ 574 w 732"/>
                  <a:gd name="T29" fmla="*/ 644 h 706"/>
                  <a:gd name="T30" fmla="*/ 512 w 732"/>
                  <a:gd name="T31" fmla="*/ 676 h 706"/>
                  <a:gd name="T32" fmla="*/ 442 w 732"/>
                  <a:gd name="T33" fmla="*/ 698 h 706"/>
                  <a:gd name="T34" fmla="*/ 406 w 732"/>
                  <a:gd name="T35" fmla="*/ 704 h 706"/>
                  <a:gd name="T36" fmla="*/ 332 w 732"/>
                  <a:gd name="T37" fmla="*/ 706 h 706"/>
                  <a:gd name="T38" fmla="*/ 262 w 732"/>
                  <a:gd name="T39" fmla="*/ 692 h 706"/>
                  <a:gd name="T40" fmla="*/ 196 w 732"/>
                  <a:gd name="T41" fmla="*/ 666 h 706"/>
                  <a:gd name="T42" fmla="*/ 138 w 732"/>
                  <a:gd name="T43" fmla="*/ 630 h 706"/>
                  <a:gd name="T44" fmla="*/ 88 w 732"/>
                  <a:gd name="T45" fmla="*/ 582 h 706"/>
                  <a:gd name="T46" fmla="*/ 46 w 732"/>
                  <a:gd name="T47" fmla="*/ 526 h 706"/>
                  <a:gd name="T48" fmla="*/ 18 w 732"/>
                  <a:gd name="T49" fmla="*/ 462 h 706"/>
                  <a:gd name="T50" fmla="*/ 2 w 732"/>
                  <a:gd name="T51" fmla="*/ 392 h 706"/>
                  <a:gd name="T52" fmla="*/ 0 w 732"/>
                  <a:gd name="T53" fmla="*/ 356 h 706"/>
                  <a:gd name="T54" fmla="*/ 8 w 732"/>
                  <a:gd name="T55" fmla="*/ 286 h 706"/>
                  <a:gd name="T56" fmla="*/ 28 w 732"/>
                  <a:gd name="T57" fmla="*/ 222 h 706"/>
                  <a:gd name="T58" fmla="*/ 62 w 732"/>
                  <a:gd name="T59" fmla="*/ 160 h 706"/>
                  <a:gd name="T60" fmla="*/ 106 w 732"/>
                  <a:gd name="T61" fmla="*/ 108 h 706"/>
                  <a:gd name="T62" fmla="*/ 158 w 732"/>
                  <a:gd name="T63" fmla="*/ 64 h 706"/>
                  <a:gd name="T64" fmla="*/ 222 w 732"/>
                  <a:gd name="T65" fmla="*/ 30 h 706"/>
                  <a:gd name="T66" fmla="*/ 290 w 732"/>
                  <a:gd name="T67" fmla="*/ 8 h 706"/>
                  <a:gd name="T68" fmla="*/ 328 w 732"/>
                  <a:gd name="T69" fmla="*/ 2 h 70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732" h="706">
                    <a:moveTo>
                      <a:pt x="328" y="2"/>
                    </a:moveTo>
                    <a:lnTo>
                      <a:pt x="328" y="2"/>
                    </a:lnTo>
                    <a:lnTo>
                      <a:pt x="364" y="0"/>
                    </a:lnTo>
                    <a:lnTo>
                      <a:pt x="402" y="2"/>
                    </a:lnTo>
                    <a:lnTo>
                      <a:pt x="436" y="6"/>
                    </a:lnTo>
                    <a:lnTo>
                      <a:pt x="472" y="14"/>
                    </a:lnTo>
                    <a:lnTo>
                      <a:pt x="504" y="26"/>
                    </a:lnTo>
                    <a:lnTo>
                      <a:pt x="536" y="40"/>
                    </a:lnTo>
                    <a:lnTo>
                      <a:pt x="568" y="58"/>
                    </a:lnTo>
                    <a:lnTo>
                      <a:pt x="596" y="78"/>
                    </a:lnTo>
                    <a:lnTo>
                      <a:pt x="622" y="100"/>
                    </a:lnTo>
                    <a:lnTo>
                      <a:pt x="646" y="124"/>
                    </a:lnTo>
                    <a:lnTo>
                      <a:pt x="668" y="152"/>
                    </a:lnTo>
                    <a:lnTo>
                      <a:pt x="686" y="180"/>
                    </a:lnTo>
                    <a:lnTo>
                      <a:pt x="702" y="212"/>
                    </a:lnTo>
                    <a:lnTo>
                      <a:pt x="714" y="244"/>
                    </a:lnTo>
                    <a:lnTo>
                      <a:pt x="724" y="278"/>
                    </a:lnTo>
                    <a:lnTo>
                      <a:pt x="730" y="314"/>
                    </a:lnTo>
                    <a:lnTo>
                      <a:pt x="730" y="314"/>
                    </a:lnTo>
                    <a:lnTo>
                      <a:pt x="732" y="350"/>
                    </a:lnTo>
                    <a:lnTo>
                      <a:pt x="730" y="386"/>
                    </a:lnTo>
                    <a:lnTo>
                      <a:pt x="724" y="420"/>
                    </a:lnTo>
                    <a:lnTo>
                      <a:pt x="716" y="454"/>
                    </a:lnTo>
                    <a:lnTo>
                      <a:pt x="704" y="486"/>
                    </a:lnTo>
                    <a:lnTo>
                      <a:pt x="690" y="516"/>
                    </a:lnTo>
                    <a:lnTo>
                      <a:pt x="672" y="546"/>
                    </a:lnTo>
                    <a:lnTo>
                      <a:pt x="650" y="574"/>
                    </a:lnTo>
                    <a:lnTo>
                      <a:pt x="628" y="600"/>
                    </a:lnTo>
                    <a:lnTo>
                      <a:pt x="602" y="622"/>
                    </a:lnTo>
                    <a:lnTo>
                      <a:pt x="574" y="644"/>
                    </a:lnTo>
                    <a:lnTo>
                      <a:pt x="544" y="662"/>
                    </a:lnTo>
                    <a:lnTo>
                      <a:pt x="512" y="676"/>
                    </a:lnTo>
                    <a:lnTo>
                      <a:pt x="478" y="690"/>
                    </a:lnTo>
                    <a:lnTo>
                      <a:pt x="442" y="698"/>
                    </a:lnTo>
                    <a:lnTo>
                      <a:pt x="406" y="704"/>
                    </a:lnTo>
                    <a:lnTo>
                      <a:pt x="406" y="704"/>
                    </a:lnTo>
                    <a:lnTo>
                      <a:pt x="368" y="706"/>
                    </a:lnTo>
                    <a:lnTo>
                      <a:pt x="332" y="706"/>
                    </a:lnTo>
                    <a:lnTo>
                      <a:pt x="296" y="700"/>
                    </a:lnTo>
                    <a:lnTo>
                      <a:pt x="262" y="692"/>
                    </a:lnTo>
                    <a:lnTo>
                      <a:pt x="228" y="680"/>
                    </a:lnTo>
                    <a:lnTo>
                      <a:pt x="196" y="666"/>
                    </a:lnTo>
                    <a:lnTo>
                      <a:pt x="166" y="650"/>
                    </a:lnTo>
                    <a:lnTo>
                      <a:pt x="138" y="630"/>
                    </a:lnTo>
                    <a:lnTo>
                      <a:pt x="112" y="606"/>
                    </a:lnTo>
                    <a:lnTo>
                      <a:pt x="88" y="582"/>
                    </a:lnTo>
                    <a:lnTo>
                      <a:pt x="66" y="556"/>
                    </a:lnTo>
                    <a:lnTo>
                      <a:pt x="46" y="526"/>
                    </a:lnTo>
                    <a:lnTo>
                      <a:pt x="32" y="496"/>
                    </a:lnTo>
                    <a:lnTo>
                      <a:pt x="18" y="462"/>
                    </a:lnTo>
                    <a:lnTo>
                      <a:pt x="8" y="428"/>
                    </a:lnTo>
                    <a:lnTo>
                      <a:pt x="2" y="392"/>
                    </a:lnTo>
                    <a:lnTo>
                      <a:pt x="2" y="392"/>
                    </a:lnTo>
                    <a:lnTo>
                      <a:pt x="0" y="356"/>
                    </a:lnTo>
                    <a:lnTo>
                      <a:pt x="2" y="322"/>
                    </a:lnTo>
                    <a:lnTo>
                      <a:pt x="8" y="286"/>
                    </a:lnTo>
                    <a:lnTo>
                      <a:pt x="16" y="254"/>
                    </a:lnTo>
                    <a:lnTo>
                      <a:pt x="28" y="222"/>
                    </a:lnTo>
                    <a:lnTo>
                      <a:pt x="44" y="190"/>
                    </a:lnTo>
                    <a:lnTo>
                      <a:pt x="62" y="160"/>
                    </a:lnTo>
                    <a:lnTo>
                      <a:pt x="82" y="134"/>
                    </a:lnTo>
                    <a:lnTo>
                      <a:pt x="106" y="108"/>
                    </a:lnTo>
                    <a:lnTo>
                      <a:pt x="130" y="84"/>
                    </a:lnTo>
                    <a:lnTo>
                      <a:pt x="158" y="64"/>
                    </a:lnTo>
                    <a:lnTo>
                      <a:pt x="190" y="46"/>
                    </a:lnTo>
                    <a:lnTo>
                      <a:pt x="222" y="30"/>
                    </a:lnTo>
                    <a:lnTo>
                      <a:pt x="254" y="18"/>
                    </a:lnTo>
                    <a:lnTo>
                      <a:pt x="290" y="8"/>
                    </a:lnTo>
                    <a:lnTo>
                      <a:pt x="328" y="2"/>
                    </a:lnTo>
                    <a:lnTo>
                      <a:pt x="328" y="2"/>
                    </a:lnTo>
                    <a:close/>
                  </a:path>
                </a:pathLst>
              </a:custGeom>
              <a:solidFill>
                <a:srgbClr val="FFD6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64" name="Freeform 41"/>
              <p:cNvSpPr>
                <a:spLocks/>
              </p:cNvSpPr>
              <p:nvPr/>
            </p:nvSpPr>
            <p:spPr bwMode="auto">
              <a:xfrm>
                <a:off x="5104156" y="4097337"/>
                <a:ext cx="1139825" cy="1092200"/>
              </a:xfrm>
              <a:custGeom>
                <a:avLst/>
                <a:gdLst>
                  <a:gd name="T0" fmla="*/ 320 w 718"/>
                  <a:gd name="T1" fmla="*/ 2 h 688"/>
                  <a:gd name="T2" fmla="*/ 392 w 718"/>
                  <a:gd name="T3" fmla="*/ 2 h 688"/>
                  <a:gd name="T4" fmla="*/ 462 w 718"/>
                  <a:gd name="T5" fmla="*/ 14 h 688"/>
                  <a:gd name="T6" fmla="*/ 526 w 718"/>
                  <a:gd name="T7" fmla="*/ 38 h 688"/>
                  <a:gd name="T8" fmla="*/ 584 w 718"/>
                  <a:gd name="T9" fmla="*/ 74 h 688"/>
                  <a:gd name="T10" fmla="*/ 632 w 718"/>
                  <a:gd name="T11" fmla="*/ 120 h 688"/>
                  <a:gd name="T12" fmla="*/ 672 w 718"/>
                  <a:gd name="T13" fmla="*/ 176 h 688"/>
                  <a:gd name="T14" fmla="*/ 700 w 718"/>
                  <a:gd name="T15" fmla="*/ 238 h 688"/>
                  <a:gd name="T16" fmla="*/ 716 w 718"/>
                  <a:gd name="T17" fmla="*/ 306 h 688"/>
                  <a:gd name="T18" fmla="*/ 718 w 718"/>
                  <a:gd name="T19" fmla="*/ 340 h 688"/>
                  <a:gd name="T20" fmla="*/ 710 w 718"/>
                  <a:gd name="T21" fmla="*/ 408 h 688"/>
                  <a:gd name="T22" fmla="*/ 690 w 718"/>
                  <a:gd name="T23" fmla="*/ 472 h 688"/>
                  <a:gd name="T24" fmla="*/ 658 w 718"/>
                  <a:gd name="T25" fmla="*/ 532 h 688"/>
                  <a:gd name="T26" fmla="*/ 614 w 718"/>
                  <a:gd name="T27" fmla="*/ 582 h 688"/>
                  <a:gd name="T28" fmla="*/ 562 w 718"/>
                  <a:gd name="T29" fmla="*/ 626 h 688"/>
                  <a:gd name="T30" fmla="*/ 502 w 718"/>
                  <a:gd name="T31" fmla="*/ 658 h 688"/>
                  <a:gd name="T32" fmla="*/ 434 w 718"/>
                  <a:gd name="T33" fmla="*/ 680 h 688"/>
                  <a:gd name="T34" fmla="*/ 396 w 718"/>
                  <a:gd name="T35" fmla="*/ 686 h 688"/>
                  <a:gd name="T36" fmla="*/ 324 w 718"/>
                  <a:gd name="T37" fmla="*/ 686 h 688"/>
                  <a:gd name="T38" fmla="*/ 256 w 718"/>
                  <a:gd name="T39" fmla="*/ 674 h 688"/>
                  <a:gd name="T40" fmla="*/ 192 w 718"/>
                  <a:gd name="T41" fmla="*/ 648 h 688"/>
                  <a:gd name="T42" fmla="*/ 134 w 718"/>
                  <a:gd name="T43" fmla="*/ 612 h 688"/>
                  <a:gd name="T44" fmla="*/ 84 w 718"/>
                  <a:gd name="T45" fmla="*/ 566 h 688"/>
                  <a:gd name="T46" fmla="*/ 46 w 718"/>
                  <a:gd name="T47" fmla="*/ 512 h 688"/>
                  <a:gd name="T48" fmla="*/ 18 w 718"/>
                  <a:gd name="T49" fmla="*/ 450 h 688"/>
                  <a:gd name="T50" fmla="*/ 2 w 718"/>
                  <a:gd name="T51" fmla="*/ 382 h 688"/>
                  <a:gd name="T52" fmla="*/ 0 w 718"/>
                  <a:gd name="T53" fmla="*/ 348 h 688"/>
                  <a:gd name="T54" fmla="*/ 6 w 718"/>
                  <a:gd name="T55" fmla="*/ 280 h 688"/>
                  <a:gd name="T56" fmla="*/ 28 w 718"/>
                  <a:gd name="T57" fmla="*/ 214 h 688"/>
                  <a:gd name="T58" fmla="*/ 60 w 718"/>
                  <a:gd name="T59" fmla="*/ 156 h 688"/>
                  <a:gd name="T60" fmla="*/ 102 w 718"/>
                  <a:gd name="T61" fmla="*/ 104 h 688"/>
                  <a:gd name="T62" fmla="*/ 156 w 718"/>
                  <a:gd name="T63" fmla="*/ 62 h 688"/>
                  <a:gd name="T64" fmla="*/ 216 w 718"/>
                  <a:gd name="T65" fmla="*/ 28 h 688"/>
                  <a:gd name="T66" fmla="*/ 284 w 718"/>
                  <a:gd name="T67" fmla="*/ 8 h 688"/>
                  <a:gd name="T68" fmla="*/ 320 w 718"/>
                  <a:gd name="T69" fmla="*/ 2 h 68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718" h="688">
                    <a:moveTo>
                      <a:pt x="320" y="2"/>
                    </a:moveTo>
                    <a:lnTo>
                      <a:pt x="320" y="2"/>
                    </a:lnTo>
                    <a:lnTo>
                      <a:pt x="356" y="0"/>
                    </a:lnTo>
                    <a:lnTo>
                      <a:pt x="392" y="2"/>
                    </a:lnTo>
                    <a:lnTo>
                      <a:pt x="428" y="6"/>
                    </a:lnTo>
                    <a:lnTo>
                      <a:pt x="462" y="14"/>
                    </a:lnTo>
                    <a:lnTo>
                      <a:pt x="494" y="24"/>
                    </a:lnTo>
                    <a:lnTo>
                      <a:pt x="526" y="38"/>
                    </a:lnTo>
                    <a:lnTo>
                      <a:pt x="556" y="56"/>
                    </a:lnTo>
                    <a:lnTo>
                      <a:pt x="584" y="74"/>
                    </a:lnTo>
                    <a:lnTo>
                      <a:pt x="610" y="96"/>
                    </a:lnTo>
                    <a:lnTo>
                      <a:pt x="632" y="120"/>
                    </a:lnTo>
                    <a:lnTo>
                      <a:pt x="654" y="146"/>
                    </a:lnTo>
                    <a:lnTo>
                      <a:pt x="672" y="176"/>
                    </a:lnTo>
                    <a:lnTo>
                      <a:pt x="688" y="206"/>
                    </a:lnTo>
                    <a:lnTo>
                      <a:pt x="700" y="238"/>
                    </a:lnTo>
                    <a:lnTo>
                      <a:pt x="710" y="270"/>
                    </a:lnTo>
                    <a:lnTo>
                      <a:pt x="716" y="306"/>
                    </a:lnTo>
                    <a:lnTo>
                      <a:pt x="716" y="306"/>
                    </a:lnTo>
                    <a:lnTo>
                      <a:pt x="718" y="340"/>
                    </a:lnTo>
                    <a:lnTo>
                      <a:pt x="716" y="374"/>
                    </a:lnTo>
                    <a:lnTo>
                      <a:pt x="710" y="408"/>
                    </a:lnTo>
                    <a:lnTo>
                      <a:pt x="702" y="440"/>
                    </a:lnTo>
                    <a:lnTo>
                      <a:pt x="690" y="472"/>
                    </a:lnTo>
                    <a:lnTo>
                      <a:pt x="676" y="502"/>
                    </a:lnTo>
                    <a:lnTo>
                      <a:pt x="658" y="532"/>
                    </a:lnTo>
                    <a:lnTo>
                      <a:pt x="638" y="558"/>
                    </a:lnTo>
                    <a:lnTo>
                      <a:pt x="614" y="582"/>
                    </a:lnTo>
                    <a:lnTo>
                      <a:pt x="590" y="606"/>
                    </a:lnTo>
                    <a:lnTo>
                      <a:pt x="562" y="626"/>
                    </a:lnTo>
                    <a:lnTo>
                      <a:pt x="532" y="644"/>
                    </a:lnTo>
                    <a:lnTo>
                      <a:pt x="502" y="658"/>
                    </a:lnTo>
                    <a:lnTo>
                      <a:pt x="468" y="670"/>
                    </a:lnTo>
                    <a:lnTo>
                      <a:pt x="434" y="680"/>
                    </a:lnTo>
                    <a:lnTo>
                      <a:pt x="396" y="686"/>
                    </a:lnTo>
                    <a:lnTo>
                      <a:pt x="396" y="686"/>
                    </a:lnTo>
                    <a:lnTo>
                      <a:pt x="360" y="688"/>
                    </a:lnTo>
                    <a:lnTo>
                      <a:pt x="324" y="686"/>
                    </a:lnTo>
                    <a:lnTo>
                      <a:pt x="290" y="682"/>
                    </a:lnTo>
                    <a:lnTo>
                      <a:pt x="256" y="674"/>
                    </a:lnTo>
                    <a:lnTo>
                      <a:pt x="222" y="662"/>
                    </a:lnTo>
                    <a:lnTo>
                      <a:pt x="192" y="648"/>
                    </a:lnTo>
                    <a:lnTo>
                      <a:pt x="162" y="632"/>
                    </a:lnTo>
                    <a:lnTo>
                      <a:pt x="134" y="612"/>
                    </a:lnTo>
                    <a:lnTo>
                      <a:pt x="108" y="590"/>
                    </a:lnTo>
                    <a:lnTo>
                      <a:pt x="84" y="566"/>
                    </a:lnTo>
                    <a:lnTo>
                      <a:pt x="64" y="540"/>
                    </a:lnTo>
                    <a:lnTo>
                      <a:pt x="46" y="512"/>
                    </a:lnTo>
                    <a:lnTo>
                      <a:pt x="30" y="482"/>
                    </a:lnTo>
                    <a:lnTo>
                      <a:pt x="18" y="450"/>
                    </a:lnTo>
                    <a:lnTo>
                      <a:pt x="8" y="416"/>
                    </a:lnTo>
                    <a:lnTo>
                      <a:pt x="2" y="382"/>
                    </a:lnTo>
                    <a:lnTo>
                      <a:pt x="2" y="382"/>
                    </a:lnTo>
                    <a:lnTo>
                      <a:pt x="0" y="348"/>
                    </a:lnTo>
                    <a:lnTo>
                      <a:pt x="2" y="312"/>
                    </a:lnTo>
                    <a:lnTo>
                      <a:pt x="6" y="280"/>
                    </a:lnTo>
                    <a:lnTo>
                      <a:pt x="16" y="246"/>
                    </a:lnTo>
                    <a:lnTo>
                      <a:pt x="28" y="214"/>
                    </a:lnTo>
                    <a:lnTo>
                      <a:pt x="42" y="184"/>
                    </a:lnTo>
                    <a:lnTo>
                      <a:pt x="60" y="156"/>
                    </a:lnTo>
                    <a:lnTo>
                      <a:pt x="80" y="130"/>
                    </a:lnTo>
                    <a:lnTo>
                      <a:pt x="102" y="104"/>
                    </a:lnTo>
                    <a:lnTo>
                      <a:pt x="128" y="82"/>
                    </a:lnTo>
                    <a:lnTo>
                      <a:pt x="156" y="62"/>
                    </a:lnTo>
                    <a:lnTo>
                      <a:pt x="184" y="44"/>
                    </a:lnTo>
                    <a:lnTo>
                      <a:pt x="216" y="28"/>
                    </a:lnTo>
                    <a:lnTo>
                      <a:pt x="250" y="16"/>
                    </a:lnTo>
                    <a:lnTo>
                      <a:pt x="284" y="8"/>
                    </a:lnTo>
                    <a:lnTo>
                      <a:pt x="320" y="2"/>
                    </a:lnTo>
                    <a:lnTo>
                      <a:pt x="320" y="2"/>
                    </a:lnTo>
                    <a:close/>
                  </a:path>
                </a:pathLst>
              </a:custGeom>
              <a:solidFill>
                <a:srgbClr val="FFD8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65" name="Freeform 42"/>
              <p:cNvSpPr>
                <a:spLocks/>
              </p:cNvSpPr>
              <p:nvPr/>
            </p:nvSpPr>
            <p:spPr bwMode="auto">
              <a:xfrm>
                <a:off x="5116856" y="4103687"/>
                <a:ext cx="1114425" cy="1060450"/>
              </a:xfrm>
              <a:custGeom>
                <a:avLst/>
                <a:gdLst>
                  <a:gd name="T0" fmla="*/ 314 w 702"/>
                  <a:gd name="T1" fmla="*/ 2 h 668"/>
                  <a:gd name="T2" fmla="*/ 384 w 702"/>
                  <a:gd name="T3" fmla="*/ 0 h 668"/>
                  <a:gd name="T4" fmla="*/ 452 w 702"/>
                  <a:gd name="T5" fmla="*/ 12 h 668"/>
                  <a:gd name="T6" fmla="*/ 516 w 702"/>
                  <a:gd name="T7" fmla="*/ 38 h 668"/>
                  <a:gd name="T8" fmla="*/ 572 w 702"/>
                  <a:gd name="T9" fmla="*/ 72 h 668"/>
                  <a:gd name="T10" fmla="*/ 620 w 702"/>
                  <a:gd name="T11" fmla="*/ 116 h 668"/>
                  <a:gd name="T12" fmla="*/ 658 w 702"/>
                  <a:gd name="T13" fmla="*/ 170 h 668"/>
                  <a:gd name="T14" fmla="*/ 686 w 702"/>
                  <a:gd name="T15" fmla="*/ 230 h 668"/>
                  <a:gd name="T16" fmla="*/ 700 w 702"/>
                  <a:gd name="T17" fmla="*/ 296 h 668"/>
                  <a:gd name="T18" fmla="*/ 702 w 702"/>
                  <a:gd name="T19" fmla="*/ 330 h 668"/>
                  <a:gd name="T20" fmla="*/ 696 w 702"/>
                  <a:gd name="T21" fmla="*/ 396 h 668"/>
                  <a:gd name="T22" fmla="*/ 676 w 702"/>
                  <a:gd name="T23" fmla="*/ 460 h 668"/>
                  <a:gd name="T24" fmla="*/ 644 w 702"/>
                  <a:gd name="T25" fmla="*/ 516 h 668"/>
                  <a:gd name="T26" fmla="*/ 602 w 702"/>
                  <a:gd name="T27" fmla="*/ 566 h 668"/>
                  <a:gd name="T28" fmla="*/ 550 w 702"/>
                  <a:gd name="T29" fmla="*/ 608 h 668"/>
                  <a:gd name="T30" fmla="*/ 490 w 702"/>
                  <a:gd name="T31" fmla="*/ 640 h 668"/>
                  <a:gd name="T32" fmla="*/ 424 w 702"/>
                  <a:gd name="T33" fmla="*/ 660 h 668"/>
                  <a:gd name="T34" fmla="*/ 388 w 702"/>
                  <a:gd name="T35" fmla="*/ 666 h 668"/>
                  <a:gd name="T36" fmla="*/ 318 w 702"/>
                  <a:gd name="T37" fmla="*/ 668 h 668"/>
                  <a:gd name="T38" fmla="*/ 250 w 702"/>
                  <a:gd name="T39" fmla="*/ 654 h 668"/>
                  <a:gd name="T40" fmla="*/ 186 w 702"/>
                  <a:gd name="T41" fmla="*/ 630 h 668"/>
                  <a:gd name="T42" fmla="*/ 130 w 702"/>
                  <a:gd name="T43" fmla="*/ 596 h 668"/>
                  <a:gd name="T44" fmla="*/ 82 w 702"/>
                  <a:gd name="T45" fmla="*/ 550 h 668"/>
                  <a:gd name="T46" fmla="*/ 44 w 702"/>
                  <a:gd name="T47" fmla="*/ 498 h 668"/>
                  <a:gd name="T48" fmla="*/ 16 w 702"/>
                  <a:gd name="T49" fmla="*/ 438 h 668"/>
                  <a:gd name="T50" fmla="*/ 2 w 702"/>
                  <a:gd name="T51" fmla="*/ 372 h 668"/>
                  <a:gd name="T52" fmla="*/ 0 w 702"/>
                  <a:gd name="T53" fmla="*/ 338 h 668"/>
                  <a:gd name="T54" fmla="*/ 6 w 702"/>
                  <a:gd name="T55" fmla="*/ 272 h 668"/>
                  <a:gd name="T56" fmla="*/ 26 w 702"/>
                  <a:gd name="T57" fmla="*/ 208 h 668"/>
                  <a:gd name="T58" fmla="*/ 58 w 702"/>
                  <a:gd name="T59" fmla="*/ 152 h 668"/>
                  <a:gd name="T60" fmla="*/ 100 w 702"/>
                  <a:gd name="T61" fmla="*/ 102 h 668"/>
                  <a:gd name="T62" fmla="*/ 152 w 702"/>
                  <a:gd name="T63" fmla="*/ 60 h 668"/>
                  <a:gd name="T64" fmla="*/ 212 w 702"/>
                  <a:gd name="T65" fmla="*/ 28 h 668"/>
                  <a:gd name="T66" fmla="*/ 278 w 702"/>
                  <a:gd name="T67" fmla="*/ 6 h 668"/>
                  <a:gd name="T68" fmla="*/ 314 w 702"/>
                  <a:gd name="T69" fmla="*/ 2 h 66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702" h="668">
                    <a:moveTo>
                      <a:pt x="314" y="2"/>
                    </a:moveTo>
                    <a:lnTo>
                      <a:pt x="314" y="2"/>
                    </a:lnTo>
                    <a:lnTo>
                      <a:pt x="350" y="0"/>
                    </a:lnTo>
                    <a:lnTo>
                      <a:pt x="384" y="0"/>
                    </a:lnTo>
                    <a:lnTo>
                      <a:pt x="418" y="6"/>
                    </a:lnTo>
                    <a:lnTo>
                      <a:pt x="452" y="12"/>
                    </a:lnTo>
                    <a:lnTo>
                      <a:pt x="484" y="24"/>
                    </a:lnTo>
                    <a:lnTo>
                      <a:pt x="516" y="38"/>
                    </a:lnTo>
                    <a:lnTo>
                      <a:pt x="544" y="54"/>
                    </a:lnTo>
                    <a:lnTo>
                      <a:pt x="572" y="72"/>
                    </a:lnTo>
                    <a:lnTo>
                      <a:pt x="596" y="94"/>
                    </a:lnTo>
                    <a:lnTo>
                      <a:pt x="620" y="116"/>
                    </a:lnTo>
                    <a:lnTo>
                      <a:pt x="640" y="142"/>
                    </a:lnTo>
                    <a:lnTo>
                      <a:pt x="658" y="170"/>
                    </a:lnTo>
                    <a:lnTo>
                      <a:pt x="674" y="200"/>
                    </a:lnTo>
                    <a:lnTo>
                      <a:pt x="686" y="230"/>
                    </a:lnTo>
                    <a:lnTo>
                      <a:pt x="694" y="262"/>
                    </a:lnTo>
                    <a:lnTo>
                      <a:pt x="700" y="296"/>
                    </a:lnTo>
                    <a:lnTo>
                      <a:pt x="700" y="296"/>
                    </a:lnTo>
                    <a:lnTo>
                      <a:pt x="702" y="330"/>
                    </a:lnTo>
                    <a:lnTo>
                      <a:pt x="700" y="364"/>
                    </a:lnTo>
                    <a:lnTo>
                      <a:pt x="696" y="396"/>
                    </a:lnTo>
                    <a:lnTo>
                      <a:pt x="688" y="428"/>
                    </a:lnTo>
                    <a:lnTo>
                      <a:pt x="676" y="460"/>
                    </a:lnTo>
                    <a:lnTo>
                      <a:pt x="662" y="488"/>
                    </a:lnTo>
                    <a:lnTo>
                      <a:pt x="644" y="516"/>
                    </a:lnTo>
                    <a:lnTo>
                      <a:pt x="624" y="542"/>
                    </a:lnTo>
                    <a:lnTo>
                      <a:pt x="602" y="566"/>
                    </a:lnTo>
                    <a:lnTo>
                      <a:pt x="578" y="588"/>
                    </a:lnTo>
                    <a:lnTo>
                      <a:pt x="550" y="608"/>
                    </a:lnTo>
                    <a:lnTo>
                      <a:pt x="522" y="626"/>
                    </a:lnTo>
                    <a:lnTo>
                      <a:pt x="490" y="640"/>
                    </a:lnTo>
                    <a:lnTo>
                      <a:pt x="458" y="652"/>
                    </a:lnTo>
                    <a:lnTo>
                      <a:pt x="424" y="660"/>
                    </a:lnTo>
                    <a:lnTo>
                      <a:pt x="388" y="666"/>
                    </a:lnTo>
                    <a:lnTo>
                      <a:pt x="388" y="666"/>
                    </a:lnTo>
                    <a:lnTo>
                      <a:pt x="352" y="668"/>
                    </a:lnTo>
                    <a:lnTo>
                      <a:pt x="318" y="668"/>
                    </a:lnTo>
                    <a:lnTo>
                      <a:pt x="282" y="662"/>
                    </a:lnTo>
                    <a:lnTo>
                      <a:pt x="250" y="654"/>
                    </a:lnTo>
                    <a:lnTo>
                      <a:pt x="218" y="644"/>
                    </a:lnTo>
                    <a:lnTo>
                      <a:pt x="186" y="630"/>
                    </a:lnTo>
                    <a:lnTo>
                      <a:pt x="158" y="614"/>
                    </a:lnTo>
                    <a:lnTo>
                      <a:pt x="130" y="596"/>
                    </a:lnTo>
                    <a:lnTo>
                      <a:pt x="106" y="574"/>
                    </a:lnTo>
                    <a:lnTo>
                      <a:pt x="82" y="550"/>
                    </a:lnTo>
                    <a:lnTo>
                      <a:pt x="62" y="526"/>
                    </a:lnTo>
                    <a:lnTo>
                      <a:pt x="44" y="498"/>
                    </a:lnTo>
                    <a:lnTo>
                      <a:pt x="28" y="468"/>
                    </a:lnTo>
                    <a:lnTo>
                      <a:pt x="16" y="438"/>
                    </a:lnTo>
                    <a:lnTo>
                      <a:pt x="6" y="406"/>
                    </a:lnTo>
                    <a:lnTo>
                      <a:pt x="2" y="372"/>
                    </a:lnTo>
                    <a:lnTo>
                      <a:pt x="2" y="372"/>
                    </a:lnTo>
                    <a:lnTo>
                      <a:pt x="0" y="338"/>
                    </a:lnTo>
                    <a:lnTo>
                      <a:pt x="0" y="304"/>
                    </a:lnTo>
                    <a:lnTo>
                      <a:pt x="6" y="272"/>
                    </a:lnTo>
                    <a:lnTo>
                      <a:pt x="14" y="240"/>
                    </a:lnTo>
                    <a:lnTo>
                      <a:pt x="26" y="208"/>
                    </a:lnTo>
                    <a:lnTo>
                      <a:pt x="40" y="180"/>
                    </a:lnTo>
                    <a:lnTo>
                      <a:pt x="58" y="152"/>
                    </a:lnTo>
                    <a:lnTo>
                      <a:pt x="78" y="126"/>
                    </a:lnTo>
                    <a:lnTo>
                      <a:pt x="100" y="102"/>
                    </a:lnTo>
                    <a:lnTo>
                      <a:pt x="124" y="80"/>
                    </a:lnTo>
                    <a:lnTo>
                      <a:pt x="152" y="60"/>
                    </a:lnTo>
                    <a:lnTo>
                      <a:pt x="180" y="42"/>
                    </a:lnTo>
                    <a:lnTo>
                      <a:pt x="212" y="28"/>
                    </a:lnTo>
                    <a:lnTo>
                      <a:pt x="244" y="16"/>
                    </a:lnTo>
                    <a:lnTo>
                      <a:pt x="278" y="6"/>
                    </a:lnTo>
                    <a:lnTo>
                      <a:pt x="314" y="2"/>
                    </a:lnTo>
                    <a:lnTo>
                      <a:pt x="314" y="2"/>
                    </a:lnTo>
                    <a:close/>
                  </a:path>
                </a:pathLst>
              </a:custGeom>
              <a:solidFill>
                <a:srgbClr val="FFDB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66" name="Freeform 43"/>
              <p:cNvSpPr>
                <a:spLocks/>
              </p:cNvSpPr>
              <p:nvPr/>
            </p:nvSpPr>
            <p:spPr bwMode="auto">
              <a:xfrm>
                <a:off x="5126381" y="4106862"/>
                <a:ext cx="1095375" cy="1035050"/>
              </a:xfrm>
              <a:custGeom>
                <a:avLst/>
                <a:gdLst>
                  <a:gd name="T0" fmla="*/ 308 w 690"/>
                  <a:gd name="T1" fmla="*/ 2 h 652"/>
                  <a:gd name="T2" fmla="*/ 378 w 690"/>
                  <a:gd name="T3" fmla="*/ 2 h 652"/>
                  <a:gd name="T4" fmla="*/ 444 w 690"/>
                  <a:gd name="T5" fmla="*/ 14 h 652"/>
                  <a:gd name="T6" fmla="*/ 506 w 690"/>
                  <a:gd name="T7" fmla="*/ 38 h 652"/>
                  <a:gd name="T8" fmla="*/ 562 w 690"/>
                  <a:gd name="T9" fmla="*/ 72 h 652"/>
                  <a:gd name="T10" fmla="*/ 608 w 690"/>
                  <a:gd name="T11" fmla="*/ 114 h 652"/>
                  <a:gd name="T12" fmla="*/ 646 w 690"/>
                  <a:gd name="T13" fmla="*/ 166 h 652"/>
                  <a:gd name="T14" fmla="*/ 674 w 690"/>
                  <a:gd name="T15" fmla="*/ 224 h 652"/>
                  <a:gd name="T16" fmla="*/ 688 w 690"/>
                  <a:gd name="T17" fmla="*/ 290 h 652"/>
                  <a:gd name="T18" fmla="*/ 690 w 690"/>
                  <a:gd name="T19" fmla="*/ 322 h 652"/>
                  <a:gd name="T20" fmla="*/ 684 w 690"/>
                  <a:gd name="T21" fmla="*/ 386 h 652"/>
                  <a:gd name="T22" fmla="*/ 664 w 690"/>
                  <a:gd name="T23" fmla="*/ 448 h 652"/>
                  <a:gd name="T24" fmla="*/ 632 w 690"/>
                  <a:gd name="T25" fmla="*/ 504 h 652"/>
                  <a:gd name="T26" fmla="*/ 592 w 690"/>
                  <a:gd name="T27" fmla="*/ 552 h 652"/>
                  <a:gd name="T28" fmla="*/ 540 w 690"/>
                  <a:gd name="T29" fmla="*/ 592 h 652"/>
                  <a:gd name="T30" fmla="*/ 482 w 690"/>
                  <a:gd name="T31" fmla="*/ 624 h 652"/>
                  <a:gd name="T32" fmla="*/ 416 w 690"/>
                  <a:gd name="T33" fmla="*/ 644 h 652"/>
                  <a:gd name="T34" fmla="*/ 382 w 690"/>
                  <a:gd name="T35" fmla="*/ 650 h 652"/>
                  <a:gd name="T36" fmla="*/ 312 w 690"/>
                  <a:gd name="T37" fmla="*/ 650 h 652"/>
                  <a:gd name="T38" fmla="*/ 246 w 690"/>
                  <a:gd name="T39" fmla="*/ 638 h 652"/>
                  <a:gd name="T40" fmla="*/ 184 w 690"/>
                  <a:gd name="T41" fmla="*/ 614 h 652"/>
                  <a:gd name="T42" fmla="*/ 128 w 690"/>
                  <a:gd name="T43" fmla="*/ 580 h 652"/>
                  <a:gd name="T44" fmla="*/ 82 w 690"/>
                  <a:gd name="T45" fmla="*/ 538 h 652"/>
                  <a:gd name="T46" fmla="*/ 44 w 690"/>
                  <a:gd name="T47" fmla="*/ 486 h 652"/>
                  <a:gd name="T48" fmla="*/ 16 w 690"/>
                  <a:gd name="T49" fmla="*/ 428 h 652"/>
                  <a:gd name="T50" fmla="*/ 2 w 690"/>
                  <a:gd name="T51" fmla="*/ 362 h 652"/>
                  <a:gd name="T52" fmla="*/ 0 w 690"/>
                  <a:gd name="T53" fmla="*/ 330 h 652"/>
                  <a:gd name="T54" fmla="*/ 6 w 690"/>
                  <a:gd name="T55" fmla="*/ 266 h 652"/>
                  <a:gd name="T56" fmla="*/ 26 w 690"/>
                  <a:gd name="T57" fmla="*/ 204 h 652"/>
                  <a:gd name="T58" fmla="*/ 58 w 690"/>
                  <a:gd name="T59" fmla="*/ 150 h 652"/>
                  <a:gd name="T60" fmla="*/ 100 w 690"/>
                  <a:gd name="T61" fmla="*/ 100 h 652"/>
                  <a:gd name="T62" fmla="*/ 150 w 690"/>
                  <a:gd name="T63" fmla="*/ 60 h 652"/>
                  <a:gd name="T64" fmla="*/ 208 w 690"/>
                  <a:gd name="T65" fmla="*/ 28 h 652"/>
                  <a:gd name="T66" fmla="*/ 274 w 690"/>
                  <a:gd name="T67" fmla="*/ 8 h 652"/>
                  <a:gd name="T68" fmla="*/ 308 w 690"/>
                  <a:gd name="T69" fmla="*/ 2 h 6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690" h="652">
                    <a:moveTo>
                      <a:pt x="308" y="2"/>
                    </a:moveTo>
                    <a:lnTo>
                      <a:pt x="308" y="2"/>
                    </a:lnTo>
                    <a:lnTo>
                      <a:pt x="344" y="0"/>
                    </a:lnTo>
                    <a:lnTo>
                      <a:pt x="378" y="2"/>
                    </a:lnTo>
                    <a:lnTo>
                      <a:pt x="412" y="6"/>
                    </a:lnTo>
                    <a:lnTo>
                      <a:pt x="444" y="14"/>
                    </a:lnTo>
                    <a:lnTo>
                      <a:pt x="476" y="24"/>
                    </a:lnTo>
                    <a:lnTo>
                      <a:pt x="506" y="38"/>
                    </a:lnTo>
                    <a:lnTo>
                      <a:pt x="534" y="54"/>
                    </a:lnTo>
                    <a:lnTo>
                      <a:pt x="562" y="72"/>
                    </a:lnTo>
                    <a:lnTo>
                      <a:pt x="586" y="92"/>
                    </a:lnTo>
                    <a:lnTo>
                      <a:pt x="608" y="114"/>
                    </a:lnTo>
                    <a:lnTo>
                      <a:pt x="628" y="140"/>
                    </a:lnTo>
                    <a:lnTo>
                      <a:pt x="646" y="166"/>
                    </a:lnTo>
                    <a:lnTo>
                      <a:pt x="662" y="194"/>
                    </a:lnTo>
                    <a:lnTo>
                      <a:pt x="674" y="224"/>
                    </a:lnTo>
                    <a:lnTo>
                      <a:pt x="682" y="256"/>
                    </a:lnTo>
                    <a:lnTo>
                      <a:pt x="688" y="290"/>
                    </a:lnTo>
                    <a:lnTo>
                      <a:pt x="688" y="290"/>
                    </a:lnTo>
                    <a:lnTo>
                      <a:pt x="690" y="322"/>
                    </a:lnTo>
                    <a:lnTo>
                      <a:pt x="688" y="356"/>
                    </a:lnTo>
                    <a:lnTo>
                      <a:pt x="684" y="386"/>
                    </a:lnTo>
                    <a:lnTo>
                      <a:pt x="676" y="418"/>
                    </a:lnTo>
                    <a:lnTo>
                      <a:pt x="664" y="448"/>
                    </a:lnTo>
                    <a:lnTo>
                      <a:pt x="650" y="476"/>
                    </a:lnTo>
                    <a:lnTo>
                      <a:pt x="632" y="504"/>
                    </a:lnTo>
                    <a:lnTo>
                      <a:pt x="614" y="528"/>
                    </a:lnTo>
                    <a:lnTo>
                      <a:pt x="592" y="552"/>
                    </a:lnTo>
                    <a:lnTo>
                      <a:pt x="566" y="574"/>
                    </a:lnTo>
                    <a:lnTo>
                      <a:pt x="540" y="592"/>
                    </a:lnTo>
                    <a:lnTo>
                      <a:pt x="512" y="610"/>
                    </a:lnTo>
                    <a:lnTo>
                      <a:pt x="482" y="624"/>
                    </a:lnTo>
                    <a:lnTo>
                      <a:pt x="450" y="636"/>
                    </a:lnTo>
                    <a:lnTo>
                      <a:pt x="416" y="644"/>
                    </a:lnTo>
                    <a:lnTo>
                      <a:pt x="382" y="650"/>
                    </a:lnTo>
                    <a:lnTo>
                      <a:pt x="382" y="650"/>
                    </a:lnTo>
                    <a:lnTo>
                      <a:pt x="346" y="652"/>
                    </a:lnTo>
                    <a:lnTo>
                      <a:pt x="312" y="650"/>
                    </a:lnTo>
                    <a:lnTo>
                      <a:pt x="278" y="646"/>
                    </a:lnTo>
                    <a:lnTo>
                      <a:pt x="246" y="638"/>
                    </a:lnTo>
                    <a:lnTo>
                      <a:pt x="214" y="628"/>
                    </a:lnTo>
                    <a:lnTo>
                      <a:pt x="184" y="614"/>
                    </a:lnTo>
                    <a:lnTo>
                      <a:pt x="156" y="598"/>
                    </a:lnTo>
                    <a:lnTo>
                      <a:pt x="128" y="580"/>
                    </a:lnTo>
                    <a:lnTo>
                      <a:pt x="104" y="560"/>
                    </a:lnTo>
                    <a:lnTo>
                      <a:pt x="82" y="538"/>
                    </a:lnTo>
                    <a:lnTo>
                      <a:pt x="62" y="512"/>
                    </a:lnTo>
                    <a:lnTo>
                      <a:pt x="44" y="486"/>
                    </a:lnTo>
                    <a:lnTo>
                      <a:pt x="28" y="458"/>
                    </a:lnTo>
                    <a:lnTo>
                      <a:pt x="16" y="428"/>
                    </a:lnTo>
                    <a:lnTo>
                      <a:pt x="8" y="396"/>
                    </a:lnTo>
                    <a:lnTo>
                      <a:pt x="2" y="362"/>
                    </a:lnTo>
                    <a:lnTo>
                      <a:pt x="2" y="362"/>
                    </a:lnTo>
                    <a:lnTo>
                      <a:pt x="0" y="330"/>
                    </a:lnTo>
                    <a:lnTo>
                      <a:pt x="2" y="298"/>
                    </a:lnTo>
                    <a:lnTo>
                      <a:pt x="6" y="266"/>
                    </a:lnTo>
                    <a:lnTo>
                      <a:pt x="16" y="234"/>
                    </a:lnTo>
                    <a:lnTo>
                      <a:pt x="26" y="204"/>
                    </a:lnTo>
                    <a:lnTo>
                      <a:pt x="40" y="176"/>
                    </a:lnTo>
                    <a:lnTo>
                      <a:pt x="58" y="150"/>
                    </a:lnTo>
                    <a:lnTo>
                      <a:pt x="78" y="124"/>
                    </a:lnTo>
                    <a:lnTo>
                      <a:pt x="100" y="100"/>
                    </a:lnTo>
                    <a:lnTo>
                      <a:pt x="124" y="78"/>
                    </a:lnTo>
                    <a:lnTo>
                      <a:pt x="150" y="60"/>
                    </a:lnTo>
                    <a:lnTo>
                      <a:pt x="178" y="42"/>
                    </a:lnTo>
                    <a:lnTo>
                      <a:pt x="208" y="28"/>
                    </a:lnTo>
                    <a:lnTo>
                      <a:pt x="240" y="16"/>
                    </a:lnTo>
                    <a:lnTo>
                      <a:pt x="274" y="8"/>
                    </a:lnTo>
                    <a:lnTo>
                      <a:pt x="308" y="2"/>
                    </a:lnTo>
                    <a:lnTo>
                      <a:pt x="308" y="2"/>
                    </a:lnTo>
                    <a:close/>
                  </a:path>
                </a:pathLst>
              </a:custGeom>
              <a:solidFill>
                <a:srgbClr val="FFDE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67" name="Freeform 44"/>
              <p:cNvSpPr>
                <a:spLocks/>
              </p:cNvSpPr>
              <p:nvPr/>
            </p:nvSpPr>
            <p:spPr bwMode="auto">
              <a:xfrm>
                <a:off x="5139081" y="4113212"/>
                <a:ext cx="1073150" cy="1003300"/>
              </a:xfrm>
              <a:custGeom>
                <a:avLst/>
                <a:gdLst>
                  <a:gd name="T0" fmla="*/ 302 w 676"/>
                  <a:gd name="T1" fmla="*/ 2 h 632"/>
                  <a:gd name="T2" fmla="*/ 370 w 676"/>
                  <a:gd name="T3" fmla="*/ 2 h 632"/>
                  <a:gd name="T4" fmla="*/ 436 w 676"/>
                  <a:gd name="T5" fmla="*/ 12 h 632"/>
                  <a:gd name="T6" fmla="*/ 496 w 676"/>
                  <a:gd name="T7" fmla="*/ 36 h 632"/>
                  <a:gd name="T8" fmla="*/ 550 w 676"/>
                  <a:gd name="T9" fmla="*/ 68 h 632"/>
                  <a:gd name="T10" fmla="*/ 596 w 676"/>
                  <a:gd name="T11" fmla="*/ 110 h 632"/>
                  <a:gd name="T12" fmla="*/ 632 w 676"/>
                  <a:gd name="T13" fmla="*/ 162 h 632"/>
                  <a:gd name="T14" fmla="*/ 660 w 676"/>
                  <a:gd name="T15" fmla="*/ 218 h 632"/>
                  <a:gd name="T16" fmla="*/ 674 w 676"/>
                  <a:gd name="T17" fmla="*/ 280 h 632"/>
                  <a:gd name="T18" fmla="*/ 676 w 676"/>
                  <a:gd name="T19" fmla="*/ 312 h 632"/>
                  <a:gd name="T20" fmla="*/ 668 w 676"/>
                  <a:gd name="T21" fmla="*/ 376 h 632"/>
                  <a:gd name="T22" fmla="*/ 650 w 676"/>
                  <a:gd name="T23" fmla="*/ 434 h 632"/>
                  <a:gd name="T24" fmla="*/ 618 w 676"/>
                  <a:gd name="T25" fmla="*/ 488 h 632"/>
                  <a:gd name="T26" fmla="*/ 578 w 676"/>
                  <a:gd name="T27" fmla="*/ 536 h 632"/>
                  <a:gd name="T28" fmla="*/ 528 w 676"/>
                  <a:gd name="T29" fmla="*/ 576 h 632"/>
                  <a:gd name="T30" fmla="*/ 472 w 676"/>
                  <a:gd name="T31" fmla="*/ 606 h 632"/>
                  <a:gd name="T32" fmla="*/ 406 w 676"/>
                  <a:gd name="T33" fmla="*/ 626 h 632"/>
                  <a:gd name="T34" fmla="*/ 372 w 676"/>
                  <a:gd name="T35" fmla="*/ 630 h 632"/>
                  <a:gd name="T36" fmla="*/ 304 w 676"/>
                  <a:gd name="T37" fmla="*/ 632 h 632"/>
                  <a:gd name="T38" fmla="*/ 240 w 676"/>
                  <a:gd name="T39" fmla="*/ 620 h 632"/>
                  <a:gd name="T40" fmla="*/ 180 w 676"/>
                  <a:gd name="T41" fmla="*/ 596 h 632"/>
                  <a:gd name="T42" fmla="*/ 126 w 676"/>
                  <a:gd name="T43" fmla="*/ 564 h 632"/>
                  <a:gd name="T44" fmla="*/ 78 w 676"/>
                  <a:gd name="T45" fmla="*/ 522 h 632"/>
                  <a:gd name="T46" fmla="*/ 42 w 676"/>
                  <a:gd name="T47" fmla="*/ 472 h 632"/>
                  <a:gd name="T48" fmla="*/ 16 w 676"/>
                  <a:gd name="T49" fmla="*/ 414 h 632"/>
                  <a:gd name="T50" fmla="*/ 2 w 676"/>
                  <a:gd name="T51" fmla="*/ 352 h 632"/>
                  <a:gd name="T52" fmla="*/ 0 w 676"/>
                  <a:gd name="T53" fmla="*/ 320 h 632"/>
                  <a:gd name="T54" fmla="*/ 6 w 676"/>
                  <a:gd name="T55" fmla="*/ 258 h 632"/>
                  <a:gd name="T56" fmla="*/ 26 w 676"/>
                  <a:gd name="T57" fmla="*/ 198 h 632"/>
                  <a:gd name="T58" fmla="*/ 56 w 676"/>
                  <a:gd name="T59" fmla="*/ 144 h 632"/>
                  <a:gd name="T60" fmla="*/ 96 w 676"/>
                  <a:gd name="T61" fmla="*/ 96 h 632"/>
                  <a:gd name="T62" fmla="*/ 146 w 676"/>
                  <a:gd name="T63" fmla="*/ 58 h 632"/>
                  <a:gd name="T64" fmla="*/ 204 w 676"/>
                  <a:gd name="T65" fmla="*/ 26 h 632"/>
                  <a:gd name="T66" fmla="*/ 268 w 676"/>
                  <a:gd name="T67" fmla="*/ 8 h 632"/>
                  <a:gd name="T68" fmla="*/ 302 w 676"/>
                  <a:gd name="T69" fmla="*/ 2 h 63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676" h="632">
                    <a:moveTo>
                      <a:pt x="302" y="2"/>
                    </a:moveTo>
                    <a:lnTo>
                      <a:pt x="302" y="2"/>
                    </a:lnTo>
                    <a:lnTo>
                      <a:pt x="336" y="0"/>
                    </a:lnTo>
                    <a:lnTo>
                      <a:pt x="370" y="2"/>
                    </a:lnTo>
                    <a:lnTo>
                      <a:pt x="404" y="6"/>
                    </a:lnTo>
                    <a:lnTo>
                      <a:pt x="436" y="12"/>
                    </a:lnTo>
                    <a:lnTo>
                      <a:pt x="466" y="22"/>
                    </a:lnTo>
                    <a:lnTo>
                      <a:pt x="496" y="36"/>
                    </a:lnTo>
                    <a:lnTo>
                      <a:pt x="524" y="52"/>
                    </a:lnTo>
                    <a:lnTo>
                      <a:pt x="550" y="68"/>
                    </a:lnTo>
                    <a:lnTo>
                      <a:pt x="574" y="88"/>
                    </a:lnTo>
                    <a:lnTo>
                      <a:pt x="596" y="110"/>
                    </a:lnTo>
                    <a:lnTo>
                      <a:pt x="616" y="136"/>
                    </a:lnTo>
                    <a:lnTo>
                      <a:pt x="632" y="162"/>
                    </a:lnTo>
                    <a:lnTo>
                      <a:pt x="648" y="188"/>
                    </a:lnTo>
                    <a:lnTo>
                      <a:pt x="660" y="218"/>
                    </a:lnTo>
                    <a:lnTo>
                      <a:pt x="668" y="248"/>
                    </a:lnTo>
                    <a:lnTo>
                      <a:pt x="674" y="280"/>
                    </a:lnTo>
                    <a:lnTo>
                      <a:pt x="674" y="280"/>
                    </a:lnTo>
                    <a:lnTo>
                      <a:pt x="676" y="312"/>
                    </a:lnTo>
                    <a:lnTo>
                      <a:pt x="674" y="344"/>
                    </a:lnTo>
                    <a:lnTo>
                      <a:pt x="668" y="376"/>
                    </a:lnTo>
                    <a:lnTo>
                      <a:pt x="660" y="406"/>
                    </a:lnTo>
                    <a:lnTo>
                      <a:pt x="650" y="434"/>
                    </a:lnTo>
                    <a:lnTo>
                      <a:pt x="636" y="462"/>
                    </a:lnTo>
                    <a:lnTo>
                      <a:pt x="618" y="488"/>
                    </a:lnTo>
                    <a:lnTo>
                      <a:pt x="600" y="512"/>
                    </a:lnTo>
                    <a:lnTo>
                      <a:pt x="578" y="536"/>
                    </a:lnTo>
                    <a:lnTo>
                      <a:pt x="554" y="556"/>
                    </a:lnTo>
                    <a:lnTo>
                      <a:pt x="528" y="576"/>
                    </a:lnTo>
                    <a:lnTo>
                      <a:pt x="500" y="592"/>
                    </a:lnTo>
                    <a:lnTo>
                      <a:pt x="472" y="606"/>
                    </a:lnTo>
                    <a:lnTo>
                      <a:pt x="440" y="616"/>
                    </a:lnTo>
                    <a:lnTo>
                      <a:pt x="406" y="626"/>
                    </a:lnTo>
                    <a:lnTo>
                      <a:pt x="372" y="630"/>
                    </a:lnTo>
                    <a:lnTo>
                      <a:pt x="372" y="630"/>
                    </a:lnTo>
                    <a:lnTo>
                      <a:pt x="338" y="632"/>
                    </a:lnTo>
                    <a:lnTo>
                      <a:pt x="304" y="632"/>
                    </a:lnTo>
                    <a:lnTo>
                      <a:pt x="272" y="628"/>
                    </a:lnTo>
                    <a:lnTo>
                      <a:pt x="240" y="620"/>
                    </a:lnTo>
                    <a:lnTo>
                      <a:pt x="208" y="610"/>
                    </a:lnTo>
                    <a:lnTo>
                      <a:pt x="180" y="596"/>
                    </a:lnTo>
                    <a:lnTo>
                      <a:pt x="152" y="582"/>
                    </a:lnTo>
                    <a:lnTo>
                      <a:pt x="126" y="564"/>
                    </a:lnTo>
                    <a:lnTo>
                      <a:pt x="100" y="544"/>
                    </a:lnTo>
                    <a:lnTo>
                      <a:pt x="78" y="522"/>
                    </a:lnTo>
                    <a:lnTo>
                      <a:pt x="60" y="498"/>
                    </a:lnTo>
                    <a:lnTo>
                      <a:pt x="42" y="472"/>
                    </a:lnTo>
                    <a:lnTo>
                      <a:pt x="28" y="444"/>
                    </a:lnTo>
                    <a:lnTo>
                      <a:pt x="16" y="414"/>
                    </a:lnTo>
                    <a:lnTo>
                      <a:pt x="6" y="384"/>
                    </a:lnTo>
                    <a:lnTo>
                      <a:pt x="2" y="352"/>
                    </a:lnTo>
                    <a:lnTo>
                      <a:pt x="2" y="352"/>
                    </a:lnTo>
                    <a:lnTo>
                      <a:pt x="0" y="320"/>
                    </a:lnTo>
                    <a:lnTo>
                      <a:pt x="2" y="288"/>
                    </a:lnTo>
                    <a:lnTo>
                      <a:pt x="6" y="258"/>
                    </a:lnTo>
                    <a:lnTo>
                      <a:pt x="14" y="228"/>
                    </a:lnTo>
                    <a:lnTo>
                      <a:pt x="26" y="198"/>
                    </a:lnTo>
                    <a:lnTo>
                      <a:pt x="40" y="170"/>
                    </a:lnTo>
                    <a:lnTo>
                      <a:pt x="56" y="144"/>
                    </a:lnTo>
                    <a:lnTo>
                      <a:pt x="74" y="120"/>
                    </a:lnTo>
                    <a:lnTo>
                      <a:pt x="96" y="96"/>
                    </a:lnTo>
                    <a:lnTo>
                      <a:pt x="120" y="76"/>
                    </a:lnTo>
                    <a:lnTo>
                      <a:pt x="146" y="58"/>
                    </a:lnTo>
                    <a:lnTo>
                      <a:pt x="174" y="40"/>
                    </a:lnTo>
                    <a:lnTo>
                      <a:pt x="204" y="26"/>
                    </a:lnTo>
                    <a:lnTo>
                      <a:pt x="234" y="16"/>
                    </a:lnTo>
                    <a:lnTo>
                      <a:pt x="268" y="8"/>
                    </a:lnTo>
                    <a:lnTo>
                      <a:pt x="302" y="2"/>
                    </a:lnTo>
                    <a:lnTo>
                      <a:pt x="302" y="2"/>
                    </a:lnTo>
                    <a:close/>
                  </a:path>
                </a:pathLst>
              </a:custGeom>
              <a:solidFill>
                <a:srgbClr val="FFDF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68" name="Freeform 45"/>
              <p:cNvSpPr>
                <a:spLocks/>
              </p:cNvSpPr>
              <p:nvPr/>
            </p:nvSpPr>
            <p:spPr bwMode="auto">
              <a:xfrm>
                <a:off x="5148606" y="4119562"/>
                <a:ext cx="1050925" cy="974725"/>
              </a:xfrm>
              <a:custGeom>
                <a:avLst/>
                <a:gdLst>
                  <a:gd name="T0" fmla="*/ 296 w 662"/>
                  <a:gd name="T1" fmla="*/ 2 h 614"/>
                  <a:gd name="T2" fmla="*/ 364 w 662"/>
                  <a:gd name="T3" fmla="*/ 0 h 614"/>
                  <a:gd name="T4" fmla="*/ 428 w 662"/>
                  <a:gd name="T5" fmla="*/ 12 h 614"/>
                  <a:gd name="T6" fmla="*/ 486 w 662"/>
                  <a:gd name="T7" fmla="*/ 34 h 614"/>
                  <a:gd name="T8" fmla="*/ 540 w 662"/>
                  <a:gd name="T9" fmla="*/ 66 h 614"/>
                  <a:gd name="T10" fmla="*/ 584 w 662"/>
                  <a:gd name="T11" fmla="*/ 108 h 614"/>
                  <a:gd name="T12" fmla="*/ 622 w 662"/>
                  <a:gd name="T13" fmla="*/ 156 h 614"/>
                  <a:gd name="T14" fmla="*/ 646 w 662"/>
                  <a:gd name="T15" fmla="*/ 210 h 614"/>
                  <a:gd name="T16" fmla="*/ 660 w 662"/>
                  <a:gd name="T17" fmla="*/ 272 h 614"/>
                  <a:gd name="T18" fmla="*/ 662 w 662"/>
                  <a:gd name="T19" fmla="*/ 302 h 614"/>
                  <a:gd name="T20" fmla="*/ 656 w 662"/>
                  <a:gd name="T21" fmla="*/ 364 h 614"/>
                  <a:gd name="T22" fmla="*/ 638 w 662"/>
                  <a:gd name="T23" fmla="*/ 420 h 614"/>
                  <a:gd name="T24" fmla="*/ 608 w 662"/>
                  <a:gd name="T25" fmla="*/ 474 h 614"/>
                  <a:gd name="T26" fmla="*/ 568 w 662"/>
                  <a:gd name="T27" fmla="*/ 520 h 614"/>
                  <a:gd name="T28" fmla="*/ 518 w 662"/>
                  <a:gd name="T29" fmla="*/ 558 h 614"/>
                  <a:gd name="T30" fmla="*/ 462 w 662"/>
                  <a:gd name="T31" fmla="*/ 588 h 614"/>
                  <a:gd name="T32" fmla="*/ 400 w 662"/>
                  <a:gd name="T33" fmla="*/ 606 h 614"/>
                  <a:gd name="T34" fmla="*/ 366 w 662"/>
                  <a:gd name="T35" fmla="*/ 612 h 614"/>
                  <a:gd name="T36" fmla="*/ 300 w 662"/>
                  <a:gd name="T37" fmla="*/ 612 h 614"/>
                  <a:gd name="T38" fmla="*/ 236 w 662"/>
                  <a:gd name="T39" fmla="*/ 602 h 614"/>
                  <a:gd name="T40" fmla="*/ 176 w 662"/>
                  <a:gd name="T41" fmla="*/ 578 h 614"/>
                  <a:gd name="T42" fmla="*/ 124 w 662"/>
                  <a:gd name="T43" fmla="*/ 546 h 614"/>
                  <a:gd name="T44" fmla="*/ 78 w 662"/>
                  <a:gd name="T45" fmla="*/ 506 h 614"/>
                  <a:gd name="T46" fmla="*/ 42 w 662"/>
                  <a:gd name="T47" fmla="*/ 458 h 614"/>
                  <a:gd name="T48" fmla="*/ 16 w 662"/>
                  <a:gd name="T49" fmla="*/ 402 h 614"/>
                  <a:gd name="T50" fmla="*/ 2 w 662"/>
                  <a:gd name="T51" fmla="*/ 342 h 614"/>
                  <a:gd name="T52" fmla="*/ 0 w 662"/>
                  <a:gd name="T53" fmla="*/ 310 h 614"/>
                  <a:gd name="T54" fmla="*/ 8 w 662"/>
                  <a:gd name="T55" fmla="*/ 250 h 614"/>
                  <a:gd name="T56" fmla="*/ 26 w 662"/>
                  <a:gd name="T57" fmla="*/ 192 h 614"/>
                  <a:gd name="T58" fmla="*/ 56 w 662"/>
                  <a:gd name="T59" fmla="*/ 140 h 614"/>
                  <a:gd name="T60" fmla="*/ 96 w 662"/>
                  <a:gd name="T61" fmla="*/ 94 h 614"/>
                  <a:gd name="T62" fmla="*/ 144 w 662"/>
                  <a:gd name="T63" fmla="*/ 56 h 614"/>
                  <a:gd name="T64" fmla="*/ 200 w 662"/>
                  <a:gd name="T65" fmla="*/ 26 h 614"/>
                  <a:gd name="T66" fmla="*/ 264 w 662"/>
                  <a:gd name="T67" fmla="*/ 6 h 614"/>
                  <a:gd name="T68" fmla="*/ 296 w 662"/>
                  <a:gd name="T69" fmla="*/ 2 h 61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662" h="614">
                    <a:moveTo>
                      <a:pt x="296" y="2"/>
                    </a:moveTo>
                    <a:lnTo>
                      <a:pt x="296" y="2"/>
                    </a:lnTo>
                    <a:lnTo>
                      <a:pt x="330" y="0"/>
                    </a:lnTo>
                    <a:lnTo>
                      <a:pt x="364" y="0"/>
                    </a:lnTo>
                    <a:lnTo>
                      <a:pt x="396" y="4"/>
                    </a:lnTo>
                    <a:lnTo>
                      <a:pt x="428" y="12"/>
                    </a:lnTo>
                    <a:lnTo>
                      <a:pt x="458" y="22"/>
                    </a:lnTo>
                    <a:lnTo>
                      <a:pt x="486" y="34"/>
                    </a:lnTo>
                    <a:lnTo>
                      <a:pt x="514" y="50"/>
                    </a:lnTo>
                    <a:lnTo>
                      <a:pt x="540" y="66"/>
                    </a:lnTo>
                    <a:lnTo>
                      <a:pt x="564" y="86"/>
                    </a:lnTo>
                    <a:lnTo>
                      <a:pt x="584" y="108"/>
                    </a:lnTo>
                    <a:lnTo>
                      <a:pt x="604" y="130"/>
                    </a:lnTo>
                    <a:lnTo>
                      <a:pt x="622" y="156"/>
                    </a:lnTo>
                    <a:lnTo>
                      <a:pt x="636" y="182"/>
                    </a:lnTo>
                    <a:lnTo>
                      <a:pt x="646" y="210"/>
                    </a:lnTo>
                    <a:lnTo>
                      <a:pt x="656" y="240"/>
                    </a:lnTo>
                    <a:lnTo>
                      <a:pt x="660" y="272"/>
                    </a:lnTo>
                    <a:lnTo>
                      <a:pt x="660" y="272"/>
                    </a:lnTo>
                    <a:lnTo>
                      <a:pt x="662" y="302"/>
                    </a:lnTo>
                    <a:lnTo>
                      <a:pt x="660" y="334"/>
                    </a:lnTo>
                    <a:lnTo>
                      <a:pt x="656" y="364"/>
                    </a:lnTo>
                    <a:lnTo>
                      <a:pt x="648" y="392"/>
                    </a:lnTo>
                    <a:lnTo>
                      <a:pt x="638" y="420"/>
                    </a:lnTo>
                    <a:lnTo>
                      <a:pt x="624" y="448"/>
                    </a:lnTo>
                    <a:lnTo>
                      <a:pt x="608" y="474"/>
                    </a:lnTo>
                    <a:lnTo>
                      <a:pt x="588" y="498"/>
                    </a:lnTo>
                    <a:lnTo>
                      <a:pt x="568" y="520"/>
                    </a:lnTo>
                    <a:lnTo>
                      <a:pt x="544" y="540"/>
                    </a:lnTo>
                    <a:lnTo>
                      <a:pt x="518" y="558"/>
                    </a:lnTo>
                    <a:lnTo>
                      <a:pt x="492" y="574"/>
                    </a:lnTo>
                    <a:lnTo>
                      <a:pt x="462" y="588"/>
                    </a:lnTo>
                    <a:lnTo>
                      <a:pt x="432" y="598"/>
                    </a:lnTo>
                    <a:lnTo>
                      <a:pt x="400" y="606"/>
                    </a:lnTo>
                    <a:lnTo>
                      <a:pt x="366" y="612"/>
                    </a:lnTo>
                    <a:lnTo>
                      <a:pt x="366" y="612"/>
                    </a:lnTo>
                    <a:lnTo>
                      <a:pt x="332" y="614"/>
                    </a:lnTo>
                    <a:lnTo>
                      <a:pt x="300" y="612"/>
                    </a:lnTo>
                    <a:lnTo>
                      <a:pt x="268" y="608"/>
                    </a:lnTo>
                    <a:lnTo>
                      <a:pt x="236" y="602"/>
                    </a:lnTo>
                    <a:lnTo>
                      <a:pt x="206" y="592"/>
                    </a:lnTo>
                    <a:lnTo>
                      <a:pt x="176" y="578"/>
                    </a:lnTo>
                    <a:lnTo>
                      <a:pt x="150" y="564"/>
                    </a:lnTo>
                    <a:lnTo>
                      <a:pt x="124" y="546"/>
                    </a:lnTo>
                    <a:lnTo>
                      <a:pt x="100" y="528"/>
                    </a:lnTo>
                    <a:lnTo>
                      <a:pt x="78" y="506"/>
                    </a:lnTo>
                    <a:lnTo>
                      <a:pt x="58" y="482"/>
                    </a:lnTo>
                    <a:lnTo>
                      <a:pt x="42" y="458"/>
                    </a:lnTo>
                    <a:lnTo>
                      <a:pt x="28" y="430"/>
                    </a:lnTo>
                    <a:lnTo>
                      <a:pt x="16" y="402"/>
                    </a:lnTo>
                    <a:lnTo>
                      <a:pt x="8" y="372"/>
                    </a:lnTo>
                    <a:lnTo>
                      <a:pt x="2" y="342"/>
                    </a:lnTo>
                    <a:lnTo>
                      <a:pt x="2" y="342"/>
                    </a:lnTo>
                    <a:lnTo>
                      <a:pt x="0" y="310"/>
                    </a:lnTo>
                    <a:lnTo>
                      <a:pt x="2" y="280"/>
                    </a:lnTo>
                    <a:lnTo>
                      <a:pt x="8" y="250"/>
                    </a:lnTo>
                    <a:lnTo>
                      <a:pt x="16" y="220"/>
                    </a:lnTo>
                    <a:lnTo>
                      <a:pt x="26" y="192"/>
                    </a:lnTo>
                    <a:lnTo>
                      <a:pt x="40" y="166"/>
                    </a:lnTo>
                    <a:lnTo>
                      <a:pt x="56" y="140"/>
                    </a:lnTo>
                    <a:lnTo>
                      <a:pt x="74" y="116"/>
                    </a:lnTo>
                    <a:lnTo>
                      <a:pt x="96" y="94"/>
                    </a:lnTo>
                    <a:lnTo>
                      <a:pt x="120" y="74"/>
                    </a:lnTo>
                    <a:lnTo>
                      <a:pt x="144" y="56"/>
                    </a:lnTo>
                    <a:lnTo>
                      <a:pt x="172" y="40"/>
                    </a:lnTo>
                    <a:lnTo>
                      <a:pt x="200" y="26"/>
                    </a:lnTo>
                    <a:lnTo>
                      <a:pt x="232" y="14"/>
                    </a:lnTo>
                    <a:lnTo>
                      <a:pt x="264" y="6"/>
                    </a:lnTo>
                    <a:lnTo>
                      <a:pt x="296" y="2"/>
                    </a:lnTo>
                    <a:lnTo>
                      <a:pt x="296" y="2"/>
                    </a:lnTo>
                    <a:close/>
                  </a:path>
                </a:pathLst>
              </a:custGeom>
              <a:solidFill>
                <a:srgbClr val="FFE1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69" name="Freeform 46"/>
              <p:cNvSpPr>
                <a:spLocks/>
              </p:cNvSpPr>
              <p:nvPr/>
            </p:nvSpPr>
            <p:spPr bwMode="auto">
              <a:xfrm>
                <a:off x="5161306" y="4122737"/>
                <a:ext cx="1028700" cy="946150"/>
              </a:xfrm>
              <a:custGeom>
                <a:avLst/>
                <a:gdLst>
                  <a:gd name="T0" fmla="*/ 290 w 648"/>
                  <a:gd name="T1" fmla="*/ 2 h 596"/>
                  <a:gd name="T2" fmla="*/ 356 w 648"/>
                  <a:gd name="T3" fmla="*/ 2 h 596"/>
                  <a:gd name="T4" fmla="*/ 418 w 648"/>
                  <a:gd name="T5" fmla="*/ 12 h 596"/>
                  <a:gd name="T6" fmla="*/ 476 w 648"/>
                  <a:gd name="T7" fmla="*/ 34 h 596"/>
                  <a:gd name="T8" fmla="*/ 528 w 648"/>
                  <a:gd name="T9" fmla="*/ 66 h 596"/>
                  <a:gd name="T10" fmla="*/ 572 w 648"/>
                  <a:gd name="T11" fmla="*/ 106 h 596"/>
                  <a:gd name="T12" fmla="*/ 608 w 648"/>
                  <a:gd name="T13" fmla="*/ 152 h 596"/>
                  <a:gd name="T14" fmla="*/ 632 w 648"/>
                  <a:gd name="T15" fmla="*/ 206 h 596"/>
                  <a:gd name="T16" fmla="*/ 646 w 648"/>
                  <a:gd name="T17" fmla="*/ 264 h 596"/>
                  <a:gd name="T18" fmla="*/ 648 w 648"/>
                  <a:gd name="T19" fmla="*/ 294 h 596"/>
                  <a:gd name="T20" fmla="*/ 642 w 648"/>
                  <a:gd name="T21" fmla="*/ 354 h 596"/>
                  <a:gd name="T22" fmla="*/ 624 w 648"/>
                  <a:gd name="T23" fmla="*/ 410 h 596"/>
                  <a:gd name="T24" fmla="*/ 594 w 648"/>
                  <a:gd name="T25" fmla="*/ 460 h 596"/>
                  <a:gd name="T26" fmla="*/ 554 w 648"/>
                  <a:gd name="T27" fmla="*/ 506 h 596"/>
                  <a:gd name="T28" fmla="*/ 506 w 648"/>
                  <a:gd name="T29" fmla="*/ 542 h 596"/>
                  <a:gd name="T30" fmla="*/ 452 w 648"/>
                  <a:gd name="T31" fmla="*/ 572 h 596"/>
                  <a:gd name="T32" fmla="*/ 390 w 648"/>
                  <a:gd name="T33" fmla="*/ 590 h 596"/>
                  <a:gd name="T34" fmla="*/ 358 w 648"/>
                  <a:gd name="T35" fmla="*/ 594 h 596"/>
                  <a:gd name="T36" fmla="*/ 292 w 648"/>
                  <a:gd name="T37" fmla="*/ 596 h 596"/>
                  <a:gd name="T38" fmla="*/ 230 w 648"/>
                  <a:gd name="T39" fmla="*/ 584 h 596"/>
                  <a:gd name="T40" fmla="*/ 172 w 648"/>
                  <a:gd name="T41" fmla="*/ 564 h 596"/>
                  <a:gd name="T42" fmla="*/ 120 w 648"/>
                  <a:gd name="T43" fmla="*/ 532 h 596"/>
                  <a:gd name="T44" fmla="*/ 76 w 648"/>
                  <a:gd name="T45" fmla="*/ 492 h 596"/>
                  <a:gd name="T46" fmla="*/ 40 w 648"/>
                  <a:gd name="T47" fmla="*/ 446 h 596"/>
                  <a:gd name="T48" fmla="*/ 16 w 648"/>
                  <a:gd name="T49" fmla="*/ 392 h 596"/>
                  <a:gd name="T50" fmla="*/ 2 w 648"/>
                  <a:gd name="T51" fmla="*/ 334 h 596"/>
                  <a:gd name="T52" fmla="*/ 0 w 648"/>
                  <a:gd name="T53" fmla="*/ 302 h 596"/>
                  <a:gd name="T54" fmla="*/ 6 w 648"/>
                  <a:gd name="T55" fmla="*/ 244 h 596"/>
                  <a:gd name="T56" fmla="*/ 24 w 648"/>
                  <a:gd name="T57" fmla="*/ 188 h 596"/>
                  <a:gd name="T58" fmla="*/ 54 w 648"/>
                  <a:gd name="T59" fmla="*/ 138 h 596"/>
                  <a:gd name="T60" fmla="*/ 94 w 648"/>
                  <a:gd name="T61" fmla="*/ 92 h 596"/>
                  <a:gd name="T62" fmla="*/ 140 w 648"/>
                  <a:gd name="T63" fmla="*/ 56 h 596"/>
                  <a:gd name="T64" fmla="*/ 196 w 648"/>
                  <a:gd name="T65" fmla="*/ 26 h 596"/>
                  <a:gd name="T66" fmla="*/ 258 w 648"/>
                  <a:gd name="T67" fmla="*/ 8 h 596"/>
                  <a:gd name="T68" fmla="*/ 290 w 648"/>
                  <a:gd name="T69" fmla="*/ 2 h 59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648" h="596">
                    <a:moveTo>
                      <a:pt x="290" y="2"/>
                    </a:moveTo>
                    <a:lnTo>
                      <a:pt x="290" y="2"/>
                    </a:lnTo>
                    <a:lnTo>
                      <a:pt x="324" y="0"/>
                    </a:lnTo>
                    <a:lnTo>
                      <a:pt x="356" y="2"/>
                    </a:lnTo>
                    <a:lnTo>
                      <a:pt x="388" y="6"/>
                    </a:lnTo>
                    <a:lnTo>
                      <a:pt x="418" y="12"/>
                    </a:lnTo>
                    <a:lnTo>
                      <a:pt x="448" y="22"/>
                    </a:lnTo>
                    <a:lnTo>
                      <a:pt x="476" y="34"/>
                    </a:lnTo>
                    <a:lnTo>
                      <a:pt x="502" y="48"/>
                    </a:lnTo>
                    <a:lnTo>
                      <a:pt x="528" y="66"/>
                    </a:lnTo>
                    <a:lnTo>
                      <a:pt x="550" y="84"/>
                    </a:lnTo>
                    <a:lnTo>
                      <a:pt x="572" y="106"/>
                    </a:lnTo>
                    <a:lnTo>
                      <a:pt x="590" y="128"/>
                    </a:lnTo>
                    <a:lnTo>
                      <a:pt x="608" y="152"/>
                    </a:lnTo>
                    <a:lnTo>
                      <a:pt x="622" y="178"/>
                    </a:lnTo>
                    <a:lnTo>
                      <a:pt x="632" y="206"/>
                    </a:lnTo>
                    <a:lnTo>
                      <a:pt x="640" y="234"/>
                    </a:lnTo>
                    <a:lnTo>
                      <a:pt x="646" y="264"/>
                    </a:lnTo>
                    <a:lnTo>
                      <a:pt x="646" y="264"/>
                    </a:lnTo>
                    <a:lnTo>
                      <a:pt x="648" y="294"/>
                    </a:lnTo>
                    <a:lnTo>
                      <a:pt x="646" y="324"/>
                    </a:lnTo>
                    <a:lnTo>
                      <a:pt x="642" y="354"/>
                    </a:lnTo>
                    <a:lnTo>
                      <a:pt x="634" y="382"/>
                    </a:lnTo>
                    <a:lnTo>
                      <a:pt x="624" y="410"/>
                    </a:lnTo>
                    <a:lnTo>
                      <a:pt x="610" y="436"/>
                    </a:lnTo>
                    <a:lnTo>
                      <a:pt x="594" y="460"/>
                    </a:lnTo>
                    <a:lnTo>
                      <a:pt x="576" y="484"/>
                    </a:lnTo>
                    <a:lnTo>
                      <a:pt x="554" y="506"/>
                    </a:lnTo>
                    <a:lnTo>
                      <a:pt x="532" y="524"/>
                    </a:lnTo>
                    <a:lnTo>
                      <a:pt x="506" y="542"/>
                    </a:lnTo>
                    <a:lnTo>
                      <a:pt x="480" y="558"/>
                    </a:lnTo>
                    <a:lnTo>
                      <a:pt x="452" y="572"/>
                    </a:lnTo>
                    <a:lnTo>
                      <a:pt x="422" y="582"/>
                    </a:lnTo>
                    <a:lnTo>
                      <a:pt x="390" y="590"/>
                    </a:lnTo>
                    <a:lnTo>
                      <a:pt x="358" y="594"/>
                    </a:lnTo>
                    <a:lnTo>
                      <a:pt x="358" y="594"/>
                    </a:lnTo>
                    <a:lnTo>
                      <a:pt x="324" y="596"/>
                    </a:lnTo>
                    <a:lnTo>
                      <a:pt x="292" y="596"/>
                    </a:lnTo>
                    <a:lnTo>
                      <a:pt x="260" y="592"/>
                    </a:lnTo>
                    <a:lnTo>
                      <a:pt x="230" y="584"/>
                    </a:lnTo>
                    <a:lnTo>
                      <a:pt x="200" y="576"/>
                    </a:lnTo>
                    <a:lnTo>
                      <a:pt x="172" y="564"/>
                    </a:lnTo>
                    <a:lnTo>
                      <a:pt x="146" y="548"/>
                    </a:lnTo>
                    <a:lnTo>
                      <a:pt x="120" y="532"/>
                    </a:lnTo>
                    <a:lnTo>
                      <a:pt x="96" y="514"/>
                    </a:lnTo>
                    <a:lnTo>
                      <a:pt x="76" y="492"/>
                    </a:lnTo>
                    <a:lnTo>
                      <a:pt x="56" y="470"/>
                    </a:lnTo>
                    <a:lnTo>
                      <a:pt x="40" y="446"/>
                    </a:lnTo>
                    <a:lnTo>
                      <a:pt x="26" y="420"/>
                    </a:lnTo>
                    <a:lnTo>
                      <a:pt x="16" y="392"/>
                    </a:lnTo>
                    <a:lnTo>
                      <a:pt x="6" y="364"/>
                    </a:lnTo>
                    <a:lnTo>
                      <a:pt x="2" y="334"/>
                    </a:lnTo>
                    <a:lnTo>
                      <a:pt x="2" y="334"/>
                    </a:lnTo>
                    <a:lnTo>
                      <a:pt x="0" y="302"/>
                    </a:lnTo>
                    <a:lnTo>
                      <a:pt x="2" y="272"/>
                    </a:lnTo>
                    <a:lnTo>
                      <a:pt x="6" y="244"/>
                    </a:lnTo>
                    <a:lnTo>
                      <a:pt x="14" y="216"/>
                    </a:lnTo>
                    <a:lnTo>
                      <a:pt x="24" y="188"/>
                    </a:lnTo>
                    <a:lnTo>
                      <a:pt x="38" y="162"/>
                    </a:lnTo>
                    <a:lnTo>
                      <a:pt x="54" y="138"/>
                    </a:lnTo>
                    <a:lnTo>
                      <a:pt x="72" y="114"/>
                    </a:lnTo>
                    <a:lnTo>
                      <a:pt x="94" y="92"/>
                    </a:lnTo>
                    <a:lnTo>
                      <a:pt x="116" y="72"/>
                    </a:lnTo>
                    <a:lnTo>
                      <a:pt x="140" y="56"/>
                    </a:lnTo>
                    <a:lnTo>
                      <a:pt x="168" y="40"/>
                    </a:lnTo>
                    <a:lnTo>
                      <a:pt x="196" y="26"/>
                    </a:lnTo>
                    <a:lnTo>
                      <a:pt x="226" y="16"/>
                    </a:lnTo>
                    <a:lnTo>
                      <a:pt x="258" y="8"/>
                    </a:lnTo>
                    <a:lnTo>
                      <a:pt x="290" y="2"/>
                    </a:lnTo>
                    <a:lnTo>
                      <a:pt x="290" y="2"/>
                    </a:lnTo>
                    <a:close/>
                  </a:path>
                </a:pathLst>
              </a:custGeom>
              <a:solidFill>
                <a:srgbClr val="FFE5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70" name="Freeform 47"/>
              <p:cNvSpPr>
                <a:spLocks/>
              </p:cNvSpPr>
              <p:nvPr/>
            </p:nvSpPr>
            <p:spPr bwMode="auto">
              <a:xfrm>
                <a:off x="5174006" y="4129087"/>
                <a:ext cx="1006475" cy="917575"/>
              </a:xfrm>
              <a:custGeom>
                <a:avLst/>
                <a:gdLst>
                  <a:gd name="T0" fmla="*/ 284 w 634"/>
                  <a:gd name="T1" fmla="*/ 2 h 578"/>
                  <a:gd name="T2" fmla="*/ 348 w 634"/>
                  <a:gd name="T3" fmla="*/ 2 h 578"/>
                  <a:gd name="T4" fmla="*/ 408 w 634"/>
                  <a:gd name="T5" fmla="*/ 12 h 578"/>
                  <a:gd name="T6" fmla="*/ 464 w 634"/>
                  <a:gd name="T7" fmla="*/ 32 h 578"/>
                  <a:gd name="T8" fmla="*/ 516 w 634"/>
                  <a:gd name="T9" fmla="*/ 62 h 578"/>
                  <a:gd name="T10" fmla="*/ 560 w 634"/>
                  <a:gd name="T11" fmla="*/ 102 h 578"/>
                  <a:gd name="T12" fmla="*/ 594 w 634"/>
                  <a:gd name="T13" fmla="*/ 146 h 578"/>
                  <a:gd name="T14" fmla="*/ 618 w 634"/>
                  <a:gd name="T15" fmla="*/ 198 h 578"/>
                  <a:gd name="T16" fmla="*/ 632 w 634"/>
                  <a:gd name="T17" fmla="*/ 256 h 578"/>
                  <a:gd name="T18" fmla="*/ 634 w 634"/>
                  <a:gd name="T19" fmla="*/ 286 h 578"/>
                  <a:gd name="T20" fmla="*/ 626 w 634"/>
                  <a:gd name="T21" fmla="*/ 342 h 578"/>
                  <a:gd name="T22" fmla="*/ 608 w 634"/>
                  <a:gd name="T23" fmla="*/ 396 h 578"/>
                  <a:gd name="T24" fmla="*/ 580 w 634"/>
                  <a:gd name="T25" fmla="*/ 446 h 578"/>
                  <a:gd name="T26" fmla="*/ 542 w 634"/>
                  <a:gd name="T27" fmla="*/ 488 h 578"/>
                  <a:gd name="T28" fmla="*/ 494 w 634"/>
                  <a:gd name="T29" fmla="*/ 526 h 578"/>
                  <a:gd name="T30" fmla="*/ 442 w 634"/>
                  <a:gd name="T31" fmla="*/ 552 h 578"/>
                  <a:gd name="T32" fmla="*/ 380 w 634"/>
                  <a:gd name="T33" fmla="*/ 570 h 578"/>
                  <a:gd name="T34" fmla="*/ 348 w 634"/>
                  <a:gd name="T35" fmla="*/ 576 h 578"/>
                  <a:gd name="T36" fmla="*/ 284 w 634"/>
                  <a:gd name="T37" fmla="*/ 576 h 578"/>
                  <a:gd name="T38" fmla="*/ 224 w 634"/>
                  <a:gd name="T39" fmla="*/ 566 h 578"/>
                  <a:gd name="T40" fmla="*/ 168 w 634"/>
                  <a:gd name="T41" fmla="*/ 546 h 578"/>
                  <a:gd name="T42" fmla="*/ 116 w 634"/>
                  <a:gd name="T43" fmla="*/ 516 h 578"/>
                  <a:gd name="T44" fmla="*/ 74 w 634"/>
                  <a:gd name="T45" fmla="*/ 476 h 578"/>
                  <a:gd name="T46" fmla="*/ 38 w 634"/>
                  <a:gd name="T47" fmla="*/ 432 h 578"/>
                  <a:gd name="T48" fmla="*/ 14 w 634"/>
                  <a:gd name="T49" fmla="*/ 380 h 578"/>
                  <a:gd name="T50" fmla="*/ 0 w 634"/>
                  <a:gd name="T51" fmla="*/ 322 h 578"/>
                  <a:gd name="T52" fmla="*/ 0 w 634"/>
                  <a:gd name="T53" fmla="*/ 294 h 578"/>
                  <a:gd name="T54" fmla="*/ 6 w 634"/>
                  <a:gd name="T55" fmla="*/ 236 h 578"/>
                  <a:gd name="T56" fmla="*/ 24 w 634"/>
                  <a:gd name="T57" fmla="*/ 182 h 578"/>
                  <a:gd name="T58" fmla="*/ 52 w 634"/>
                  <a:gd name="T59" fmla="*/ 132 h 578"/>
                  <a:gd name="T60" fmla="*/ 90 w 634"/>
                  <a:gd name="T61" fmla="*/ 90 h 578"/>
                  <a:gd name="T62" fmla="*/ 138 w 634"/>
                  <a:gd name="T63" fmla="*/ 52 h 578"/>
                  <a:gd name="T64" fmla="*/ 192 w 634"/>
                  <a:gd name="T65" fmla="*/ 26 h 578"/>
                  <a:gd name="T66" fmla="*/ 252 w 634"/>
                  <a:gd name="T67" fmla="*/ 8 h 578"/>
                  <a:gd name="T68" fmla="*/ 284 w 634"/>
                  <a:gd name="T69" fmla="*/ 2 h 57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634" h="578">
                    <a:moveTo>
                      <a:pt x="284" y="2"/>
                    </a:moveTo>
                    <a:lnTo>
                      <a:pt x="284" y="2"/>
                    </a:lnTo>
                    <a:lnTo>
                      <a:pt x="316" y="0"/>
                    </a:lnTo>
                    <a:lnTo>
                      <a:pt x="348" y="2"/>
                    </a:lnTo>
                    <a:lnTo>
                      <a:pt x="378" y="6"/>
                    </a:lnTo>
                    <a:lnTo>
                      <a:pt x="408" y="12"/>
                    </a:lnTo>
                    <a:lnTo>
                      <a:pt x="438" y="22"/>
                    </a:lnTo>
                    <a:lnTo>
                      <a:pt x="464" y="32"/>
                    </a:lnTo>
                    <a:lnTo>
                      <a:pt x="492" y="46"/>
                    </a:lnTo>
                    <a:lnTo>
                      <a:pt x="516" y="62"/>
                    </a:lnTo>
                    <a:lnTo>
                      <a:pt x="538" y="82"/>
                    </a:lnTo>
                    <a:lnTo>
                      <a:pt x="560" y="102"/>
                    </a:lnTo>
                    <a:lnTo>
                      <a:pt x="578" y="124"/>
                    </a:lnTo>
                    <a:lnTo>
                      <a:pt x="594" y="146"/>
                    </a:lnTo>
                    <a:lnTo>
                      <a:pt x="608" y="172"/>
                    </a:lnTo>
                    <a:lnTo>
                      <a:pt x="618" y="198"/>
                    </a:lnTo>
                    <a:lnTo>
                      <a:pt x="626" y="226"/>
                    </a:lnTo>
                    <a:lnTo>
                      <a:pt x="632" y="256"/>
                    </a:lnTo>
                    <a:lnTo>
                      <a:pt x="632" y="256"/>
                    </a:lnTo>
                    <a:lnTo>
                      <a:pt x="634" y="286"/>
                    </a:lnTo>
                    <a:lnTo>
                      <a:pt x="632" y="314"/>
                    </a:lnTo>
                    <a:lnTo>
                      <a:pt x="626" y="342"/>
                    </a:lnTo>
                    <a:lnTo>
                      <a:pt x="620" y="370"/>
                    </a:lnTo>
                    <a:lnTo>
                      <a:pt x="608" y="396"/>
                    </a:lnTo>
                    <a:lnTo>
                      <a:pt x="596" y="422"/>
                    </a:lnTo>
                    <a:lnTo>
                      <a:pt x="580" y="446"/>
                    </a:lnTo>
                    <a:lnTo>
                      <a:pt x="562" y="468"/>
                    </a:lnTo>
                    <a:lnTo>
                      <a:pt x="542" y="488"/>
                    </a:lnTo>
                    <a:lnTo>
                      <a:pt x="520" y="508"/>
                    </a:lnTo>
                    <a:lnTo>
                      <a:pt x="494" y="526"/>
                    </a:lnTo>
                    <a:lnTo>
                      <a:pt x="468" y="540"/>
                    </a:lnTo>
                    <a:lnTo>
                      <a:pt x="442" y="552"/>
                    </a:lnTo>
                    <a:lnTo>
                      <a:pt x="412" y="564"/>
                    </a:lnTo>
                    <a:lnTo>
                      <a:pt x="380" y="570"/>
                    </a:lnTo>
                    <a:lnTo>
                      <a:pt x="348" y="576"/>
                    </a:lnTo>
                    <a:lnTo>
                      <a:pt x="348" y="576"/>
                    </a:lnTo>
                    <a:lnTo>
                      <a:pt x="316" y="578"/>
                    </a:lnTo>
                    <a:lnTo>
                      <a:pt x="284" y="576"/>
                    </a:lnTo>
                    <a:lnTo>
                      <a:pt x="254" y="572"/>
                    </a:lnTo>
                    <a:lnTo>
                      <a:pt x="224" y="566"/>
                    </a:lnTo>
                    <a:lnTo>
                      <a:pt x="194" y="556"/>
                    </a:lnTo>
                    <a:lnTo>
                      <a:pt x="168" y="546"/>
                    </a:lnTo>
                    <a:lnTo>
                      <a:pt x="142" y="532"/>
                    </a:lnTo>
                    <a:lnTo>
                      <a:pt x="116" y="516"/>
                    </a:lnTo>
                    <a:lnTo>
                      <a:pt x="94" y="496"/>
                    </a:lnTo>
                    <a:lnTo>
                      <a:pt x="74" y="476"/>
                    </a:lnTo>
                    <a:lnTo>
                      <a:pt x="54" y="454"/>
                    </a:lnTo>
                    <a:lnTo>
                      <a:pt x="38" y="432"/>
                    </a:lnTo>
                    <a:lnTo>
                      <a:pt x="24" y="406"/>
                    </a:lnTo>
                    <a:lnTo>
                      <a:pt x="14" y="380"/>
                    </a:lnTo>
                    <a:lnTo>
                      <a:pt x="6" y="352"/>
                    </a:lnTo>
                    <a:lnTo>
                      <a:pt x="0" y="322"/>
                    </a:lnTo>
                    <a:lnTo>
                      <a:pt x="0" y="322"/>
                    </a:lnTo>
                    <a:lnTo>
                      <a:pt x="0" y="294"/>
                    </a:lnTo>
                    <a:lnTo>
                      <a:pt x="0" y="264"/>
                    </a:lnTo>
                    <a:lnTo>
                      <a:pt x="6" y="236"/>
                    </a:lnTo>
                    <a:lnTo>
                      <a:pt x="12" y="208"/>
                    </a:lnTo>
                    <a:lnTo>
                      <a:pt x="24" y="182"/>
                    </a:lnTo>
                    <a:lnTo>
                      <a:pt x="36" y="156"/>
                    </a:lnTo>
                    <a:lnTo>
                      <a:pt x="52" y="132"/>
                    </a:lnTo>
                    <a:lnTo>
                      <a:pt x="70" y="110"/>
                    </a:lnTo>
                    <a:lnTo>
                      <a:pt x="90" y="90"/>
                    </a:lnTo>
                    <a:lnTo>
                      <a:pt x="112" y="70"/>
                    </a:lnTo>
                    <a:lnTo>
                      <a:pt x="138" y="52"/>
                    </a:lnTo>
                    <a:lnTo>
                      <a:pt x="164" y="38"/>
                    </a:lnTo>
                    <a:lnTo>
                      <a:pt x="192" y="26"/>
                    </a:lnTo>
                    <a:lnTo>
                      <a:pt x="220" y="14"/>
                    </a:lnTo>
                    <a:lnTo>
                      <a:pt x="252" y="8"/>
                    </a:lnTo>
                    <a:lnTo>
                      <a:pt x="284" y="2"/>
                    </a:lnTo>
                    <a:lnTo>
                      <a:pt x="284" y="2"/>
                    </a:lnTo>
                    <a:close/>
                  </a:path>
                </a:pathLst>
              </a:custGeom>
              <a:solidFill>
                <a:srgbClr val="FFE6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71" name="Freeform 48"/>
              <p:cNvSpPr>
                <a:spLocks/>
              </p:cNvSpPr>
              <p:nvPr/>
            </p:nvSpPr>
            <p:spPr bwMode="auto">
              <a:xfrm>
                <a:off x="5183531" y="4135437"/>
                <a:ext cx="984250" cy="885825"/>
              </a:xfrm>
              <a:custGeom>
                <a:avLst/>
                <a:gdLst>
                  <a:gd name="T0" fmla="*/ 278 w 620"/>
                  <a:gd name="T1" fmla="*/ 2 h 558"/>
                  <a:gd name="T2" fmla="*/ 342 w 620"/>
                  <a:gd name="T3" fmla="*/ 0 h 558"/>
                  <a:gd name="T4" fmla="*/ 400 w 620"/>
                  <a:gd name="T5" fmla="*/ 12 h 558"/>
                  <a:gd name="T6" fmla="*/ 456 w 620"/>
                  <a:gd name="T7" fmla="*/ 32 h 558"/>
                  <a:gd name="T8" fmla="*/ 506 w 620"/>
                  <a:gd name="T9" fmla="*/ 60 h 558"/>
                  <a:gd name="T10" fmla="*/ 548 w 620"/>
                  <a:gd name="T11" fmla="*/ 98 h 558"/>
                  <a:gd name="T12" fmla="*/ 582 w 620"/>
                  <a:gd name="T13" fmla="*/ 142 h 558"/>
                  <a:gd name="T14" fmla="*/ 606 w 620"/>
                  <a:gd name="T15" fmla="*/ 192 h 558"/>
                  <a:gd name="T16" fmla="*/ 618 w 620"/>
                  <a:gd name="T17" fmla="*/ 246 h 558"/>
                  <a:gd name="T18" fmla="*/ 620 w 620"/>
                  <a:gd name="T19" fmla="*/ 276 h 558"/>
                  <a:gd name="T20" fmla="*/ 614 w 620"/>
                  <a:gd name="T21" fmla="*/ 330 h 558"/>
                  <a:gd name="T22" fmla="*/ 596 w 620"/>
                  <a:gd name="T23" fmla="*/ 382 h 558"/>
                  <a:gd name="T24" fmla="*/ 568 w 620"/>
                  <a:gd name="T25" fmla="*/ 430 h 558"/>
                  <a:gd name="T26" fmla="*/ 530 w 620"/>
                  <a:gd name="T27" fmla="*/ 472 h 558"/>
                  <a:gd name="T28" fmla="*/ 486 w 620"/>
                  <a:gd name="T29" fmla="*/ 508 h 558"/>
                  <a:gd name="T30" fmla="*/ 432 w 620"/>
                  <a:gd name="T31" fmla="*/ 534 h 558"/>
                  <a:gd name="T32" fmla="*/ 374 w 620"/>
                  <a:gd name="T33" fmla="*/ 552 h 558"/>
                  <a:gd name="T34" fmla="*/ 342 w 620"/>
                  <a:gd name="T35" fmla="*/ 556 h 558"/>
                  <a:gd name="T36" fmla="*/ 280 w 620"/>
                  <a:gd name="T37" fmla="*/ 558 h 558"/>
                  <a:gd name="T38" fmla="*/ 220 w 620"/>
                  <a:gd name="T39" fmla="*/ 548 h 558"/>
                  <a:gd name="T40" fmla="*/ 164 w 620"/>
                  <a:gd name="T41" fmla="*/ 528 h 558"/>
                  <a:gd name="T42" fmla="*/ 116 w 620"/>
                  <a:gd name="T43" fmla="*/ 498 h 558"/>
                  <a:gd name="T44" fmla="*/ 72 w 620"/>
                  <a:gd name="T45" fmla="*/ 462 h 558"/>
                  <a:gd name="T46" fmla="*/ 38 w 620"/>
                  <a:gd name="T47" fmla="*/ 418 h 558"/>
                  <a:gd name="T48" fmla="*/ 14 w 620"/>
                  <a:gd name="T49" fmla="*/ 366 h 558"/>
                  <a:gd name="T50" fmla="*/ 2 w 620"/>
                  <a:gd name="T51" fmla="*/ 312 h 558"/>
                  <a:gd name="T52" fmla="*/ 0 w 620"/>
                  <a:gd name="T53" fmla="*/ 284 h 558"/>
                  <a:gd name="T54" fmla="*/ 6 w 620"/>
                  <a:gd name="T55" fmla="*/ 228 h 558"/>
                  <a:gd name="T56" fmla="*/ 24 w 620"/>
                  <a:gd name="T57" fmla="*/ 176 h 558"/>
                  <a:gd name="T58" fmla="*/ 52 w 620"/>
                  <a:gd name="T59" fmla="*/ 128 h 558"/>
                  <a:gd name="T60" fmla="*/ 90 w 620"/>
                  <a:gd name="T61" fmla="*/ 86 h 558"/>
                  <a:gd name="T62" fmla="*/ 136 w 620"/>
                  <a:gd name="T63" fmla="*/ 50 h 558"/>
                  <a:gd name="T64" fmla="*/ 188 w 620"/>
                  <a:gd name="T65" fmla="*/ 24 h 558"/>
                  <a:gd name="T66" fmla="*/ 248 w 620"/>
                  <a:gd name="T67" fmla="*/ 6 h 558"/>
                  <a:gd name="T68" fmla="*/ 278 w 620"/>
                  <a:gd name="T69" fmla="*/ 2 h 55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620" h="558">
                    <a:moveTo>
                      <a:pt x="278" y="2"/>
                    </a:moveTo>
                    <a:lnTo>
                      <a:pt x="278" y="2"/>
                    </a:lnTo>
                    <a:lnTo>
                      <a:pt x="310" y="0"/>
                    </a:lnTo>
                    <a:lnTo>
                      <a:pt x="342" y="0"/>
                    </a:lnTo>
                    <a:lnTo>
                      <a:pt x="372" y="4"/>
                    </a:lnTo>
                    <a:lnTo>
                      <a:pt x="400" y="12"/>
                    </a:lnTo>
                    <a:lnTo>
                      <a:pt x="430" y="20"/>
                    </a:lnTo>
                    <a:lnTo>
                      <a:pt x="456" y="32"/>
                    </a:lnTo>
                    <a:lnTo>
                      <a:pt x="482" y="44"/>
                    </a:lnTo>
                    <a:lnTo>
                      <a:pt x="506" y="60"/>
                    </a:lnTo>
                    <a:lnTo>
                      <a:pt x="528" y="78"/>
                    </a:lnTo>
                    <a:lnTo>
                      <a:pt x="548" y="98"/>
                    </a:lnTo>
                    <a:lnTo>
                      <a:pt x="566" y="118"/>
                    </a:lnTo>
                    <a:lnTo>
                      <a:pt x="582" y="142"/>
                    </a:lnTo>
                    <a:lnTo>
                      <a:pt x="596" y="166"/>
                    </a:lnTo>
                    <a:lnTo>
                      <a:pt x="606" y="192"/>
                    </a:lnTo>
                    <a:lnTo>
                      <a:pt x="614" y="218"/>
                    </a:lnTo>
                    <a:lnTo>
                      <a:pt x="618" y="246"/>
                    </a:lnTo>
                    <a:lnTo>
                      <a:pt x="618" y="246"/>
                    </a:lnTo>
                    <a:lnTo>
                      <a:pt x="620" y="276"/>
                    </a:lnTo>
                    <a:lnTo>
                      <a:pt x="618" y="304"/>
                    </a:lnTo>
                    <a:lnTo>
                      <a:pt x="614" y="330"/>
                    </a:lnTo>
                    <a:lnTo>
                      <a:pt x="606" y="358"/>
                    </a:lnTo>
                    <a:lnTo>
                      <a:pt x="596" y="382"/>
                    </a:lnTo>
                    <a:lnTo>
                      <a:pt x="584" y="408"/>
                    </a:lnTo>
                    <a:lnTo>
                      <a:pt x="568" y="430"/>
                    </a:lnTo>
                    <a:lnTo>
                      <a:pt x="550" y="452"/>
                    </a:lnTo>
                    <a:lnTo>
                      <a:pt x="530" y="472"/>
                    </a:lnTo>
                    <a:lnTo>
                      <a:pt x="508" y="490"/>
                    </a:lnTo>
                    <a:lnTo>
                      <a:pt x="486" y="508"/>
                    </a:lnTo>
                    <a:lnTo>
                      <a:pt x="460" y="522"/>
                    </a:lnTo>
                    <a:lnTo>
                      <a:pt x="432" y="534"/>
                    </a:lnTo>
                    <a:lnTo>
                      <a:pt x="404" y="544"/>
                    </a:lnTo>
                    <a:lnTo>
                      <a:pt x="374" y="552"/>
                    </a:lnTo>
                    <a:lnTo>
                      <a:pt x="342" y="556"/>
                    </a:lnTo>
                    <a:lnTo>
                      <a:pt x="342" y="556"/>
                    </a:lnTo>
                    <a:lnTo>
                      <a:pt x="310" y="558"/>
                    </a:lnTo>
                    <a:lnTo>
                      <a:pt x="280" y="558"/>
                    </a:lnTo>
                    <a:lnTo>
                      <a:pt x="250" y="554"/>
                    </a:lnTo>
                    <a:lnTo>
                      <a:pt x="220" y="548"/>
                    </a:lnTo>
                    <a:lnTo>
                      <a:pt x="192" y="538"/>
                    </a:lnTo>
                    <a:lnTo>
                      <a:pt x="164" y="528"/>
                    </a:lnTo>
                    <a:lnTo>
                      <a:pt x="140" y="514"/>
                    </a:lnTo>
                    <a:lnTo>
                      <a:pt x="116" y="498"/>
                    </a:lnTo>
                    <a:lnTo>
                      <a:pt x="92" y="480"/>
                    </a:lnTo>
                    <a:lnTo>
                      <a:pt x="72" y="462"/>
                    </a:lnTo>
                    <a:lnTo>
                      <a:pt x="54" y="440"/>
                    </a:lnTo>
                    <a:lnTo>
                      <a:pt x="38" y="418"/>
                    </a:lnTo>
                    <a:lnTo>
                      <a:pt x="26" y="392"/>
                    </a:lnTo>
                    <a:lnTo>
                      <a:pt x="14" y="366"/>
                    </a:lnTo>
                    <a:lnTo>
                      <a:pt x="6" y="340"/>
                    </a:lnTo>
                    <a:lnTo>
                      <a:pt x="2" y="312"/>
                    </a:lnTo>
                    <a:lnTo>
                      <a:pt x="2" y="312"/>
                    </a:lnTo>
                    <a:lnTo>
                      <a:pt x="0" y="284"/>
                    </a:lnTo>
                    <a:lnTo>
                      <a:pt x="2" y="256"/>
                    </a:lnTo>
                    <a:lnTo>
                      <a:pt x="6" y="228"/>
                    </a:lnTo>
                    <a:lnTo>
                      <a:pt x="14" y="202"/>
                    </a:lnTo>
                    <a:lnTo>
                      <a:pt x="24" y="176"/>
                    </a:lnTo>
                    <a:lnTo>
                      <a:pt x="36" y="152"/>
                    </a:lnTo>
                    <a:lnTo>
                      <a:pt x="52" y="128"/>
                    </a:lnTo>
                    <a:lnTo>
                      <a:pt x="70" y="106"/>
                    </a:lnTo>
                    <a:lnTo>
                      <a:pt x="90" y="86"/>
                    </a:lnTo>
                    <a:lnTo>
                      <a:pt x="112" y="68"/>
                    </a:lnTo>
                    <a:lnTo>
                      <a:pt x="136" y="50"/>
                    </a:lnTo>
                    <a:lnTo>
                      <a:pt x="162" y="36"/>
                    </a:lnTo>
                    <a:lnTo>
                      <a:pt x="188" y="24"/>
                    </a:lnTo>
                    <a:lnTo>
                      <a:pt x="218" y="14"/>
                    </a:lnTo>
                    <a:lnTo>
                      <a:pt x="248" y="6"/>
                    </a:lnTo>
                    <a:lnTo>
                      <a:pt x="278" y="2"/>
                    </a:lnTo>
                    <a:lnTo>
                      <a:pt x="278" y="2"/>
                    </a:lnTo>
                    <a:close/>
                  </a:path>
                </a:pathLst>
              </a:custGeom>
              <a:solidFill>
                <a:srgbClr val="FFE8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72" name="Freeform 49"/>
              <p:cNvSpPr>
                <a:spLocks/>
              </p:cNvSpPr>
              <p:nvPr/>
            </p:nvSpPr>
            <p:spPr bwMode="auto">
              <a:xfrm>
                <a:off x="5196231" y="4141787"/>
                <a:ext cx="962025" cy="857250"/>
              </a:xfrm>
              <a:custGeom>
                <a:avLst/>
                <a:gdLst>
                  <a:gd name="T0" fmla="*/ 272 w 606"/>
                  <a:gd name="T1" fmla="*/ 2 h 540"/>
                  <a:gd name="T2" fmla="*/ 332 w 606"/>
                  <a:gd name="T3" fmla="*/ 0 h 540"/>
                  <a:gd name="T4" fmla="*/ 392 w 606"/>
                  <a:gd name="T5" fmla="*/ 10 h 540"/>
                  <a:gd name="T6" fmla="*/ 446 w 606"/>
                  <a:gd name="T7" fmla="*/ 30 h 540"/>
                  <a:gd name="T8" fmla="*/ 494 w 606"/>
                  <a:gd name="T9" fmla="*/ 58 h 540"/>
                  <a:gd name="T10" fmla="*/ 536 w 606"/>
                  <a:gd name="T11" fmla="*/ 94 h 540"/>
                  <a:gd name="T12" fmla="*/ 568 w 606"/>
                  <a:gd name="T13" fmla="*/ 136 h 540"/>
                  <a:gd name="T14" fmla="*/ 592 w 606"/>
                  <a:gd name="T15" fmla="*/ 184 h 540"/>
                  <a:gd name="T16" fmla="*/ 604 w 606"/>
                  <a:gd name="T17" fmla="*/ 238 h 540"/>
                  <a:gd name="T18" fmla="*/ 606 w 606"/>
                  <a:gd name="T19" fmla="*/ 266 h 540"/>
                  <a:gd name="T20" fmla="*/ 600 w 606"/>
                  <a:gd name="T21" fmla="*/ 318 h 540"/>
                  <a:gd name="T22" fmla="*/ 582 w 606"/>
                  <a:gd name="T23" fmla="*/ 370 h 540"/>
                  <a:gd name="T24" fmla="*/ 554 w 606"/>
                  <a:gd name="T25" fmla="*/ 416 h 540"/>
                  <a:gd name="T26" fmla="*/ 518 w 606"/>
                  <a:gd name="T27" fmla="*/ 456 h 540"/>
                  <a:gd name="T28" fmla="*/ 474 w 606"/>
                  <a:gd name="T29" fmla="*/ 490 h 540"/>
                  <a:gd name="T30" fmla="*/ 422 w 606"/>
                  <a:gd name="T31" fmla="*/ 516 h 540"/>
                  <a:gd name="T32" fmla="*/ 364 w 606"/>
                  <a:gd name="T33" fmla="*/ 534 h 540"/>
                  <a:gd name="T34" fmla="*/ 334 w 606"/>
                  <a:gd name="T35" fmla="*/ 538 h 540"/>
                  <a:gd name="T36" fmla="*/ 272 w 606"/>
                  <a:gd name="T37" fmla="*/ 538 h 540"/>
                  <a:gd name="T38" fmla="*/ 214 w 606"/>
                  <a:gd name="T39" fmla="*/ 528 h 540"/>
                  <a:gd name="T40" fmla="*/ 160 w 606"/>
                  <a:gd name="T41" fmla="*/ 510 h 540"/>
                  <a:gd name="T42" fmla="*/ 112 w 606"/>
                  <a:gd name="T43" fmla="*/ 482 h 540"/>
                  <a:gd name="T44" fmla="*/ 70 w 606"/>
                  <a:gd name="T45" fmla="*/ 446 h 540"/>
                  <a:gd name="T46" fmla="*/ 36 w 606"/>
                  <a:gd name="T47" fmla="*/ 402 h 540"/>
                  <a:gd name="T48" fmla="*/ 14 w 606"/>
                  <a:gd name="T49" fmla="*/ 354 h 540"/>
                  <a:gd name="T50" fmla="*/ 2 w 606"/>
                  <a:gd name="T51" fmla="*/ 302 h 540"/>
                  <a:gd name="T52" fmla="*/ 0 w 606"/>
                  <a:gd name="T53" fmla="*/ 274 h 540"/>
                  <a:gd name="T54" fmla="*/ 6 w 606"/>
                  <a:gd name="T55" fmla="*/ 220 h 540"/>
                  <a:gd name="T56" fmla="*/ 22 w 606"/>
                  <a:gd name="T57" fmla="*/ 170 h 540"/>
                  <a:gd name="T58" fmla="*/ 50 w 606"/>
                  <a:gd name="T59" fmla="*/ 124 h 540"/>
                  <a:gd name="T60" fmla="*/ 88 w 606"/>
                  <a:gd name="T61" fmla="*/ 82 h 540"/>
                  <a:gd name="T62" fmla="*/ 132 w 606"/>
                  <a:gd name="T63" fmla="*/ 48 h 540"/>
                  <a:gd name="T64" fmla="*/ 184 w 606"/>
                  <a:gd name="T65" fmla="*/ 22 h 540"/>
                  <a:gd name="T66" fmla="*/ 240 w 606"/>
                  <a:gd name="T67" fmla="*/ 6 h 540"/>
                  <a:gd name="T68" fmla="*/ 272 w 606"/>
                  <a:gd name="T69" fmla="*/ 2 h 5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606" h="540">
                    <a:moveTo>
                      <a:pt x="272" y="2"/>
                    </a:moveTo>
                    <a:lnTo>
                      <a:pt x="272" y="2"/>
                    </a:lnTo>
                    <a:lnTo>
                      <a:pt x="302" y="0"/>
                    </a:lnTo>
                    <a:lnTo>
                      <a:pt x="332" y="0"/>
                    </a:lnTo>
                    <a:lnTo>
                      <a:pt x="362" y="4"/>
                    </a:lnTo>
                    <a:lnTo>
                      <a:pt x="392" y="10"/>
                    </a:lnTo>
                    <a:lnTo>
                      <a:pt x="418" y="18"/>
                    </a:lnTo>
                    <a:lnTo>
                      <a:pt x="446" y="30"/>
                    </a:lnTo>
                    <a:lnTo>
                      <a:pt x="470" y="42"/>
                    </a:lnTo>
                    <a:lnTo>
                      <a:pt x="494" y="58"/>
                    </a:lnTo>
                    <a:lnTo>
                      <a:pt x="516" y="74"/>
                    </a:lnTo>
                    <a:lnTo>
                      <a:pt x="536" y="94"/>
                    </a:lnTo>
                    <a:lnTo>
                      <a:pt x="552" y="114"/>
                    </a:lnTo>
                    <a:lnTo>
                      <a:pt x="568" y="136"/>
                    </a:lnTo>
                    <a:lnTo>
                      <a:pt x="582" y="160"/>
                    </a:lnTo>
                    <a:lnTo>
                      <a:pt x="592" y="184"/>
                    </a:lnTo>
                    <a:lnTo>
                      <a:pt x="600" y="210"/>
                    </a:lnTo>
                    <a:lnTo>
                      <a:pt x="604" y="238"/>
                    </a:lnTo>
                    <a:lnTo>
                      <a:pt x="604" y="238"/>
                    </a:lnTo>
                    <a:lnTo>
                      <a:pt x="606" y="266"/>
                    </a:lnTo>
                    <a:lnTo>
                      <a:pt x="604" y="292"/>
                    </a:lnTo>
                    <a:lnTo>
                      <a:pt x="600" y="318"/>
                    </a:lnTo>
                    <a:lnTo>
                      <a:pt x="592" y="344"/>
                    </a:lnTo>
                    <a:lnTo>
                      <a:pt x="582" y="370"/>
                    </a:lnTo>
                    <a:lnTo>
                      <a:pt x="570" y="394"/>
                    </a:lnTo>
                    <a:lnTo>
                      <a:pt x="554" y="416"/>
                    </a:lnTo>
                    <a:lnTo>
                      <a:pt x="538" y="436"/>
                    </a:lnTo>
                    <a:lnTo>
                      <a:pt x="518" y="456"/>
                    </a:lnTo>
                    <a:lnTo>
                      <a:pt x="496" y="474"/>
                    </a:lnTo>
                    <a:lnTo>
                      <a:pt x="474" y="490"/>
                    </a:lnTo>
                    <a:lnTo>
                      <a:pt x="448" y="504"/>
                    </a:lnTo>
                    <a:lnTo>
                      <a:pt x="422" y="516"/>
                    </a:lnTo>
                    <a:lnTo>
                      <a:pt x="394" y="526"/>
                    </a:lnTo>
                    <a:lnTo>
                      <a:pt x="364" y="534"/>
                    </a:lnTo>
                    <a:lnTo>
                      <a:pt x="334" y="538"/>
                    </a:lnTo>
                    <a:lnTo>
                      <a:pt x="334" y="538"/>
                    </a:lnTo>
                    <a:lnTo>
                      <a:pt x="302" y="540"/>
                    </a:lnTo>
                    <a:lnTo>
                      <a:pt x="272" y="538"/>
                    </a:lnTo>
                    <a:lnTo>
                      <a:pt x="242" y="534"/>
                    </a:lnTo>
                    <a:lnTo>
                      <a:pt x="214" y="528"/>
                    </a:lnTo>
                    <a:lnTo>
                      <a:pt x="186" y="520"/>
                    </a:lnTo>
                    <a:lnTo>
                      <a:pt x="160" y="510"/>
                    </a:lnTo>
                    <a:lnTo>
                      <a:pt x="134" y="496"/>
                    </a:lnTo>
                    <a:lnTo>
                      <a:pt x="112" y="482"/>
                    </a:lnTo>
                    <a:lnTo>
                      <a:pt x="90" y="464"/>
                    </a:lnTo>
                    <a:lnTo>
                      <a:pt x="70" y="446"/>
                    </a:lnTo>
                    <a:lnTo>
                      <a:pt x="52" y="424"/>
                    </a:lnTo>
                    <a:lnTo>
                      <a:pt x="36" y="402"/>
                    </a:lnTo>
                    <a:lnTo>
                      <a:pt x="24" y="380"/>
                    </a:lnTo>
                    <a:lnTo>
                      <a:pt x="14" y="354"/>
                    </a:lnTo>
                    <a:lnTo>
                      <a:pt x="6" y="328"/>
                    </a:lnTo>
                    <a:lnTo>
                      <a:pt x="2" y="302"/>
                    </a:lnTo>
                    <a:lnTo>
                      <a:pt x="2" y="302"/>
                    </a:lnTo>
                    <a:lnTo>
                      <a:pt x="0" y="274"/>
                    </a:lnTo>
                    <a:lnTo>
                      <a:pt x="2" y="246"/>
                    </a:lnTo>
                    <a:lnTo>
                      <a:pt x="6" y="220"/>
                    </a:lnTo>
                    <a:lnTo>
                      <a:pt x="12" y="194"/>
                    </a:lnTo>
                    <a:lnTo>
                      <a:pt x="22" y="170"/>
                    </a:lnTo>
                    <a:lnTo>
                      <a:pt x="36" y="146"/>
                    </a:lnTo>
                    <a:lnTo>
                      <a:pt x="50" y="124"/>
                    </a:lnTo>
                    <a:lnTo>
                      <a:pt x="68" y="102"/>
                    </a:lnTo>
                    <a:lnTo>
                      <a:pt x="88" y="82"/>
                    </a:lnTo>
                    <a:lnTo>
                      <a:pt x="108" y="64"/>
                    </a:lnTo>
                    <a:lnTo>
                      <a:pt x="132" y="48"/>
                    </a:lnTo>
                    <a:lnTo>
                      <a:pt x="156" y="34"/>
                    </a:lnTo>
                    <a:lnTo>
                      <a:pt x="184" y="22"/>
                    </a:lnTo>
                    <a:lnTo>
                      <a:pt x="212" y="14"/>
                    </a:lnTo>
                    <a:lnTo>
                      <a:pt x="240" y="6"/>
                    </a:lnTo>
                    <a:lnTo>
                      <a:pt x="272" y="2"/>
                    </a:lnTo>
                    <a:lnTo>
                      <a:pt x="272" y="2"/>
                    </a:lnTo>
                    <a:close/>
                  </a:path>
                </a:pathLst>
              </a:custGeom>
              <a:solidFill>
                <a:srgbClr val="FFEA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73" name="Freeform 50"/>
              <p:cNvSpPr>
                <a:spLocks/>
              </p:cNvSpPr>
              <p:nvPr/>
            </p:nvSpPr>
            <p:spPr bwMode="auto">
              <a:xfrm>
                <a:off x="5205756" y="4144962"/>
                <a:ext cx="939800" cy="828675"/>
              </a:xfrm>
              <a:custGeom>
                <a:avLst/>
                <a:gdLst>
                  <a:gd name="T0" fmla="*/ 266 w 592"/>
                  <a:gd name="T1" fmla="*/ 2 h 522"/>
                  <a:gd name="T2" fmla="*/ 326 w 592"/>
                  <a:gd name="T3" fmla="*/ 2 h 522"/>
                  <a:gd name="T4" fmla="*/ 384 w 592"/>
                  <a:gd name="T5" fmla="*/ 12 h 522"/>
                  <a:gd name="T6" fmla="*/ 436 w 592"/>
                  <a:gd name="T7" fmla="*/ 30 h 522"/>
                  <a:gd name="T8" fmla="*/ 484 w 592"/>
                  <a:gd name="T9" fmla="*/ 56 h 522"/>
                  <a:gd name="T10" fmla="*/ 524 w 592"/>
                  <a:gd name="T11" fmla="*/ 92 h 522"/>
                  <a:gd name="T12" fmla="*/ 556 w 592"/>
                  <a:gd name="T13" fmla="*/ 132 h 522"/>
                  <a:gd name="T14" fmla="*/ 580 w 592"/>
                  <a:gd name="T15" fmla="*/ 180 h 522"/>
                  <a:gd name="T16" fmla="*/ 592 w 592"/>
                  <a:gd name="T17" fmla="*/ 230 h 522"/>
                  <a:gd name="T18" fmla="*/ 592 w 592"/>
                  <a:gd name="T19" fmla="*/ 258 h 522"/>
                  <a:gd name="T20" fmla="*/ 588 w 592"/>
                  <a:gd name="T21" fmla="*/ 310 h 522"/>
                  <a:gd name="T22" fmla="*/ 570 w 592"/>
                  <a:gd name="T23" fmla="*/ 358 h 522"/>
                  <a:gd name="T24" fmla="*/ 544 w 592"/>
                  <a:gd name="T25" fmla="*/ 402 h 522"/>
                  <a:gd name="T26" fmla="*/ 508 w 592"/>
                  <a:gd name="T27" fmla="*/ 442 h 522"/>
                  <a:gd name="T28" fmla="*/ 464 w 592"/>
                  <a:gd name="T29" fmla="*/ 474 h 522"/>
                  <a:gd name="T30" fmla="*/ 414 w 592"/>
                  <a:gd name="T31" fmla="*/ 500 h 522"/>
                  <a:gd name="T32" fmla="*/ 356 w 592"/>
                  <a:gd name="T33" fmla="*/ 516 h 522"/>
                  <a:gd name="T34" fmla="*/ 326 w 592"/>
                  <a:gd name="T35" fmla="*/ 520 h 522"/>
                  <a:gd name="T36" fmla="*/ 268 w 592"/>
                  <a:gd name="T37" fmla="*/ 522 h 522"/>
                  <a:gd name="T38" fmla="*/ 210 w 592"/>
                  <a:gd name="T39" fmla="*/ 512 h 522"/>
                  <a:gd name="T40" fmla="*/ 158 w 592"/>
                  <a:gd name="T41" fmla="*/ 494 h 522"/>
                  <a:gd name="T42" fmla="*/ 110 w 592"/>
                  <a:gd name="T43" fmla="*/ 466 h 522"/>
                  <a:gd name="T44" fmla="*/ 70 w 592"/>
                  <a:gd name="T45" fmla="*/ 432 h 522"/>
                  <a:gd name="T46" fmla="*/ 38 w 592"/>
                  <a:gd name="T47" fmla="*/ 390 h 522"/>
                  <a:gd name="T48" fmla="*/ 14 w 592"/>
                  <a:gd name="T49" fmla="*/ 344 h 522"/>
                  <a:gd name="T50" fmla="*/ 2 w 592"/>
                  <a:gd name="T51" fmla="*/ 292 h 522"/>
                  <a:gd name="T52" fmla="*/ 0 w 592"/>
                  <a:gd name="T53" fmla="*/ 266 h 522"/>
                  <a:gd name="T54" fmla="*/ 6 w 592"/>
                  <a:gd name="T55" fmla="*/ 214 h 522"/>
                  <a:gd name="T56" fmla="*/ 24 w 592"/>
                  <a:gd name="T57" fmla="*/ 166 h 522"/>
                  <a:gd name="T58" fmla="*/ 50 w 592"/>
                  <a:gd name="T59" fmla="*/ 120 h 522"/>
                  <a:gd name="T60" fmla="*/ 86 w 592"/>
                  <a:gd name="T61" fmla="*/ 82 h 522"/>
                  <a:gd name="T62" fmla="*/ 130 w 592"/>
                  <a:gd name="T63" fmla="*/ 48 h 522"/>
                  <a:gd name="T64" fmla="*/ 180 w 592"/>
                  <a:gd name="T65" fmla="*/ 24 h 522"/>
                  <a:gd name="T66" fmla="*/ 236 w 592"/>
                  <a:gd name="T67" fmla="*/ 8 h 522"/>
                  <a:gd name="T68" fmla="*/ 266 w 592"/>
                  <a:gd name="T69" fmla="*/ 2 h 52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592" h="522">
                    <a:moveTo>
                      <a:pt x="266" y="2"/>
                    </a:moveTo>
                    <a:lnTo>
                      <a:pt x="266" y="2"/>
                    </a:lnTo>
                    <a:lnTo>
                      <a:pt x="296" y="0"/>
                    </a:lnTo>
                    <a:lnTo>
                      <a:pt x="326" y="2"/>
                    </a:lnTo>
                    <a:lnTo>
                      <a:pt x="356" y="6"/>
                    </a:lnTo>
                    <a:lnTo>
                      <a:pt x="384" y="12"/>
                    </a:lnTo>
                    <a:lnTo>
                      <a:pt x="410" y="20"/>
                    </a:lnTo>
                    <a:lnTo>
                      <a:pt x="436" y="30"/>
                    </a:lnTo>
                    <a:lnTo>
                      <a:pt x="460" y="42"/>
                    </a:lnTo>
                    <a:lnTo>
                      <a:pt x="484" y="56"/>
                    </a:lnTo>
                    <a:lnTo>
                      <a:pt x="504" y="74"/>
                    </a:lnTo>
                    <a:lnTo>
                      <a:pt x="524" y="92"/>
                    </a:lnTo>
                    <a:lnTo>
                      <a:pt x="542" y="112"/>
                    </a:lnTo>
                    <a:lnTo>
                      <a:pt x="556" y="132"/>
                    </a:lnTo>
                    <a:lnTo>
                      <a:pt x="570" y="156"/>
                    </a:lnTo>
                    <a:lnTo>
                      <a:pt x="580" y="180"/>
                    </a:lnTo>
                    <a:lnTo>
                      <a:pt x="586" y="204"/>
                    </a:lnTo>
                    <a:lnTo>
                      <a:pt x="592" y="230"/>
                    </a:lnTo>
                    <a:lnTo>
                      <a:pt x="592" y="230"/>
                    </a:lnTo>
                    <a:lnTo>
                      <a:pt x="592" y="258"/>
                    </a:lnTo>
                    <a:lnTo>
                      <a:pt x="592" y="284"/>
                    </a:lnTo>
                    <a:lnTo>
                      <a:pt x="588" y="310"/>
                    </a:lnTo>
                    <a:lnTo>
                      <a:pt x="580" y="334"/>
                    </a:lnTo>
                    <a:lnTo>
                      <a:pt x="570" y="358"/>
                    </a:lnTo>
                    <a:lnTo>
                      <a:pt x="558" y="380"/>
                    </a:lnTo>
                    <a:lnTo>
                      <a:pt x="544" y="402"/>
                    </a:lnTo>
                    <a:lnTo>
                      <a:pt x="526" y="422"/>
                    </a:lnTo>
                    <a:lnTo>
                      <a:pt x="508" y="442"/>
                    </a:lnTo>
                    <a:lnTo>
                      <a:pt x="486" y="460"/>
                    </a:lnTo>
                    <a:lnTo>
                      <a:pt x="464" y="474"/>
                    </a:lnTo>
                    <a:lnTo>
                      <a:pt x="440" y="488"/>
                    </a:lnTo>
                    <a:lnTo>
                      <a:pt x="414" y="500"/>
                    </a:lnTo>
                    <a:lnTo>
                      <a:pt x="386" y="510"/>
                    </a:lnTo>
                    <a:lnTo>
                      <a:pt x="356" y="516"/>
                    </a:lnTo>
                    <a:lnTo>
                      <a:pt x="326" y="520"/>
                    </a:lnTo>
                    <a:lnTo>
                      <a:pt x="326" y="520"/>
                    </a:lnTo>
                    <a:lnTo>
                      <a:pt x="296" y="522"/>
                    </a:lnTo>
                    <a:lnTo>
                      <a:pt x="268" y="522"/>
                    </a:lnTo>
                    <a:lnTo>
                      <a:pt x="238" y="518"/>
                    </a:lnTo>
                    <a:lnTo>
                      <a:pt x="210" y="512"/>
                    </a:lnTo>
                    <a:lnTo>
                      <a:pt x="184" y="504"/>
                    </a:lnTo>
                    <a:lnTo>
                      <a:pt x="158" y="494"/>
                    </a:lnTo>
                    <a:lnTo>
                      <a:pt x="132" y="480"/>
                    </a:lnTo>
                    <a:lnTo>
                      <a:pt x="110" y="466"/>
                    </a:lnTo>
                    <a:lnTo>
                      <a:pt x="88" y="450"/>
                    </a:lnTo>
                    <a:lnTo>
                      <a:pt x="70" y="432"/>
                    </a:lnTo>
                    <a:lnTo>
                      <a:pt x="52" y="412"/>
                    </a:lnTo>
                    <a:lnTo>
                      <a:pt x="38" y="390"/>
                    </a:lnTo>
                    <a:lnTo>
                      <a:pt x="24" y="368"/>
                    </a:lnTo>
                    <a:lnTo>
                      <a:pt x="14" y="344"/>
                    </a:lnTo>
                    <a:lnTo>
                      <a:pt x="6" y="318"/>
                    </a:lnTo>
                    <a:lnTo>
                      <a:pt x="2" y="292"/>
                    </a:lnTo>
                    <a:lnTo>
                      <a:pt x="2" y="292"/>
                    </a:lnTo>
                    <a:lnTo>
                      <a:pt x="0" y="266"/>
                    </a:lnTo>
                    <a:lnTo>
                      <a:pt x="2" y="240"/>
                    </a:lnTo>
                    <a:lnTo>
                      <a:pt x="6" y="214"/>
                    </a:lnTo>
                    <a:lnTo>
                      <a:pt x="14" y="190"/>
                    </a:lnTo>
                    <a:lnTo>
                      <a:pt x="24" y="166"/>
                    </a:lnTo>
                    <a:lnTo>
                      <a:pt x="36" y="142"/>
                    </a:lnTo>
                    <a:lnTo>
                      <a:pt x="50" y="120"/>
                    </a:lnTo>
                    <a:lnTo>
                      <a:pt x="68" y="100"/>
                    </a:lnTo>
                    <a:lnTo>
                      <a:pt x="86" y="82"/>
                    </a:lnTo>
                    <a:lnTo>
                      <a:pt x="108" y="64"/>
                    </a:lnTo>
                    <a:lnTo>
                      <a:pt x="130" y="48"/>
                    </a:lnTo>
                    <a:lnTo>
                      <a:pt x="154" y="36"/>
                    </a:lnTo>
                    <a:lnTo>
                      <a:pt x="180" y="24"/>
                    </a:lnTo>
                    <a:lnTo>
                      <a:pt x="208" y="14"/>
                    </a:lnTo>
                    <a:lnTo>
                      <a:pt x="236" y="8"/>
                    </a:lnTo>
                    <a:lnTo>
                      <a:pt x="266" y="2"/>
                    </a:lnTo>
                    <a:lnTo>
                      <a:pt x="266" y="2"/>
                    </a:lnTo>
                    <a:close/>
                  </a:path>
                </a:pathLst>
              </a:custGeom>
              <a:solidFill>
                <a:srgbClr val="FFEC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74" name="Freeform 51"/>
              <p:cNvSpPr>
                <a:spLocks/>
              </p:cNvSpPr>
              <p:nvPr/>
            </p:nvSpPr>
            <p:spPr bwMode="auto">
              <a:xfrm>
                <a:off x="5218456" y="4151312"/>
                <a:ext cx="917575" cy="800100"/>
              </a:xfrm>
              <a:custGeom>
                <a:avLst/>
                <a:gdLst>
                  <a:gd name="T0" fmla="*/ 260 w 578"/>
                  <a:gd name="T1" fmla="*/ 2 h 504"/>
                  <a:gd name="T2" fmla="*/ 318 w 578"/>
                  <a:gd name="T3" fmla="*/ 2 h 504"/>
                  <a:gd name="T4" fmla="*/ 374 w 578"/>
                  <a:gd name="T5" fmla="*/ 10 h 504"/>
                  <a:gd name="T6" fmla="*/ 426 w 578"/>
                  <a:gd name="T7" fmla="*/ 28 h 504"/>
                  <a:gd name="T8" fmla="*/ 472 w 578"/>
                  <a:gd name="T9" fmla="*/ 54 h 504"/>
                  <a:gd name="T10" fmla="*/ 512 w 578"/>
                  <a:gd name="T11" fmla="*/ 88 h 504"/>
                  <a:gd name="T12" fmla="*/ 542 w 578"/>
                  <a:gd name="T13" fmla="*/ 128 h 504"/>
                  <a:gd name="T14" fmla="*/ 566 w 578"/>
                  <a:gd name="T15" fmla="*/ 172 h 504"/>
                  <a:gd name="T16" fmla="*/ 576 w 578"/>
                  <a:gd name="T17" fmla="*/ 222 h 504"/>
                  <a:gd name="T18" fmla="*/ 578 w 578"/>
                  <a:gd name="T19" fmla="*/ 248 h 504"/>
                  <a:gd name="T20" fmla="*/ 572 w 578"/>
                  <a:gd name="T21" fmla="*/ 298 h 504"/>
                  <a:gd name="T22" fmla="*/ 556 w 578"/>
                  <a:gd name="T23" fmla="*/ 344 h 504"/>
                  <a:gd name="T24" fmla="*/ 530 w 578"/>
                  <a:gd name="T25" fmla="*/ 388 h 504"/>
                  <a:gd name="T26" fmla="*/ 494 w 578"/>
                  <a:gd name="T27" fmla="*/ 426 h 504"/>
                  <a:gd name="T28" fmla="*/ 452 w 578"/>
                  <a:gd name="T29" fmla="*/ 458 h 504"/>
                  <a:gd name="T30" fmla="*/ 402 w 578"/>
                  <a:gd name="T31" fmla="*/ 482 h 504"/>
                  <a:gd name="T32" fmla="*/ 348 w 578"/>
                  <a:gd name="T33" fmla="*/ 498 h 504"/>
                  <a:gd name="T34" fmla="*/ 318 w 578"/>
                  <a:gd name="T35" fmla="*/ 502 h 504"/>
                  <a:gd name="T36" fmla="*/ 260 w 578"/>
                  <a:gd name="T37" fmla="*/ 502 h 504"/>
                  <a:gd name="T38" fmla="*/ 204 w 578"/>
                  <a:gd name="T39" fmla="*/ 494 h 504"/>
                  <a:gd name="T40" fmla="*/ 152 w 578"/>
                  <a:gd name="T41" fmla="*/ 476 h 504"/>
                  <a:gd name="T42" fmla="*/ 106 w 578"/>
                  <a:gd name="T43" fmla="*/ 450 h 504"/>
                  <a:gd name="T44" fmla="*/ 66 w 578"/>
                  <a:gd name="T45" fmla="*/ 416 h 504"/>
                  <a:gd name="T46" fmla="*/ 36 w 578"/>
                  <a:gd name="T47" fmla="*/ 376 h 504"/>
                  <a:gd name="T48" fmla="*/ 14 w 578"/>
                  <a:gd name="T49" fmla="*/ 332 h 504"/>
                  <a:gd name="T50" fmla="*/ 2 w 578"/>
                  <a:gd name="T51" fmla="*/ 282 h 504"/>
                  <a:gd name="T52" fmla="*/ 0 w 578"/>
                  <a:gd name="T53" fmla="*/ 256 h 504"/>
                  <a:gd name="T54" fmla="*/ 6 w 578"/>
                  <a:gd name="T55" fmla="*/ 206 h 504"/>
                  <a:gd name="T56" fmla="*/ 22 w 578"/>
                  <a:gd name="T57" fmla="*/ 160 h 504"/>
                  <a:gd name="T58" fmla="*/ 48 w 578"/>
                  <a:gd name="T59" fmla="*/ 116 h 504"/>
                  <a:gd name="T60" fmla="*/ 84 w 578"/>
                  <a:gd name="T61" fmla="*/ 78 h 504"/>
                  <a:gd name="T62" fmla="*/ 126 w 578"/>
                  <a:gd name="T63" fmla="*/ 46 h 504"/>
                  <a:gd name="T64" fmla="*/ 176 w 578"/>
                  <a:gd name="T65" fmla="*/ 22 h 504"/>
                  <a:gd name="T66" fmla="*/ 230 w 578"/>
                  <a:gd name="T67" fmla="*/ 6 h 504"/>
                  <a:gd name="T68" fmla="*/ 260 w 578"/>
                  <a:gd name="T69" fmla="*/ 2 h 50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578" h="504">
                    <a:moveTo>
                      <a:pt x="260" y="2"/>
                    </a:moveTo>
                    <a:lnTo>
                      <a:pt x="260" y="2"/>
                    </a:lnTo>
                    <a:lnTo>
                      <a:pt x="290" y="0"/>
                    </a:lnTo>
                    <a:lnTo>
                      <a:pt x="318" y="2"/>
                    </a:lnTo>
                    <a:lnTo>
                      <a:pt x="346" y="4"/>
                    </a:lnTo>
                    <a:lnTo>
                      <a:pt x="374" y="10"/>
                    </a:lnTo>
                    <a:lnTo>
                      <a:pt x="400" y="18"/>
                    </a:lnTo>
                    <a:lnTo>
                      <a:pt x="426" y="28"/>
                    </a:lnTo>
                    <a:lnTo>
                      <a:pt x="450" y="40"/>
                    </a:lnTo>
                    <a:lnTo>
                      <a:pt x="472" y="54"/>
                    </a:lnTo>
                    <a:lnTo>
                      <a:pt x="492" y="70"/>
                    </a:lnTo>
                    <a:lnTo>
                      <a:pt x="512" y="88"/>
                    </a:lnTo>
                    <a:lnTo>
                      <a:pt x="528" y="106"/>
                    </a:lnTo>
                    <a:lnTo>
                      <a:pt x="542" y="128"/>
                    </a:lnTo>
                    <a:lnTo>
                      <a:pt x="556" y="150"/>
                    </a:lnTo>
                    <a:lnTo>
                      <a:pt x="566" y="172"/>
                    </a:lnTo>
                    <a:lnTo>
                      <a:pt x="572" y="196"/>
                    </a:lnTo>
                    <a:lnTo>
                      <a:pt x="576" y="222"/>
                    </a:lnTo>
                    <a:lnTo>
                      <a:pt x="576" y="222"/>
                    </a:lnTo>
                    <a:lnTo>
                      <a:pt x="578" y="248"/>
                    </a:lnTo>
                    <a:lnTo>
                      <a:pt x="576" y="272"/>
                    </a:lnTo>
                    <a:lnTo>
                      <a:pt x="572" y="298"/>
                    </a:lnTo>
                    <a:lnTo>
                      <a:pt x="566" y="322"/>
                    </a:lnTo>
                    <a:lnTo>
                      <a:pt x="556" y="344"/>
                    </a:lnTo>
                    <a:lnTo>
                      <a:pt x="544" y="366"/>
                    </a:lnTo>
                    <a:lnTo>
                      <a:pt x="530" y="388"/>
                    </a:lnTo>
                    <a:lnTo>
                      <a:pt x="512" y="408"/>
                    </a:lnTo>
                    <a:lnTo>
                      <a:pt x="494" y="426"/>
                    </a:lnTo>
                    <a:lnTo>
                      <a:pt x="474" y="442"/>
                    </a:lnTo>
                    <a:lnTo>
                      <a:pt x="452" y="458"/>
                    </a:lnTo>
                    <a:lnTo>
                      <a:pt x="428" y="470"/>
                    </a:lnTo>
                    <a:lnTo>
                      <a:pt x="402" y="482"/>
                    </a:lnTo>
                    <a:lnTo>
                      <a:pt x="376" y="490"/>
                    </a:lnTo>
                    <a:lnTo>
                      <a:pt x="348" y="498"/>
                    </a:lnTo>
                    <a:lnTo>
                      <a:pt x="318" y="502"/>
                    </a:lnTo>
                    <a:lnTo>
                      <a:pt x="318" y="502"/>
                    </a:lnTo>
                    <a:lnTo>
                      <a:pt x="288" y="504"/>
                    </a:lnTo>
                    <a:lnTo>
                      <a:pt x="260" y="502"/>
                    </a:lnTo>
                    <a:lnTo>
                      <a:pt x="232" y="500"/>
                    </a:lnTo>
                    <a:lnTo>
                      <a:pt x="204" y="494"/>
                    </a:lnTo>
                    <a:lnTo>
                      <a:pt x="178" y="486"/>
                    </a:lnTo>
                    <a:lnTo>
                      <a:pt x="152" y="476"/>
                    </a:lnTo>
                    <a:lnTo>
                      <a:pt x="128" y="464"/>
                    </a:lnTo>
                    <a:lnTo>
                      <a:pt x="106" y="450"/>
                    </a:lnTo>
                    <a:lnTo>
                      <a:pt x="86" y="434"/>
                    </a:lnTo>
                    <a:lnTo>
                      <a:pt x="66" y="416"/>
                    </a:lnTo>
                    <a:lnTo>
                      <a:pt x="50" y="398"/>
                    </a:lnTo>
                    <a:lnTo>
                      <a:pt x="36" y="376"/>
                    </a:lnTo>
                    <a:lnTo>
                      <a:pt x="22" y="354"/>
                    </a:lnTo>
                    <a:lnTo>
                      <a:pt x="14" y="332"/>
                    </a:lnTo>
                    <a:lnTo>
                      <a:pt x="6" y="308"/>
                    </a:lnTo>
                    <a:lnTo>
                      <a:pt x="2" y="282"/>
                    </a:lnTo>
                    <a:lnTo>
                      <a:pt x="2" y="282"/>
                    </a:lnTo>
                    <a:lnTo>
                      <a:pt x="0" y="256"/>
                    </a:lnTo>
                    <a:lnTo>
                      <a:pt x="2" y="230"/>
                    </a:lnTo>
                    <a:lnTo>
                      <a:pt x="6" y="206"/>
                    </a:lnTo>
                    <a:lnTo>
                      <a:pt x="12" y="182"/>
                    </a:lnTo>
                    <a:lnTo>
                      <a:pt x="22" y="160"/>
                    </a:lnTo>
                    <a:lnTo>
                      <a:pt x="34" y="138"/>
                    </a:lnTo>
                    <a:lnTo>
                      <a:pt x="48" y="116"/>
                    </a:lnTo>
                    <a:lnTo>
                      <a:pt x="66" y="96"/>
                    </a:lnTo>
                    <a:lnTo>
                      <a:pt x="84" y="78"/>
                    </a:lnTo>
                    <a:lnTo>
                      <a:pt x="104" y="62"/>
                    </a:lnTo>
                    <a:lnTo>
                      <a:pt x="126" y="46"/>
                    </a:lnTo>
                    <a:lnTo>
                      <a:pt x="150" y="34"/>
                    </a:lnTo>
                    <a:lnTo>
                      <a:pt x="176" y="22"/>
                    </a:lnTo>
                    <a:lnTo>
                      <a:pt x="202" y="14"/>
                    </a:lnTo>
                    <a:lnTo>
                      <a:pt x="230" y="6"/>
                    </a:lnTo>
                    <a:lnTo>
                      <a:pt x="260" y="2"/>
                    </a:lnTo>
                    <a:lnTo>
                      <a:pt x="260" y="2"/>
                    </a:lnTo>
                    <a:close/>
                  </a:path>
                </a:pathLst>
              </a:custGeom>
              <a:solidFill>
                <a:srgbClr val="FFF2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75" name="Freeform 52"/>
              <p:cNvSpPr>
                <a:spLocks/>
              </p:cNvSpPr>
              <p:nvPr/>
            </p:nvSpPr>
            <p:spPr bwMode="auto">
              <a:xfrm>
                <a:off x="5993156" y="4030662"/>
                <a:ext cx="660400" cy="1123950"/>
              </a:xfrm>
              <a:custGeom>
                <a:avLst/>
                <a:gdLst>
                  <a:gd name="T0" fmla="*/ 220 w 416"/>
                  <a:gd name="T1" fmla="*/ 698 h 708"/>
                  <a:gd name="T2" fmla="*/ 172 w 416"/>
                  <a:gd name="T3" fmla="*/ 708 h 708"/>
                  <a:gd name="T4" fmla="*/ 122 w 416"/>
                  <a:gd name="T5" fmla="*/ 694 h 708"/>
                  <a:gd name="T6" fmla="*/ 68 w 416"/>
                  <a:gd name="T7" fmla="*/ 662 h 708"/>
                  <a:gd name="T8" fmla="*/ 32 w 416"/>
                  <a:gd name="T9" fmla="*/ 632 h 708"/>
                  <a:gd name="T10" fmla="*/ 20 w 416"/>
                  <a:gd name="T11" fmla="*/ 608 h 708"/>
                  <a:gd name="T12" fmla="*/ 22 w 416"/>
                  <a:gd name="T13" fmla="*/ 588 h 708"/>
                  <a:gd name="T14" fmla="*/ 24 w 416"/>
                  <a:gd name="T15" fmla="*/ 584 h 708"/>
                  <a:gd name="T16" fmla="*/ 10 w 416"/>
                  <a:gd name="T17" fmla="*/ 542 h 708"/>
                  <a:gd name="T18" fmla="*/ 10 w 416"/>
                  <a:gd name="T19" fmla="*/ 510 h 708"/>
                  <a:gd name="T20" fmla="*/ 10 w 416"/>
                  <a:gd name="T21" fmla="*/ 506 h 708"/>
                  <a:gd name="T22" fmla="*/ 0 w 416"/>
                  <a:gd name="T23" fmla="*/ 490 h 708"/>
                  <a:gd name="T24" fmla="*/ 2 w 416"/>
                  <a:gd name="T25" fmla="*/ 478 h 708"/>
                  <a:gd name="T26" fmla="*/ 30 w 416"/>
                  <a:gd name="T27" fmla="*/ 440 h 708"/>
                  <a:gd name="T28" fmla="*/ 18 w 416"/>
                  <a:gd name="T29" fmla="*/ 430 h 708"/>
                  <a:gd name="T30" fmla="*/ 12 w 416"/>
                  <a:gd name="T31" fmla="*/ 410 h 708"/>
                  <a:gd name="T32" fmla="*/ 32 w 416"/>
                  <a:gd name="T33" fmla="*/ 378 h 708"/>
                  <a:gd name="T34" fmla="*/ 74 w 416"/>
                  <a:gd name="T35" fmla="*/ 354 h 708"/>
                  <a:gd name="T36" fmla="*/ 124 w 416"/>
                  <a:gd name="T37" fmla="*/ 346 h 708"/>
                  <a:gd name="T38" fmla="*/ 150 w 416"/>
                  <a:gd name="T39" fmla="*/ 348 h 708"/>
                  <a:gd name="T40" fmla="*/ 160 w 416"/>
                  <a:gd name="T41" fmla="*/ 362 h 708"/>
                  <a:gd name="T42" fmla="*/ 166 w 416"/>
                  <a:gd name="T43" fmla="*/ 366 h 708"/>
                  <a:gd name="T44" fmla="*/ 202 w 416"/>
                  <a:gd name="T45" fmla="*/ 356 h 708"/>
                  <a:gd name="T46" fmla="*/ 226 w 416"/>
                  <a:gd name="T47" fmla="*/ 338 h 708"/>
                  <a:gd name="T48" fmla="*/ 228 w 416"/>
                  <a:gd name="T49" fmla="*/ 220 h 708"/>
                  <a:gd name="T50" fmla="*/ 236 w 416"/>
                  <a:gd name="T51" fmla="*/ 94 h 708"/>
                  <a:gd name="T52" fmla="*/ 254 w 416"/>
                  <a:gd name="T53" fmla="*/ 36 h 708"/>
                  <a:gd name="T54" fmla="*/ 270 w 416"/>
                  <a:gd name="T55" fmla="*/ 12 h 708"/>
                  <a:gd name="T56" fmla="*/ 306 w 416"/>
                  <a:gd name="T57" fmla="*/ 0 h 708"/>
                  <a:gd name="T58" fmla="*/ 338 w 416"/>
                  <a:gd name="T59" fmla="*/ 12 h 708"/>
                  <a:gd name="T60" fmla="*/ 342 w 416"/>
                  <a:gd name="T61" fmla="*/ 28 h 708"/>
                  <a:gd name="T62" fmla="*/ 334 w 416"/>
                  <a:gd name="T63" fmla="*/ 40 h 708"/>
                  <a:gd name="T64" fmla="*/ 316 w 416"/>
                  <a:gd name="T65" fmla="*/ 64 h 708"/>
                  <a:gd name="T66" fmla="*/ 312 w 416"/>
                  <a:gd name="T67" fmla="*/ 94 h 708"/>
                  <a:gd name="T68" fmla="*/ 336 w 416"/>
                  <a:gd name="T69" fmla="*/ 286 h 708"/>
                  <a:gd name="T70" fmla="*/ 354 w 416"/>
                  <a:gd name="T71" fmla="*/ 376 h 708"/>
                  <a:gd name="T72" fmla="*/ 374 w 416"/>
                  <a:gd name="T73" fmla="*/ 404 h 708"/>
                  <a:gd name="T74" fmla="*/ 408 w 416"/>
                  <a:gd name="T75" fmla="*/ 480 h 708"/>
                  <a:gd name="T76" fmla="*/ 416 w 416"/>
                  <a:gd name="T77" fmla="*/ 558 h 708"/>
                  <a:gd name="T78" fmla="*/ 408 w 416"/>
                  <a:gd name="T79" fmla="*/ 596 h 708"/>
                  <a:gd name="T80" fmla="*/ 386 w 416"/>
                  <a:gd name="T81" fmla="*/ 630 h 708"/>
                  <a:gd name="T82" fmla="*/ 338 w 416"/>
                  <a:gd name="T83" fmla="*/ 656 h 708"/>
                  <a:gd name="T84" fmla="*/ 256 w 416"/>
                  <a:gd name="T85" fmla="*/ 680 h 708"/>
                  <a:gd name="T86" fmla="*/ 230 w 416"/>
                  <a:gd name="T87" fmla="*/ 692 h 70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416" h="708">
                    <a:moveTo>
                      <a:pt x="230" y="692"/>
                    </a:moveTo>
                    <a:lnTo>
                      <a:pt x="230" y="692"/>
                    </a:lnTo>
                    <a:lnTo>
                      <a:pt x="220" y="698"/>
                    </a:lnTo>
                    <a:lnTo>
                      <a:pt x="210" y="704"/>
                    </a:lnTo>
                    <a:lnTo>
                      <a:pt x="190" y="708"/>
                    </a:lnTo>
                    <a:lnTo>
                      <a:pt x="172" y="708"/>
                    </a:lnTo>
                    <a:lnTo>
                      <a:pt x="154" y="706"/>
                    </a:lnTo>
                    <a:lnTo>
                      <a:pt x="138" y="700"/>
                    </a:lnTo>
                    <a:lnTo>
                      <a:pt x="122" y="694"/>
                    </a:lnTo>
                    <a:lnTo>
                      <a:pt x="96" y="680"/>
                    </a:lnTo>
                    <a:lnTo>
                      <a:pt x="96" y="680"/>
                    </a:lnTo>
                    <a:lnTo>
                      <a:pt x="68" y="662"/>
                    </a:lnTo>
                    <a:lnTo>
                      <a:pt x="40" y="642"/>
                    </a:lnTo>
                    <a:lnTo>
                      <a:pt x="40" y="642"/>
                    </a:lnTo>
                    <a:lnTo>
                      <a:pt x="32" y="632"/>
                    </a:lnTo>
                    <a:lnTo>
                      <a:pt x="26" y="624"/>
                    </a:lnTo>
                    <a:lnTo>
                      <a:pt x="22" y="616"/>
                    </a:lnTo>
                    <a:lnTo>
                      <a:pt x="20" y="608"/>
                    </a:lnTo>
                    <a:lnTo>
                      <a:pt x="20" y="608"/>
                    </a:lnTo>
                    <a:lnTo>
                      <a:pt x="20" y="596"/>
                    </a:lnTo>
                    <a:lnTo>
                      <a:pt x="22" y="588"/>
                    </a:lnTo>
                    <a:lnTo>
                      <a:pt x="24" y="586"/>
                    </a:lnTo>
                    <a:lnTo>
                      <a:pt x="24" y="584"/>
                    </a:lnTo>
                    <a:lnTo>
                      <a:pt x="24" y="584"/>
                    </a:lnTo>
                    <a:lnTo>
                      <a:pt x="20" y="570"/>
                    </a:lnTo>
                    <a:lnTo>
                      <a:pt x="10" y="542"/>
                    </a:lnTo>
                    <a:lnTo>
                      <a:pt x="10" y="542"/>
                    </a:lnTo>
                    <a:lnTo>
                      <a:pt x="6" y="528"/>
                    </a:lnTo>
                    <a:lnTo>
                      <a:pt x="8" y="516"/>
                    </a:lnTo>
                    <a:lnTo>
                      <a:pt x="10" y="510"/>
                    </a:lnTo>
                    <a:lnTo>
                      <a:pt x="12" y="508"/>
                    </a:lnTo>
                    <a:lnTo>
                      <a:pt x="12" y="508"/>
                    </a:lnTo>
                    <a:lnTo>
                      <a:pt x="10" y="506"/>
                    </a:lnTo>
                    <a:lnTo>
                      <a:pt x="4" y="500"/>
                    </a:lnTo>
                    <a:lnTo>
                      <a:pt x="0" y="496"/>
                    </a:lnTo>
                    <a:lnTo>
                      <a:pt x="0" y="490"/>
                    </a:lnTo>
                    <a:lnTo>
                      <a:pt x="0" y="484"/>
                    </a:lnTo>
                    <a:lnTo>
                      <a:pt x="2" y="478"/>
                    </a:lnTo>
                    <a:lnTo>
                      <a:pt x="2" y="478"/>
                    </a:lnTo>
                    <a:lnTo>
                      <a:pt x="10" y="464"/>
                    </a:lnTo>
                    <a:lnTo>
                      <a:pt x="20" y="452"/>
                    </a:lnTo>
                    <a:lnTo>
                      <a:pt x="30" y="440"/>
                    </a:lnTo>
                    <a:lnTo>
                      <a:pt x="30" y="440"/>
                    </a:lnTo>
                    <a:lnTo>
                      <a:pt x="22" y="436"/>
                    </a:lnTo>
                    <a:lnTo>
                      <a:pt x="18" y="430"/>
                    </a:lnTo>
                    <a:lnTo>
                      <a:pt x="14" y="424"/>
                    </a:lnTo>
                    <a:lnTo>
                      <a:pt x="12" y="416"/>
                    </a:lnTo>
                    <a:lnTo>
                      <a:pt x="12" y="410"/>
                    </a:lnTo>
                    <a:lnTo>
                      <a:pt x="14" y="404"/>
                    </a:lnTo>
                    <a:lnTo>
                      <a:pt x="22" y="390"/>
                    </a:lnTo>
                    <a:lnTo>
                      <a:pt x="32" y="378"/>
                    </a:lnTo>
                    <a:lnTo>
                      <a:pt x="46" y="368"/>
                    </a:lnTo>
                    <a:lnTo>
                      <a:pt x="60" y="358"/>
                    </a:lnTo>
                    <a:lnTo>
                      <a:pt x="74" y="354"/>
                    </a:lnTo>
                    <a:lnTo>
                      <a:pt x="74" y="354"/>
                    </a:lnTo>
                    <a:lnTo>
                      <a:pt x="104" y="348"/>
                    </a:lnTo>
                    <a:lnTo>
                      <a:pt x="124" y="346"/>
                    </a:lnTo>
                    <a:lnTo>
                      <a:pt x="144" y="346"/>
                    </a:lnTo>
                    <a:lnTo>
                      <a:pt x="144" y="346"/>
                    </a:lnTo>
                    <a:lnTo>
                      <a:pt x="150" y="348"/>
                    </a:lnTo>
                    <a:lnTo>
                      <a:pt x="152" y="350"/>
                    </a:lnTo>
                    <a:lnTo>
                      <a:pt x="158" y="356"/>
                    </a:lnTo>
                    <a:lnTo>
                      <a:pt x="160" y="362"/>
                    </a:lnTo>
                    <a:lnTo>
                      <a:pt x="162" y="364"/>
                    </a:lnTo>
                    <a:lnTo>
                      <a:pt x="166" y="366"/>
                    </a:lnTo>
                    <a:lnTo>
                      <a:pt x="166" y="366"/>
                    </a:lnTo>
                    <a:lnTo>
                      <a:pt x="172" y="366"/>
                    </a:lnTo>
                    <a:lnTo>
                      <a:pt x="182" y="364"/>
                    </a:lnTo>
                    <a:lnTo>
                      <a:pt x="202" y="356"/>
                    </a:lnTo>
                    <a:lnTo>
                      <a:pt x="218" y="346"/>
                    </a:lnTo>
                    <a:lnTo>
                      <a:pt x="224" y="342"/>
                    </a:lnTo>
                    <a:lnTo>
                      <a:pt x="226" y="338"/>
                    </a:lnTo>
                    <a:lnTo>
                      <a:pt x="226" y="338"/>
                    </a:lnTo>
                    <a:lnTo>
                      <a:pt x="226" y="268"/>
                    </a:lnTo>
                    <a:lnTo>
                      <a:pt x="228" y="220"/>
                    </a:lnTo>
                    <a:lnTo>
                      <a:pt x="230" y="168"/>
                    </a:lnTo>
                    <a:lnTo>
                      <a:pt x="234" y="118"/>
                    </a:lnTo>
                    <a:lnTo>
                      <a:pt x="236" y="94"/>
                    </a:lnTo>
                    <a:lnTo>
                      <a:pt x="242" y="72"/>
                    </a:lnTo>
                    <a:lnTo>
                      <a:pt x="246" y="52"/>
                    </a:lnTo>
                    <a:lnTo>
                      <a:pt x="254" y="36"/>
                    </a:lnTo>
                    <a:lnTo>
                      <a:pt x="260" y="22"/>
                    </a:lnTo>
                    <a:lnTo>
                      <a:pt x="270" y="12"/>
                    </a:lnTo>
                    <a:lnTo>
                      <a:pt x="270" y="12"/>
                    </a:lnTo>
                    <a:lnTo>
                      <a:pt x="282" y="4"/>
                    </a:lnTo>
                    <a:lnTo>
                      <a:pt x="294" y="0"/>
                    </a:lnTo>
                    <a:lnTo>
                      <a:pt x="306" y="0"/>
                    </a:lnTo>
                    <a:lnTo>
                      <a:pt x="320" y="2"/>
                    </a:lnTo>
                    <a:lnTo>
                      <a:pt x="330" y="6"/>
                    </a:lnTo>
                    <a:lnTo>
                      <a:pt x="338" y="12"/>
                    </a:lnTo>
                    <a:lnTo>
                      <a:pt x="342" y="20"/>
                    </a:lnTo>
                    <a:lnTo>
                      <a:pt x="342" y="24"/>
                    </a:lnTo>
                    <a:lnTo>
                      <a:pt x="342" y="28"/>
                    </a:lnTo>
                    <a:lnTo>
                      <a:pt x="342" y="28"/>
                    </a:lnTo>
                    <a:lnTo>
                      <a:pt x="338" y="34"/>
                    </a:lnTo>
                    <a:lnTo>
                      <a:pt x="334" y="40"/>
                    </a:lnTo>
                    <a:lnTo>
                      <a:pt x="326" y="48"/>
                    </a:lnTo>
                    <a:lnTo>
                      <a:pt x="320" y="56"/>
                    </a:lnTo>
                    <a:lnTo>
                      <a:pt x="316" y="64"/>
                    </a:lnTo>
                    <a:lnTo>
                      <a:pt x="312" y="74"/>
                    </a:lnTo>
                    <a:lnTo>
                      <a:pt x="312" y="74"/>
                    </a:lnTo>
                    <a:lnTo>
                      <a:pt x="312" y="94"/>
                    </a:lnTo>
                    <a:lnTo>
                      <a:pt x="316" y="130"/>
                    </a:lnTo>
                    <a:lnTo>
                      <a:pt x="328" y="232"/>
                    </a:lnTo>
                    <a:lnTo>
                      <a:pt x="336" y="286"/>
                    </a:lnTo>
                    <a:lnTo>
                      <a:pt x="344" y="332"/>
                    </a:lnTo>
                    <a:lnTo>
                      <a:pt x="350" y="366"/>
                    </a:lnTo>
                    <a:lnTo>
                      <a:pt x="354" y="376"/>
                    </a:lnTo>
                    <a:lnTo>
                      <a:pt x="356" y="380"/>
                    </a:lnTo>
                    <a:lnTo>
                      <a:pt x="356" y="380"/>
                    </a:lnTo>
                    <a:lnTo>
                      <a:pt x="374" y="404"/>
                    </a:lnTo>
                    <a:lnTo>
                      <a:pt x="388" y="428"/>
                    </a:lnTo>
                    <a:lnTo>
                      <a:pt x="400" y="454"/>
                    </a:lnTo>
                    <a:lnTo>
                      <a:pt x="408" y="480"/>
                    </a:lnTo>
                    <a:lnTo>
                      <a:pt x="414" y="506"/>
                    </a:lnTo>
                    <a:lnTo>
                      <a:pt x="416" y="532"/>
                    </a:lnTo>
                    <a:lnTo>
                      <a:pt x="416" y="558"/>
                    </a:lnTo>
                    <a:lnTo>
                      <a:pt x="414" y="580"/>
                    </a:lnTo>
                    <a:lnTo>
                      <a:pt x="414" y="580"/>
                    </a:lnTo>
                    <a:lnTo>
                      <a:pt x="408" y="596"/>
                    </a:lnTo>
                    <a:lnTo>
                      <a:pt x="402" y="610"/>
                    </a:lnTo>
                    <a:lnTo>
                      <a:pt x="394" y="620"/>
                    </a:lnTo>
                    <a:lnTo>
                      <a:pt x="386" y="630"/>
                    </a:lnTo>
                    <a:lnTo>
                      <a:pt x="376" y="638"/>
                    </a:lnTo>
                    <a:lnTo>
                      <a:pt x="364" y="644"/>
                    </a:lnTo>
                    <a:lnTo>
                      <a:pt x="338" y="656"/>
                    </a:lnTo>
                    <a:lnTo>
                      <a:pt x="310" y="664"/>
                    </a:lnTo>
                    <a:lnTo>
                      <a:pt x="282" y="672"/>
                    </a:lnTo>
                    <a:lnTo>
                      <a:pt x="256" y="680"/>
                    </a:lnTo>
                    <a:lnTo>
                      <a:pt x="242" y="686"/>
                    </a:lnTo>
                    <a:lnTo>
                      <a:pt x="230" y="692"/>
                    </a:lnTo>
                    <a:lnTo>
                      <a:pt x="230" y="692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76" name="Freeform 53"/>
              <p:cNvSpPr>
                <a:spLocks/>
              </p:cNvSpPr>
              <p:nvPr/>
            </p:nvSpPr>
            <p:spPr bwMode="auto">
              <a:xfrm>
                <a:off x="5974106" y="4005262"/>
                <a:ext cx="698500" cy="1168400"/>
              </a:xfrm>
              <a:custGeom>
                <a:avLst/>
                <a:gdLst>
                  <a:gd name="T0" fmla="*/ 248 w 440"/>
                  <a:gd name="T1" fmla="*/ 14 h 736"/>
                  <a:gd name="T2" fmla="*/ 218 w 440"/>
                  <a:gd name="T3" fmla="*/ 40 h 736"/>
                  <a:gd name="T4" fmla="*/ 194 w 440"/>
                  <a:gd name="T5" fmla="*/ 80 h 736"/>
                  <a:gd name="T6" fmla="*/ 184 w 440"/>
                  <a:gd name="T7" fmla="*/ 138 h 736"/>
                  <a:gd name="T8" fmla="*/ 188 w 440"/>
                  <a:gd name="T9" fmla="*/ 172 h 736"/>
                  <a:gd name="T10" fmla="*/ 228 w 440"/>
                  <a:gd name="T11" fmla="*/ 326 h 736"/>
                  <a:gd name="T12" fmla="*/ 228 w 440"/>
                  <a:gd name="T13" fmla="*/ 352 h 736"/>
                  <a:gd name="T14" fmla="*/ 190 w 440"/>
                  <a:gd name="T15" fmla="*/ 370 h 736"/>
                  <a:gd name="T16" fmla="*/ 182 w 440"/>
                  <a:gd name="T17" fmla="*/ 372 h 736"/>
                  <a:gd name="T18" fmla="*/ 178 w 440"/>
                  <a:gd name="T19" fmla="*/ 364 h 736"/>
                  <a:gd name="T20" fmla="*/ 158 w 440"/>
                  <a:gd name="T21" fmla="*/ 352 h 736"/>
                  <a:gd name="T22" fmla="*/ 112 w 440"/>
                  <a:gd name="T23" fmla="*/ 354 h 736"/>
                  <a:gd name="T24" fmla="*/ 72 w 440"/>
                  <a:gd name="T25" fmla="*/ 362 h 736"/>
                  <a:gd name="T26" fmla="*/ 40 w 440"/>
                  <a:gd name="T27" fmla="*/ 384 h 736"/>
                  <a:gd name="T28" fmla="*/ 16 w 440"/>
                  <a:gd name="T29" fmla="*/ 414 h 736"/>
                  <a:gd name="T30" fmla="*/ 14 w 440"/>
                  <a:gd name="T31" fmla="*/ 430 h 736"/>
                  <a:gd name="T32" fmla="*/ 16 w 440"/>
                  <a:gd name="T33" fmla="*/ 444 h 736"/>
                  <a:gd name="T34" fmla="*/ 26 w 440"/>
                  <a:gd name="T35" fmla="*/ 458 h 736"/>
                  <a:gd name="T36" fmla="*/ 4 w 440"/>
                  <a:gd name="T37" fmla="*/ 490 h 736"/>
                  <a:gd name="T38" fmla="*/ 0 w 440"/>
                  <a:gd name="T39" fmla="*/ 504 h 736"/>
                  <a:gd name="T40" fmla="*/ 10 w 440"/>
                  <a:gd name="T41" fmla="*/ 528 h 736"/>
                  <a:gd name="T42" fmla="*/ 8 w 440"/>
                  <a:gd name="T43" fmla="*/ 544 h 736"/>
                  <a:gd name="T44" fmla="*/ 10 w 440"/>
                  <a:gd name="T45" fmla="*/ 560 h 736"/>
                  <a:gd name="T46" fmla="*/ 24 w 440"/>
                  <a:gd name="T47" fmla="*/ 598 h 736"/>
                  <a:gd name="T48" fmla="*/ 22 w 440"/>
                  <a:gd name="T49" fmla="*/ 618 h 736"/>
                  <a:gd name="T50" fmla="*/ 24 w 440"/>
                  <a:gd name="T51" fmla="*/ 634 h 736"/>
                  <a:gd name="T52" fmla="*/ 46 w 440"/>
                  <a:gd name="T53" fmla="*/ 666 h 736"/>
                  <a:gd name="T54" fmla="*/ 102 w 440"/>
                  <a:gd name="T55" fmla="*/ 704 h 736"/>
                  <a:gd name="T56" fmla="*/ 136 w 440"/>
                  <a:gd name="T57" fmla="*/ 722 h 736"/>
                  <a:gd name="T58" fmla="*/ 188 w 440"/>
                  <a:gd name="T59" fmla="*/ 736 h 736"/>
                  <a:gd name="T60" fmla="*/ 248 w 440"/>
                  <a:gd name="T61" fmla="*/ 718 h 736"/>
                  <a:gd name="T62" fmla="*/ 264 w 440"/>
                  <a:gd name="T63" fmla="*/ 710 h 736"/>
                  <a:gd name="T64" fmla="*/ 318 w 440"/>
                  <a:gd name="T65" fmla="*/ 692 h 736"/>
                  <a:gd name="T66" fmla="*/ 390 w 440"/>
                  <a:gd name="T67" fmla="*/ 664 h 736"/>
                  <a:gd name="T68" fmla="*/ 428 w 440"/>
                  <a:gd name="T69" fmla="*/ 620 h 736"/>
                  <a:gd name="T70" fmla="*/ 436 w 440"/>
                  <a:gd name="T71" fmla="*/ 598 h 736"/>
                  <a:gd name="T72" fmla="*/ 440 w 440"/>
                  <a:gd name="T73" fmla="*/ 560 h 736"/>
                  <a:gd name="T74" fmla="*/ 430 w 440"/>
                  <a:gd name="T75" fmla="*/ 494 h 736"/>
                  <a:gd name="T76" fmla="*/ 404 w 440"/>
                  <a:gd name="T77" fmla="*/ 428 h 736"/>
                  <a:gd name="T78" fmla="*/ 376 w 440"/>
                  <a:gd name="T79" fmla="*/ 390 h 736"/>
                  <a:gd name="T80" fmla="*/ 344 w 440"/>
                  <a:gd name="T81" fmla="*/ 304 h 736"/>
                  <a:gd name="T82" fmla="*/ 336 w 440"/>
                  <a:gd name="T83" fmla="*/ 264 h 736"/>
                  <a:gd name="T84" fmla="*/ 340 w 440"/>
                  <a:gd name="T85" fmla="*/ 204 h 736"/>
                  <a:gd name="T86" fmla="*/ 372 w 440"/>
                  <a:gd name="T87" fmla="*/ 130 h 736"/>
                  <a:gd name="T88" fmla="*/ 384 w 440"/>
                  <a:gd name="T89" fmla="*/ 90 h 736"/>
                  <a:gd name="T90" fmla="*/ 376 w 440"/>
                  <a:gd name="T91" fmla="*/ 48 h 736"/>
                  <a:gd name="T92" fmla="*/ 352 w 440"/>
                  <a:gd name="T93" fmla="*/ 16 h 736"/>
                  <a:gd name="T94" fmla="*/ 322 w 440"/>
                  <a:gd name="T95" fmla="*/ 2 h 736"/>
                  <a:gd name="T96" fmla="*/ 284 w 440"/>
                  <a:gd name="T97" fmla="*/ 2 h 736"/>
                  <a:gd name="T98" fmla="*/ 260 w 440"/>
                  <a:gd name="T99" fmla="*/ 8 h 73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</a:cxnLst>
                <a:rect l="0" t="0" r="r" b="b"/>
                <a:pathLst>
                  <a:path w="440" h="736">
                    <a:moveTo>
                      <a:pt x="260" y="8"/>
                    </a:moveTo>
                    <a:lnTo>
                      <a:pt x="260" y="8"/>
                    </a:lnTo>
                    <a:lnTo>
                      <a:pt x="248" y="14"/>
                    </a:lnTo>
                    <a:lnTo>
                      <a:pt x="236" y="22"/>
                    </a:lnTo>
                    <a:lnTo>
                      <a:pt x="226" y="32"/>
                    </a:lnTo>
                    <a:lnTo>
                      <a:pt x="218" y="40"/>
                    </a:lnTo>
                    <a:lnTo>
                      <a:pt x="210" y="50"/>
                    </a:lnTo>
                    <a:lnTo>
                      <a:pt x="204" y="60"/>
                    </a:lnTo>
                    <a:lnTo>
                      <a:pt x="194" y="80"/>
                    </a:lnTo>
                    <a:lnTo>
                      <a:pt x="188" y="100"/>
                    </a:lnTo>
                    <a:lnTo>
                      <a:pt x="186" y="120"/>
                    </a:lnTo>
                    <a:lnTo>
                      <a:pt x="184" y="138"/>
                    </a:lnTo>
                    <a:lnTo>
                      <a:pt x="184" y="154"/>
                    </a:lnTo>
                    <a:lnTo>
                      <a:pt x="184" y="154"/>
                    </a:lnTo>
                    <a:lnTo>
                      <a:pt x="188" y="172"/>
                    </a:lnTo>
                    <a:lnTo>
                      <a:pt x="192" y="196"/>
                    </a:lnTo>
                    <a:lnTo>
                      <a:pt x="208" y="252"/>
                    </a:lnTo>
                    <a:lnTo>
                      <a:pt x="228" y="326"/>
                    </a:lnTo>
                    <a:lnTo>
                      <a:pt x="228" y="326"/>
                    </a:lnTo>
                    <a:lnTo>
                      <a:pt x="228" y="352"/>
                    </a:lnTo>
                    <a:lnTo>
                      <a:pt x="228" y="352"/>
                    </a:lnTo>
                    <a:lnTo>
                      <a:pt x="218" y="358"/>
                    </a:lnTo>
                    <a:lnTo>
                      <a:pt x="204" y="364"/>
                    </a:lnTo>
                    <a:lnTo>
                      <a:pt x="190" y="370"/>
                    </a:lnTo>
                    <a:lnTo>
                      <a:pt x="182" y="372"/>
                    </a:lnTo>
                    <a:lnTo>
                      <a:pt x="182" y="372"/>
                    </a:lnTo>
                    <a:lnTo>
                      <a:pt x="182" y="372"/>
                    </a:lnTo>
                    <a:lnTo>
                      <a:pt x="180" y="368"/>
                    </a:lnTo>
                    <a:lnTo>
                      <a:pt x="180" y="368"/>
                    </a:lnTo>
                    <a:lnTo>
                      <a:pt x="178" y="364"/>
                    </a:lnTo>
                    <a:lnTo>
                      <a:pt x="174" y="360"/>
                    </a:lnTo>
                    <a:lnTo>
                      <a:pt x="166" y="354"/>
                    </a:lnTo>
                    <a:lnTo>
                      <a:pt x="158" y="352"/>
                    </a:lnTo>
                    <a:lnTo>
                      <a:pt x="158" y="352"/>
                    </a:lnTo>
                    <a:lnTo>
                      <a:pt x="136" y="352"/>
                    </a:lnTo>
                    <a:lnTo>
                      <a:pt x="112" y="354"/>
                    </a:lnTo>
                    <a:lnTo>
                      <a:pt x="84" y="360"/>
                    </a:lnTo>
                    <a:lnTo>
                      <a:pt x="84" y="360"/>
                    </a:lnTo>
                    <a:lnTo>
                      <a:pt x="72" y="362"/>
                    </a:lnTo>
                    <a:lnTo>
                      <a:pt x="62" y="368"/>
                    </a:lnTo>
                    <a:lnTo>
                      <a:pt x="50" y="376"/>
                    </a:lnTo>
                    <a:lnTo>
                      <a:pt x="40" y="384"/>
                    </a:lnTo>
                    <a:lnTo>
                      <a:pt x="30" y="392"/>
                    </a:lnTo>
                    <a:lnTo>
                      <a:pt x="22" y="404"/>
                    </a:lnTo>
                    <a:lnTo>
                      <a:pt x="16" y="414"/>
                    </a:lnTo>
                    <a:lnTo>
                      <a:pt x="14" y="426"/>
                    </a:lnTo>
                    <a:lnTo>
                      <a:pt x="14" y="426"/>
                    </a:lnTo>
                    <a:lnTo>
                      <a:pt x="14" y="430"/>
                    </a:lnTo>
                    <a:lnTo>
                      <a:pt x="14" y="430"/>
                    </a:lnTo>
                    <a:lnTo>
                      <a:pt x="14" y="436"/>
                    </a:lnTo>
                    <a:lnTo>
                      <a:pt x="16" y="444"/>
                    </a:lnTo>
                    <a:lnTo>
                      <a:pt x="20" y="450"/>
                    </a:lnTo>
                    <a:lnTo>
                      <a:pt x="26" y="458"/>
                    </a:lnTo>
                    <a:lnTo>
                      <a:pt x="26" y="458"/>
                    </a:lnTo>
                    <a:lnTo>
                      <a:pt x="16" y="472"/>
                    </a:lnTo>
                    <a:lnTo>
                      <a:pt x="4" y="490"/>
                    </a:lnTo>
                    <a:lnTo>
                      <a:pt x="4" y="490"/>
                    </a:lnTo>
                    <a:lnTo>
                      <a:pt x="2" y="496"/>
                    </a:lnTo>
                    <a:lnTo>
                      <a:pt x="0" y="504"/>
                    </a:lnTo>
                    <a:lnTo>
                      <a:pt x="0" y="504"/>
                    </a:lnTo>
                    <a:lnTo>
                      <a:pt x="2" y="510"/>
                    </a:lnTo>
                    <a:lnTo>
                      <a:pt x="4" y="518"/>
                    </a:lnTo>
                    <a:lnTo>
                      <a:pt x="10" y="528"/>
                    </a:lnTo>
                    <a:lnTo>
                      <a:pt x="10" y="528"/>
                    </a:lnTo>
                    <a:lnTo>
                      <a:pt x="10" y="534"/>
                    </a:lnTo>
                    <a:lnTo>
                      <a:pt x="8" y="544"/>
                    </a:lnTo>
                    <a:lnTo>
                      <a:pt x="8" y="544"/>
                    </a:lnTo>
                    <a:lnTo>
                      <a:pt x="8" y="552"/>
                    </a:lnTo>
                    <a:lnTo>
                      <a:pt x="10" y="560"/>
                    </a:lnTo>
                    <a:lnTo>
                      <a:pt x="10" y="560"/>
                    </a:lnTo>
                    <a:lnTo>
                      <a:pt x="24" y="598"/>
                    </a:lnTo>
                    <a:lnTo>
                      <a:pt x="24" y="598"/>
                    </a:lnTo>
                    <a:lnTo>
                      <a:pt x="22" y="606"/>
                    </a:lnTo>
                    <a:lnTo>
                      <a:pt x="22" y="618"/>
                    </a:lnTo>
                    <a:lnTo>
                      <a:pt x="22" y="618"/>
                    </a:lnTo>
                    <a:lnTo>
                      <a:pt x="22" y="626"/>
                    </a:lnTo>
                    <a:lnTo>
                      <a:pt x="22" y="626"/>
                    </a:lnTo>
                    <a:lnTo>
                      <a:pt x="24" y="634"/>
                    </a:lnTo>
                    <a:lnTo>
                      <a:pt x="28" y="646"/>
                    </a:lnTo>
                    <a:lnTo>
                      <a:pt x="36" y="656"/>
                    </a:lnTo>
                    <a:lnTo>
                      <a:pt x="46" y="666"/>
                    </a:lnTo>
                    <a:lnTo>
                      <a:pt x="46" y="666"/>
                    </a:lnTo>
                    <a:lnTo>
                      <a:pt x="72" y="686"/>
                    </a:lnTo>
                    <a:lnTo>
                      <a:pt x="102" y="704"/>
                    </a:lnTo>
                    <a:lnTo>
                      <a:pt x="110" y="708"/>
                    </a:lnTo>
                    <a:lnTo>
                      <a:pt x="110" y="708"/>
                    </a:lnTo>
                    <a:lnTo>
                      <a:pt x="136" y="722"/>
                    </a:lnTo>
                    <a:lnTo>
                      <a:pt x="152" y="730"/>
                    </a:lnTo>
                    <a:lnTo>
                      <a:pt x="170" y="734"/>
                    </a:lnTo>
                    <a:lnTo>
                      <a:pt x="188" y="736"/>
                    </a:lnTo>
                    <a:lnTo>
                      <a:pt x="206" y="734"/>
                    </a:lnTo>
                    <a:lnTo>
                      <a:pt x="226" y="728"/>
                    </a:lnTo>
                    <a:lnTo>
                      <a:pt x="248" y="718"/>
                    </a:lnTo>
                    <a:lnTo>
                      <a:pt x="248" y="718"/>
                    </a:lnTo>
                    <a:lnTo>
                      <a:pt x="248" y="718"/>
                    </a:lnTo>
                    <a:lnTo>
                      <a:pt x="264" y="710"/>
                    </a:lnTo>
                    <a:lnTo>
                      <a:pt x="280" y="702"/>
                    </a:lnTo>
                    <a:lnTo>
                      <a:pt x="318" y="692"/>
                    </a:lnTo>
                    <a:lnTo>
                      <a:pt x="318" y="692"/>
                    </a:lnTo>
                    <a:lnTo>
                      <a:pt x="354" y="682"/>
                    </a:lnTo>
                    <a:lnTo>
                      <a:pt x="372" y="674"/>
                    </a:lnTo>
                    <a:lnTo>
                      <a:pt x="390" y="664"/>
                    </a:lnTo>
                    <a:lnTo>
                      <a:pt x="406" y="654"/>
                    </a:lnTo>
                    <a:lnTo>
                      <a:pt x="418" y="638"/>
                    </a:lnTo>
                    <a:lnTo>
                      <a:pt x="428" y="620"/>
                    </a:lnTo>
                    <a:lnTo>
                      <a:pt x="432" y="610"/>
                    </a:lnTo>
                    <a:lnTo>
                      <a:pt x="436" y="598"/>
                    </a:lnTo>
                    <a:lnTo>
                      <a:pt x="436" y="598"/>
                    </a:lnTo>
                    <a:lnTo>
                      <a:pt x="438" y="580"/>
                    </a:lnTo>
                    <a:lnTo>
                      <a:pt x="440" y="560"/>
                    </a:lnTo>
                    <a:lnTo>
                      <a:pt x="440" y="560"/>
                    </a:lnTo>
                    <a:lnTo>
                      <a:pt x="438" y="538"/>
                    </a:lnTo>
                    <a:lnTo>
                      <a:pt x="436" y="516"/>
                    </a:lnTo>
                    <a:lnTo>
                      <a:pt x="430" y="494"/>
                    </a:lnTo>
                    <a:lnTo>
                      <a:pt x="424" y="472"/>
                    </a:lnTo>
                    <a:lnTo>
                      <a:pt x="416" y="450"/>
                    </a:lnTo>
                    <a:lnTo>
                      <a:pt x="404" y="428"/>
                    </a:lnTo>
                    <a:lnTo>
                      <a:pt x="392" y="408"/>
                    </a:lnTo>
                    <a:lnTo>
                      <a:pt x="376" y="390"/>
                    </a:lnTo>
                    <a:lnTo>
                      <a:pt x="376" y="390"/>
                    </a:lnTo>
                    <a:lnTo>
                      <a:pt x="372" y="376"/>
                    </a:lnTo>
                    <a:lnTo>
                      <a:pt x="358" y="344"/>
                    </a:lnTo>
                    <a:lnTo>
                      <a:pt x="344" y="304"/>
                    </a:lnTo>
                    <a:lnTo>
                      <a:pt x="340" y="282"/>
                    </a:lnTo>
                    <a:lnTo>
                      <a:pt x="336" y="264"/>
                    </a:lnTo>
                    <a:lnTo>
                      <a:pt x="336" y="264"/>
                    </a:lnTo>
                    <a:lnTo>
                      <a:pt x="334" y="242"/>
                    </a:lnTo>
                    <a:lnTo>
                      <a:pt x="336" y="222"/>
                    </a:lnTo>
                    <a:lnTo>
                      <a:pt x="340" y="204"/>
                    </a:lnTo>
                    <a:lnTo>
                      <a:pt x="344" y="186"/>
                    </a:lnTo>
                    <a:lnTo>
                      <a:pt x="358" y="156"/>
                    </a:lnTo>
                    <a:lnTo>
                      <a:pt x="372" y="130"/>
                    </a:lnTo>
                    <a:lnTo>
                      <a:pt x="376" y="116"/>
                    </a:lnTo>
                    <a:lnTo>
                      <a:pt x="382" y="104"/>
                    </a:lnTo>
                    <a:lnTo>
                      <a:pt x="384" y="90"/>
                    </a:lnTo>
                    <a:lnTo>
                      <a:pt x="384" y="78"/>
                    </a:lnTo>
                    <a:lnTo>
                      <a:pt x="382" y="64"/>
                    </a:lnTo>
                    <a:lnTo>
                      <a:pt x="376" y="48"/>
                    </a:lnTo>
                    <a:lnTo>
                      <a:pt x="366" y="32"/>
                    </a:lnTo>
                    <a:lnTo>
                      <a:pt x="352" y="16"/>
                    </a:lnTo>
                    <a:lnTo>
                      <a:pt x="352" y="16"/>
                    </a:lnTo>
                    <a:lnTo>
                      <a:pt x="344" y="10"/>
                    </a:lnTo>
                    <a:lnTo>
                      <a:pt x="334" y="6"/>
                    </a:lnTo>
                    <a:lnTo>
                      <a:pt x="322" y="2"/>
                    </a:lnTo>
                    <a:lnTo>
                      <a:pt x="310" y="0"/>
                    </a:lnTo>
                    <a:lnTo>
                      <a:pt x="296" y="0"/>
                    </a:lnTo>
                    <a:lnTo>
                      <a:pt x="284" y="2"/>
                    </a:lnTo>
                    <a:lnTo>
                      <a:pt x="272" y="4"/>
                    </a:lnTo>
                    <a:lnTo>
                      <a:pt x="260" y="8"/>
                    </a:lnTo>
                    <a:lnTo>
                      <a:pt x="260" y="8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77" name="Freeform 54"/>
              <p:cNvSpPr>
                <a:spLocks/>
              </p:cNvSpPr>
              <p:nvPr/>
            </p:nvSpPr>
            <p:spPr bwMode="auto">
              <a:xfrm>
                <a:off x="5993156" y="4027487"/>
                <a:ext cx="660400" cy="1127125"/>
              </a:xfrm>
              <a:custGeom>
                <a:avLst/>
                <a:gdLst>
                  <a:gd name="T0" fmla="*/ 316 w 416"/>
                  <a:gd name="T1" fmla="*/ 276 h 710"/>
                  <a:gd name="T2" fmla="*/ 310 w 416"/>
                  <a:gd name="T3" fmla="*/ 210 h 710"/>
                  <a:gd name="T4" fmla="*/ 314 w 416"/>
                  <a:gd name="T5" fmla="*/ 180 h 710"/>
                  <a:gd name="T6" fmla="*/ 350 w 416"/>
                  <a:gd name="T7" fmla="*/ 78 h 710"/>
                  <a:gd name="T8" fmla="*/ 346 w 416"/>
                  <a:gd name="T9" fmla="*/ 44 h 710"/>
                  <a:gd name="T10" fmla="*/ 322 w 416"/>
                  <a:gd name="T11" fmla="*/ 10 h 710"/>
                  <a:gd name="T12" fmla="*/ 304 w 416"/>
                  <a:gd name="T13" fmla="*/ 4 h 710"/>
                  <a:gd name="T14" fmla="*/ 280 w 416"/>
                  <a:gd name="T15" fmla="*/ 0 h 710"/>
                  <a:gd name="T16" fmla="*/ 244 w 416"/>
                  <a:gd name="T17" fmla="*/ 14 h 710"/>
                  <a:gd name="T18" fmla="*/ 214 w 416"/>
                  <a:gd name="T19" fmla="*/ 38 h 710"/>
                  <a:gd name="T20" fmla="*/ 198 w 416"/>
                  <a:gd name="T21" fmla="*/ 64 h 710"/>
                  <a:gd name="T22" fmla="*/ 188 w 416"/>
                  <a:gd name="T23" fmla="*/ 108 h 710"/>
                  <a:gd name="T24" fmla="*/ 192 w 416"/>
                  <a:gd name="T25" fmla="*/ 176 h 710"/>
                  <a:gd name="T26" fmla="*/ 204 w 416"/>
                  <a:gd name="T27" fmla="*/ 214 h 710"/>
                  <a:gd name="T28" fmla="*/ 224 w 416"/>
                  <a:gd name="T29" fmla="*/ 310 h 710"/>
                  <a:gd name="T30" fmla="*/ 226 w 416"/>
                  <a:gd name="T31" fmla="*/ 340 h 710"/>
                  <a:gd name="T32" fmla="*/ 202 w 416"/>
                  <a:gd name="T33" fmla="*/ 358 h 710"/>
                  <a:gd name="T34" fmla="*/ 166 w 416"/>
                  <a:gd name="T35" fmla="*/ 368 h 710"/>
                  <a:gd name="T36" fmla="*/ 160 w 416"/>
                  <a:gd name="T37" fmla="*/ 364 h 710"/>
                  <a:gd name="T38" fmla="*/ 150 w 416"/>
                  <a:gd name="T39" fmla="*/ 350 h 710"/>
                  <a:gd name="T40" fmla="*/ 124 w 416"/>
                  <a:gd name="T41" fmla="*/ 348 h 710"/>
                  <a:gd name="T42" fmla="*/ 74 w 416"/>
                  <a:gd name="T43" fmla="*/ 356 h 710"/>
                  <a:gd name="T44" fmla="*/ 32 w 416"/>
                  <a:gd name="T45" fmla="*/ 380 h 710"/>
                  <a:gd name="T46" fmla="*/ 12 w 416"/>
                  <a:gd name="T47" fmla="*/ 412 h 710"/>
                  <a:gd name="T48" fmla="*/ 18 w 416"/>
                  <a:gd name="T49" fmla="*/ 432 h 710"/>
                  <a:gd name="T50" fmla="*/ 30 w 416"/>
                  <a:gd name="T51" fmla="*/ 442 h 710"/>
                  <a:gd name="T52" fmla="*/ 2 w 416"/>
                  <a:gd name="T53" fmla="*/ 480 h 710"/>
                  <a:gd name="T54" fmla="*/ 0 w 416"/>
                  <a:gd name="T55" fmla="*/ 492 h 710"/>
                  <a:gd name="T56" fmla="*/ 10 w 416"/>
                  <a:gd name="T57" fmla="*/ 508 h 710"/>
                  <a:gd name="T58" fmla="*/ 10 w 416"/>
                  <a:gd name="T59" fmla="*/ 512 h 710"/>
                  <a:gd name="T60" fmla="*/ 10 w 416"/>
                  <a:gd name="T61" fmla="*/ 544 h 710"/>
                  <a:gd name="T62" fmla="*/ 24 w 416"/>
                  <a:gd name="T63" fmla="*/ 586 h 710"/>
                  <a:gd name="T64" fmla="*/ 22 w 416"/>
                  <a:gd name="T65" fmla="*/ 590 h 710"/>
                  <a:gd name="T66" fmla="*/ 20 w 416"/>
                  <a:gd name="T67" fmla="*/ 610 h 710"/>
                  <a:gd name="T68" fmla="*/ 32 w 416"/>
                  <a:gd name="T69" fmla="*/ 634 h 710"/>
                  <a:gd name="T70" fmla="*/ 68 w 416"/>
                  <a:gd name="T71" fmla="*/ 664 h 710"/>
                  <a:gd name="T72" fmla="*/ 122 w 416"/>
                  <a:gd name="T73" fmla="*/ 696 h 710"/>
                  <a:gd name="T74" fmla="*/ 172 w 416"/>
                  <a:gd name="T75" fmla="*/ 710 h 710"/>
                  <a:gd name="T76" fmla="*/ 220 w 416"/>
                  <a:gd name="T77" fmla="*/ 700 h 710"/>
                  <a:gd name="T78" fmla="*/ 242 w 416"/>
                  <a:gd name="T79" fmla="*/ 688 h 710"/>
                  <a:gd name="T80" fmla="*/ 310 w 416"/>
                  <a:gd name="T81" fmla="*/ 666 h 710"/>
                  <a:gd name="T82" fmla="*/ 376 w 416"/>
                  <a:gd name="T83" fmla="*/ 640 h 710"/>
                  <a:gd name="T84" fmla="*/ 402 w 416"/>
                  <a:gd name="T85" fmla="*/ 612 h 710"/>
                  <a:gd name="T86" fmla="*/ 414 w 416"/>
                  <a:gd name="T87" fmla="*/ 582 h 710"/>
                  <a:gd name="T88" fmla="*/ 414 w 416"/>
                  <a:gd name="T89" fmla="*/ 508 h 710"/>
                  <a:gd name="T90" fmla="*/ 388 w 416"/>
                  <a:gd name="T91" fmla="*/ 430 h 710"/>
                  <a:gd name="T92" fmla="*/ 356 w 416"/>
                  <a:gd name="T93" fmla="*/ 382 h 71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</a:cxnLst>
                <a:rect l="0" t="0" r="r" b="b"/>
                <a:pathLst>
                  <a:path w="416" h="710">
                    <a:moveTo>
                      <a:pt x="356" y="382"/>
                    </a:moveTo>
                    <a:lnTo>
                      <a:pt x="316" y="276"/>
                    </a:lnTo>
                    <a:lnTo>
                      <a:pt x="316" y="276"/>
                    </a:lnTo>
                    <a:lnTo>
                      <a:pt x="312" y="258"/>
                    </a:lnTo>
                    <a:lnTo>
                      <a:pt x="310" y="240"/>
                    </a:lnTo>
                    <a:lnTo>
                      <a:pt x="310" y="210"/>
                    </a:lnTo>
                    <a:lnTo>
                      <a:pt x="312" y="188"/>
                    </a:lnTo>
                    <a:lnTo>
                      <a:pt x="314" y="180"/>
                    </a:lnTo>
                    <a:lnTo>
                      <a:pt x="314" y="180"/>
                    </a:lnTo>
                    <a:lnTo>
                      <a:pt x="348" y="92"/>
                    </a:lnTo>
                    <a:lnTo>
                      <a:pt x="348" y="92"/>
                    </a:lnTo>
                    <a:lnTo>
                      <a:pt x="350" y="78"/>
                    </a:lnTo>
                    <a:lnTo>
                      <a:pt x="350" y="64"/>
                    </a:lnTo>
                    <a:lnTo>
                      <a:pt x="348" y="54"/>
                    </a:lnTo>
                    <a:lnTo>
                      <a:pt x="346" y="44"/>
                    </a:lnTo>
                    <a:lnTo>
                      <a:pt x="340" y="28"/>
                    </a:lnTo>
                    <a:lnTo>
                      <a:pt x="332" y="18"/>
                    </a:lnTo>
                    <a:lnTo>
                      <a:pt x="322" y="10"/>
                    </a:lnTo>
                    <a:lnTo>
                      <a:pt x="314" y="6"/>
                    </a:lnTo>
                    <a:lnTo>
                      <a:pt x="304" y="4"/>
                    </a:lnTo>
                    <a:lnTo>
                      <a:pt x="304" y="4"/>
                    </a:lnTo>
                    <a:lnTo>
                      <a:pt x="296" y="0"/>
                    </a:lnTo>
                    <a:lnTo>
                      <a:pt x="288" y="0"/>
                    </a:lnTo>
                    <a:lnTo>
                      <a:pt x="280" y="0"/>
                    </a:lnTo>
                    <a:lnTo>
                      <a:pt x="272" y="0"/>
                    </a:lnTo>
                    <a:lnTo>
                      <a:pt x="258" y="6"/>
                    </a:lnTo>
                    <a:lnTo>
                      <a:pt x="244" y="14"/>
                    </a:lnTo>
                    <a:lnTo>
                      <a:pt x="232" y="22"/>
                    </a:lnTo>
                    <a:lnTo>
                      <a:pt x="222" y="30"/>
                    </a:lnTo>
                    <a:lnTo>
                      <a:pt x="214" y="38"/>
                    </a:lnTo>
                    <a:lnTo>
                      <a:pt x="214" y="38"/>
                    </a:lnTo>
                    <a:lnTo>
                      <a:pt x="204" y="52"/>
                    </a:lnTo>
                    <a:lnTo>
                      <a:pt x="198" y="64"/>
                    </a:lnTo>
                    <a:lnTo>
                      <a:pt x="192" y="80"/>
                    </a:lnTo>
                    <a:lnTo>
                      <a:pt x="190" y="94"/>
                    </a:lnTo>
                    <a:lnTo>
                      <a:pt x="188" y="108"/>
                    </a:lnTo>
                    <a:lnTo>
                      <a:pt x="186" y="122"/>
                    </a:lnTo>
                    <a:lnTo>
                      <a:pt x="188" y="150"/>
                    </a:lnTo>
                    <a:lnTo>
                      <a:pt x="192" y="176"/>
                    </a:lnTo>
                    <a:lnTo>
                      <a:pt x="198" y="196"/>
                    </a:lnTo>
                    <a:lnTo>
                      <a:pt x="204" y="214"/>
                    </a:lnTo>
                    <a:lnTo>
                      <a:pt x="204" y="214"/>
                    </a:lnTo>
                    <a:lnTo>
                      <a:pt x="212" y="244"/>
                    </a:lnTo>
                    <a:lnTo>
                      <a:pt x="218" y="270"/>
                    </a:lnTo>
                    <a:lnTo>
                      <a:pt x="224" y="310"/>
                    </a:lnTo>
                    <a:lnTo>
                      <a:pt x="226" y="334"/>
                    </a:lnTo>
                    <a:lnTo>
                      <a:pt x="226" y="340"/>
                    </a:lnTo>
                    <a:lnTo>
                      <a:pt x="226" y="340"/>
                    </a:lnTo>
                    <a:lnTo>
                      <a:pt x="224" y="344"/>
                    </a:lnTo>
                    <a:lnTo>
                      <a:pt x="218" y="348"/>
                    </a:lnTo>
                    <a:lnTo>
                      <a:pt x="202" y="358"/>
                    </a:lnTo>
                    <a:lnTo>
                      <a:pt x="182" y="366"/>
                    </a:lnTo>
                    <a:lnTo>
                      <a:pt x="172" y="368"/>
                    </a:lnTo>
                    <a:lnTo>
                      <a:pt x="166" y="368"/>
                    </a:lnTo>
                    <a:lnTo>
                      <a:pt x="166" y="368"/>
                    </a:lnTo>
                    <a:lnTo>
                      <a:pt x="162" y="366"/>
                    </a:lnTo>
                    <a:lnTo>
                      <a:pt x="160" y="364"/>
                    </a:lnTo>
                    <a:lnTo>
                      <a:pt x="158" y="358"/>
                    </a:lnTo>
                    <a:lnTo>
                      <a:pt x="152" y="352"/>
                    </a:lnTo>
                    <a:lnTo>
                      <a:pt x="150" y="350"/>
                    </a:lnTo>
                    <a:lnTo>
                      <a:pt x="144" y="348"/>
                    </a:lnTo>
                    <a:lnTo>
                      <a:pt x="144" y="348"/>
                    </a:lnTo>
                    <a:lnTo>
                      <a:pt x="124" y="348"/>
                    </a:lnTo>
                    <a:lnTo>
                      <a:pt x="104" y="350"/>
                    </a:lnTo>
                    <a:lnTo>
                      <a:pt x="74" y="356"/>
                    </a:lnTo>
                    <a:lnTo>
                      <a:pt x="74" y="356"/>
                    </a:lnTo>
                    <a:lnTo>
                      <a:pt x="60" y="360"/>
                    </a:lnTo>
                    <a:lnTo>
                      <a:pt x="46" y="370"/>
                    </a:lnTo>
                    <a:lnTo>
                      <a:pt x="32" y="380"/>
                    </a:lnTo>
                    <a:lnTo>
                      <a:pt x="22" y="392"/>
                    </a:lnTo>
                    <a:lnTo>
                      <a:pt x="14" y="406"/>
                    </a:lnTo>
                    <a:lnTo>
                      <a:pt x="12" y="412"/>
                    </a:lnTo>
                    <a:lnTo>
                      <a:pt x="12" y="418"/>
                    </a:lnTo>
                    <a:lnTo>
                      <a:pt x="14" y="426"/>
                    </a:lnTo>
                    <a:lnTo>
                      <a:pt x="18" y="432"/>
                    </a:lnTo>
                    <a:lnTo>
                      <a:pt x="22" y="438"/>
                    </a:lnTo>
                    <a:lnTo>
                      <a:pt x="30" y="442"/>
                    </a:lnTo>
                    <a:lnTo>
                      <a:pt x="30" y="442"/>
                    </a:lnTo>
                    <a:lnTo>
                      <a:pt x="20" y="454"/>
                    </a:lnTo>
                    <a:lnTo>
                      <a:pt x="10" y="466"/>
                    </a:lnTo>
                    <a:lnTo>
                      <a:pt x="2" y="480"/>
                    </a:lnTo>
                    <a:lnTo>
                      <a:pt x="2" y="480"/>
                    </a:lnTo>
                    <a:lnTo>
                      <a:pt x="0" y="486"/>
                    </a:lnTo>
                    <a:lnTo>
                      <a:pt x="0" y="492"/>
                    </a:lnTo>
                    <a:lnTo>
                      <a:pt x="0" y="498"/>
                    </a:lnTo>
                    <a:lnTo>
                      <a:pt x="4" y="502"/>
                    </a:lnTo>
                    <a:lnTo>
                      <a:pt x="10" y="508"/>
                    </a:lnTo>
                    <a:lnTo>
                      <a:pt x="12" y="510"/>
                    </a:lnTo>
                    <a:lnTo>
                      <a:pt x="12" y="510"/>
                    </a:lnTo>
                    <a:lnTo>
                      <a:pt x="10" y="512"/>
                    </a:lnTo>
                    <a:lnTo>
                      <a:pt x="8" y="518"/>
                    </a:lnTo>
                    <a:lnTo>
                      <a:pt x="6" y="530"/>
                    </a:lnTo>
                    <a:lnTo>
                      <a:pt x="10" y="544"/>
                    </a:lnTo>
                    <a:lnTo>
                      <a:pt x="10" y="544"/>
                    </a:lnTo>
                    <a:lnTo>
                      <a:pt x="20" y="572"/>
                    </a:lnTo>
                    <a:lnTo>
                      <a:pt x="24" y="586"/>
                    </a:lnTo>
                    <a:lnTo>
                      <a:pt x="24" y="586"/>
                    </a:lnTo>
                    <a:lnTo>
                      <a:pt x="24" y="588"/>
                    </a:lnTo>
                    <a:lnTo>
                      <a:pt x="22" y="590"/>
                    </a:lnTo>
                    <a:lnTo>
                      <a:pt x="20" y="598"/>
                    </a:lnTo>
                    <a:lnTo>
                      <a:pt x="20" y="610"/>
                    </a:lnTo>
                    <a:lnTo>
                      <a:pt x="20" y="610"/>
                    </a:lnTo>
                    <a:lnTo>
                      <a:pt x="22" y="618"/>
                    </a:lnTo>
                    <a:lnTo>
                      <a:pt x="26" y="626"/>
                    </a:lnTo>
                    <a:lnTo>
                      <a:pt x="32" y="634"/>
                    </a:lnTo>
                    <a:lnTo>
                      <a:pt x="40" y="644"/>
                    </a:lnTo>
                    <a:lnTo>
                      <a:pt x="40" y="644"/>
                    </a:lnTo>
                    <a:lnTo>
                      <a:pt x="68" y="664"/>
                    </a:lnTo>
                    <a:lnTo>
                      <a:pt x="96" y="682"/>
                    </a:lnTo>
                    <a:lnTo>
                      <a:pt x="96" y="682"/>
                    </a:lnTo>
                    <a:lnTo>
                      <a:pt x="122" y="696"/>
                    </a:lnTo>
                    <a:lnTo>
                      <a:pt x="138" y="702"/>
                    </a:lnTo>
                    <a:lnTo>
                      <a:pt x="154" y="708"/>
                    </a:lnTo>
                    <a:lnTo>
                      <a:pt x="172" y="710"/>
                    </a:lnTo>
                    <a:lnTo>
                      <a:pt x="190" y="710"/>
                    </a:lnTo>
                    <a:lnTo>
                      <a:pt x="210" y="706"/>
                    </a:lnTo>
                    <a:lnTo>
                      <a:pt x="220" y="700"/>
                    </a:lnTo>
                    <a:lnTo>
                      <a:pt x="230" y="694"/>
                    </a:lnTo>
                    <a:lnTo>
                      <a:pt x="230" y="694"/>
                    </a:lnTo>
                    <a:lnTo>
                      <a:pt x="242" y="688"/>
                    </a:lnTo>
                    <a:lnTo>
                      <a:pt x="256" y="682"/>
                    </a:lnTo>
                    <a:lnTo>
                      <a:pt x="282" y="674"/>
                    </a:lnTo>
                    <a:lnTo>
                      <a:pt x="310" y="666"/>
                    </a:lnTo>
                    <a:lnTo>
                      <a:pt x="338" y="658"/>
                    </a:lnTo>
                    <a:lnTo>
                      <a:pt x="364" y="646"/>
                    </a:lnTo>
                    <a:lnTo>
                      <a:pt x="376" y="640"/>
                    </a:lnTo>
                    <a:lnTo>
                      <a:pt x="386" y="632"/>
                    </a:lnTo>
                    <a:lnTo>
                      <a:pt x="394" y="622"/>
                    </a:lnTo>
                    <a:lnTo>
                      <a:pt x="402" y="612"/>
                    </a:lnTo>
                    <a:lnTo>
                      <a:pt x="408" y="598"/>
                    </a:lnTo>
                    <a:lnTo>
                      <a:pt x="414" y="582"/>
                    </a:lnTo>
                    <a:lnTo>
                      <a:pt x="414" y="582"/>
                    </a:lnTo>
                    <a:lnTo>
                      <a:pt x="416" y="560"/>
                    </a:lnTo>
                    <a:lnTo>
                      <a:pt x="416" y="534"/>
                    </a:lnTo>
                    <a:lnTo>
                      <a:pt x="414" y="508"/>
                    </a:lnTo>
                    <a:lnTo>
                      <a:pt x="408" y="482"/>
                    </a:lnTo>
                    <a:lnTo>
                      <a:pt x="400" y="456"/>
                    </a:lnTo>
                    <a:lnTo>
                      <a:pt x="388" y="430"/>
                    </a:lnTo>
                    <a:lnTo>
                      <a:pt x="374" y="406"/>
                    </a:lnTo>
                    <a:lnTo>
                      <a:pt x="356" y="382"/>
                    </a:lnTo>
                    <a:lnTo>
                      <a:pt x="356" y="382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78" name="Freeform 55"/>
              <p:cNvSpPr>
                <a:spLocks/>
              </p:cNvSpPr>
              <p:nvPr/>
            </p:nvSpPr>
            <p:spPr bwMode="auto">
              <a:xfrm>
                <a:off x="6018556" y="4932362"/>
                <a:ext cx="171450" cy="149225"/>
              </a:xfrm>
              <a:custGeom>
                <a:avLst/>
                <a:gdLst>
                  <a:gd name="T0" fmla="*/ 2 w 108"/>
                  <a:gd name="T1" fmla="*/ 0 h 94"/>
                  <a:gd name="T2" fmla="*/ 2 w 108"/>
                  <a:gd name="T3" fmla="*/ 0 h 94"/>
                  <a:gd name="T4" fmla="*/ 6 w 108"/>
                  <a:gd name="T5" fmla="*/ 6 h 94"/>
                  <a:gd name="T6" fmla="*/ 14 w 108"/>
                  <a:gd name="T7" fmla="*/ 22 h 94"/>
                  <a:gd name="T8" fmla="*/ 30 w 108"/>
                  <a:gd name="T9" fmla="*/ 40 h 94"/>
                  <a:gd name="T10" fmla="*/ 42 w 108"/>
                  <a:gd name="T11" fmla="*/ 50 h 94"/>
                  <a:gd name="T12" fmla="*/ 54 w 108"/>
                  <a:gd name="T13" fmla="*/ 58 h 94"/>
                  <a:gd name="T14" fmla="*/ 54 w 108"/>
                  <a:gd name="T15" fmla="*/ 58 h 94"/>
                  <a:gd name="T16" fmla="*/ 76 w 108"/>
                  <a:gd name="T17" fmla="*/ 70 h 94"/>
                  <a:gd name="T18" fmla="*/ 90 w 108"/>
                  <a:gd name="T19" fmla="*/ 78 h 94"/>
                  <a:gd name="T20" fmla="*/ 104 w 108"/>
                  <a:gd name="T21" fmla="*/ 82 h 94"/>
                  <a:gd name="T22" fmla="*/ 104 w 108"/>
                  <a:gd name="T23" fmla="*/ 82 h 94"/>
                  <a:gd name="T24" fmla="*/ 106 w 108"/>
                  <a:gd name="T25" fmla="*/ 86 h 94"/>
                  <a:gd name="T26" fmla="*/ 108 w 108"/>
                  <a:gd name="T27" fmla="*/ 90 h 94"/>
                  <a:gd name="T28" fmla="*/ 106 w 108"/>
                  <a:gd name="T29" fmla="*/ 94 h 94"/>
                  <a:gd name="T30" fmla="*/ 106 w 108"/>
                  <a:gd name="T31" fmla="*/ 94 h 94"/>
                  <a:gd name="T32" fmla="*/ 86 w 108"/>
                  <a:gd name="T33" fmla="*/ 84 h 94"/>
                  <a:gd name="T34" fmla="*/ 66 w 108"/>
                  <a:gd name="T35" fmla="*/ 74 h 94"/>
                  <a:gd name="T36" fmla="*/ 42 w 108"/>
                  <a:gd name="T37" fmla="*/ 58 h 94"/>
                  <a:gd name="T38" fmla="*/ 42 w 108"/>
                  <a:gd name="T39" fmla="*/ 58 h 94"/>
                  <a:gd name="T40" fmla="*/ 22 w 108"/>
                  <a:gd name="T41" fmla="*/ 42 h 94"/>
                  <a:gd name="T42" fmla="*/ 10 w 108"/>
                  <a:gd name="T43" fmla="*/ 28 h 94"/>
                  <a:gd name="T44" fmla="*/ 0 w 108"/>
                  <a:gd name="T45" fmla="*/ 14 h 94"/>
                  <a:gd name="T46" fmla="*/ 2 w 108"/>
                  <a:gd name="T47" fmla="*/ 0 h 94"/>
                  <a:gd name="T48" fmla="*/ 2 w 108"/>
                  <a:gd name="T49" fmla="*/ 0 h 9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108" h="94">
                    <a:moveTo>
                      <a:pt x="2" y="0"/>
                    </a:moveTo>
                    <a:lnTo>
                      <a:pt x="2" y="0"/>
                    </a:lnTo>
                    <a:lnTo>
                      <a:pt x="6" y="6"/>
                    </a:lnTo>
                    <a:lnTo>
                      <a:pt x="14" y="22"/>
                    </a:lnTo>
                    <a:lnTo>
                      <a:pt x="30" y="40"/>
                    </a:lnTo>
                    <a:lnTo>
                      <a:pt x="42" y="50"/>
                    </a:lnTo>
                    <a:lnTo>
                      <a:pt x="54" y="58"/>
                    </a:lnTo>
                    <a:lnTo>
                      <a:pt x="54" y="58"/>
                    </a:lnTo>
                    <a:lnTo>
                      <a:pt x="76" y="70"/>
                    </a:lnTo>
                    <a:lnTo>
                      <a:pt x="90" y="78"/>
                    </a:lnTo>
                    <a:lnTo>
                      <a:pt x="104" y="82"/>
                    </a:lnTo>
                    <a:lnTo>
                      <a:pt x="104" y="82"/>
                    </a:lnTo>
                    <a:lnTo>
                      <a:pt x="106" y="86"/>
                    </a:lnTo>
                    <a:lnTo>
                      <a:pt x="108" y="90"/>
                    </a:lnTo>
                    <a:lnTo>
                      <a:pt x="106" y="94"/>
                    </a:lnTo>
                    <a:lnTo>
                      <a:pt x="106" y="94"/>
                    </a:lnTo>
                    <a:lnTo>
                      <a:pt x="86" y="84"/>
                    </a:lnTo>
                    <a:lnTo>
                      <a:pt x="66" y="74"/>
                    </a:lnTo>
                    <a:lnTo>
                      <a:pt x="42" y="58"/>
                    </a:lnTo>
                    <a:lnTo>
                      <a:pt x="42" y="58"/>
                    </a:lnTo>
                    <a:lnTo>
                      <a:pt x="22" y="42"/>
                    </a:lnTo>
                    <a:lnTo>
                      <a:pt x="10" y="28"/>
                    </a:lnTo>
                    <a:lnTo>
                      <a:pt x="0" y="14"/>
                    </a:lnTo>
                    <a:lnTo>
                      <a:pt x="2" y="0"/>
                    </a:lnTo>
                    <a:lnTo>
                      <a:pt x="2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79" name="Freeform 56"/>
              <p:cNvSpPr>
                <a:spLocks/>
              </p:cNvSpPr>
              <p:nvPr/>
            </p:nvSpPr>
            <p:spPr bwMode="auto">
              <a:xfrm>
                <a:off x="6002681" y="4830762"/>
                <a:ext cx="155575" cy="130175"/>
              </a:xfrm>
              <a:custGeom>
                <a:avLst/>
                <a:gdLst>
                  <a:gd name="T0" fmla="*/ 0 w 98"/>
                  <a:gd name="T1" fmla="*/ 0 h 82"/>
                  <a:gd name="T2" fmla="*/ 0 w 98"/>
                  <a:gd name="T3" fmla="*/ 0 h 82"/>
                  <a:gd name="T4" fmla="*/ 26 w 98"/>
                  <a:gd name="T5" fmla="*/ 22 h 82"/>
                  <a:gd name="T6" fmla="*/ 72 w 98"/>
                  <a:gd name="T7" fmla="*/ 54 h 82"/>
                  <a:gd name="T8" fmla="*/ 72 w 98"/>
                  <a:gd name="T9" fmla="*/ 54 h 82"/>
                  <a:gd name="T10" fmla="*/ 86 w 98"/>
                  <a:gd name="T11" fmla="*/ 64 h 82"/>
                  <a:gd name="T12" fmla="*/ 94 w 98"/>
                  <a:gd name="T13" fmla="*/ 70 h 82"/>
                  <a:gd name="T14" fmla="*/ 98 w 98"/>
                  <a:gd name="T15" fmla="*/ 74 h 82"/>
                  <a:gd name="T16" fmla="*/ 98 w 98"/>
                  <a:gd name="T17" fmla="*/ 74 h 82"/>
                  <a:gd name="T18" fmla="*/ 98 w 98"/>
                  <a:gd name="T19" fmla="*/ 80 h 82"/>
                  <a:gd name="T20" fmla="*/ 96 w 98"/>
                  <a:gd name="T21" fmla="*/ 82 h 82"/>
                  <a:gd name="T22" fmla="*/ 94 w 98"/>
                  <a:gd name="T23" fmla="*/ 82 h 82"/>
                  <a:gd name="T24" fmla="*/ 94 w 98"/>
                  <a:gd name="T25" fmla="*/ 82 h 82"/>
                  <a:gd name="T26" fmla="*/ 68 w 98"/>
                  <a:gd name="T27" fmla="*/ 66 h 82"/>
                  <a:gd name="T28" fmla="*/ 32 w 98"/>
                  <a:gd name="T29" fmla="*/ 36 h 82"/>
                  <a:gd name="T30" fmla="*/ 32 w 98"/>
                  <a:gd name="T31" fmla="*/ 36 h 82"/>
                  <a:gd name="T32" fmla="*/ 2 w 98"/>
                  <a:gd name="T33" fmla="*/ 10 h 82"/>
                  <a:gd name="T34" fmla="*/ 0 w 98"/>
                  <a:gd name="T35" fmla="*/ 0 h 82"/>
                  <a:gd name="T36" fmla="*/ 0 w 98"/>
                  <a:gd name="T37" fmla="*/ 0 h 8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98" h="82">
                    <a:moveTo>
                      <a:pt x="0" y="0"/>
                    </a:moveTo>
                    <a:lnTo>
                      <a:pt x="0" y="0"/>
                    </a:lnTo>
                    <a:lnTo>
                      <a:pt x="26" y="22"/>
                    </a:lnTo>
                    <a:lnTo>
                      <a:pt x="72" y="54"/>
                    </a:lnTo>
                    <a:lnTo>
                      <a:pt x="72" y="54"/>
                    </a:lnTo>
                    <a:lnTo>
                      <a:pt x="86" y="64"/>
                    </a:lnTo>
                    <a:lnTo>
                      <a:pt x="94" y="70"/>
                    </a:lnTo>
                    <a:lnTo>
                      <a:pt x="98" y="74"/>
                    </a:lnTo>
                    <a:lnTo>
                      <a:pt x="98" y="74"/>
                    </a:lnTo>
                    <a:lnTo>
                      <a:pt x="98" y="80"/>
                    </a:lnTo>
                    <a:lnTo>
                      <a:pt x="96" y="82"/>
                    </a:lnTo>
                    <a:lnTo>
                      <a:pt x="94" y="82"/>
                    </a:lnTo>
                    <a:lnTo>
                      <a:pt x="94" y="82"/>
                    </a:lnTo>
                    <a:lnTo>
                      <a:pt x="68" y="66"/>
                    </a:lnTo>
                    <a:lnTo>
                      <a:pt x="32" y="36"/>
                    </a:lnTo>
                    <a:lnTo>
                      <a:pt x="32" y="36"/>
                    </a:lnTo>
                    <a:lnTo>
                      <a:pt x="2" y="1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80" name="Freeform 57"/>
              <p:cNvSpPr>
                <a:spLocks/>
              </p:cNvSpPr>
              <p:nvPr/>
            </p:nvSpPr>
            <p:spPr bwMode="auto">
              <a:xfrm>
                <a:off x="6024906" y="4716462"/>
                <a:ext cx="117475" cy="95250"/>
              </a:xfrm>
              <a:custGeom>
                <a:avLst/>
                <a:gdLst>
                  <a:gd name="T0" fmla="*/ 0 w 74"/>
                  <a:gd name="T1" fmla="*/ 0 h 60"/>
                  <a:gd name="T2" fmla="*/ 0 w 74"/>
                  <a:gd name="T3" fmla="*/ 0 h 60"/>
                  <a:gd name="T4" fmla="*/ 8 w 74"/>
                  <a:gd name="T5" fmla="*/ 6 h 60"/>
                  <a:gd name="T6" fmla="*/ 16 w 74"/>
                  <a:gd name="T7" fmla="*/ 16 h 60"/>
                  <a:gd name="T8" fmla="*/ 24 w 74"/>
                  <a:gd name="T9" fmla="*/ 26 h 60"/>
                  <a:gd name="T10" fmla="*/ 34 w 74"/>
                  <a:gd name="T11" fmla="*/ 34 h 60"/>
                  <a:gd name="T12" fmla="*/ 34 w 74"/>
                  <a:gd name="T13" fmla="*/ 34 h 60"/>
                  <a:gd name="T14" fmla="*/ 66 w 74"/>
                  <a:gd name="T15" fmla="*/ 48 h 60"/>
                  <a:gd name="T16" fmla="*/ 66 w 74"/>
                  <a:gd name="T17" fmla="*/ 48 h 60"/>
                  <a:gd name="T18" fmla="*/ 72 w 74"/>
                  <a:gd name="T19" fmla="*/ 52 h 60"/>
                  <a:gd name="T20" fmla="*/ 74 w 74"/>
                  <a:gd name="T21" fmla="*/ 56 h 60"/>
                  <a:gd name="T22" fmla="*/ 74 w 74"/>
                  <a:gd name="T23" fmla="*/ 60 h 60"/>
                  <a:gd name="T24" fmla="*/ 74 w 74"/>
                  <a:gd name="T25" fmla="*/ 60 h 60"/>
                  <a:gd name="T26" fmla="*/ 58 w 74"/>
                  <a:gd name="T27" fmla="*/ 56 h 60"/>
                  <a:gd name="T28" fmla="*/ 46 w 74"/>
                  <a:gd name="T29" fmla="*/ 48 h 60"/>
                  <a:gd name="T30" fmla="*/ 32 w 74"/>
                  <a:gd name="T31" fmla="*/ 40 h 60"/>
                  <a:gd name="T32" fmla="*/ 32 w 74"/>
                  <a:gd name="T33" fmla="*/ 40 h 60"/>
                  <a:gd name="T34" fmla="*/ 12 w 74"/>
                  <a:gd name="T35" fmla="*/ 22 h 60"/>
                  <a:gd name="T36" fmla="*/ 2 w 74"/>
                  <a:gd name="T37" fmla="*/ 14 h 60"/>
                  <a:gd name="T38" fmla="*/ 0 w 74"/>
                  <a:gd name="T39" fmla="*/ 0 h 60"/>
                  <a:gd name="T40" fmla="*/ 0 w 74"/>
                  <a:gd name="T41" fmla="*/ 0 h 6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74" h="60">
                    <a:moveTo>
                      <a:pt x="0" y="0"/>
                    </a:moveTo>
                    <a:lnTo>
                      <a:pt x="0" y="0"/>
                    </a:lnTo>
                    <a:lnTo>
                      <a:pt x="8" y="6"/>
                    </a:lnTo>
                    <a:lnTo>
                      <a:pt x="16" y="16"/>
                    </a:lnTo>
                    <a:lnTo>
                      <a:pt x="24" y="26"/>
                    </a:lnTo>
                    <a:lnTo>
                      <a:pt x="34" y="34"/>
                    </a:lnTo>
                    <a:lnTo>
                      <a:pt x="34" y="34"/>
                    </a:lnTo>
                    <a:lnTo>
                      <a:pt x="66" y="48"/>
                    </a:lnTo>
                    <a:lnTo>
                      <a:pt x="66" y="48"/>
                    </a:lnTo>
                    <a:lnTo>
                      <a:pt x="72" y="52"/>
                    </a:lnTo>
                    <a:lnTo>
                      <a:pt x="74" y="56"/>
                    </a:lnTo>
                    <a:lnTo>
                      <a:pt x="74" y="60"/>
                    </a:lnTo>
                    <a:lnTo>
                      <a:pt x="74" y="60"/>
                    </a:lnTo>
                    <a:lnTo>
                      <a:pt x="58" y="56"/>
                    </a:lnTo>
                    <a:lnTo>
                      <a:pt x="46" y="48"/>
                    </a:lnTo>
                    <a:lnTo>
                      <a:pt x="32" y="40"/>
                    </a:lnTo>
                    <a:lnTo>
                      <a:pt x="32" y="40"/>
                    </a:lnTo>
                    <a:lnTo>
                      <a:pt x="12" y="22"/>
                    </a:lnTo>
                    <a:lnTo>
                      <a:pt x="2" y="14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81" name="Freeform 58"/>
              <p:cNvSpPr>
                <a:spLocks/>
              </p:cNvSpPr>
              <p:nvPr/>
            </p:nvSpPr>
            <p:spPr bwMode="auto">
              <a:xfrm>
                <a:off x="6170956" y="4608512"/>
                <a:ext cx="139700" cy="53975"/>
              </a:xfrm>
              <a:custGeom>
                <a:avLst/>
                <a:gdLst>
                  <a:gd name="T0" fmla="*/ 0 w 88"/>
                  <a:gd name="T1" fmla="*/ 34 h 34"/>
                  <a:gd name="T2" fmla="*/ 0 w 88"/>
                  <a:gd name="T3" fmla="*/ 34 h 34"/>
                  <a:gd name="T4" fmla="*/ 32 w 88"/>
                  <a:gd name="T5" fmla="*/ 20 h 34"/>
                  <a:gd name="T6" fmla="*/ 58 w 88"/>
                  <a:gd name="T7" fmla="*/ 8 h 34"/>
                  <a:gd name="T8" fmla="*/ 72 w 88"/>
                  <a:gd name="T9" fmla="*/ 4 h 34"/>
                  <a:gd name="T10" fmla="*/ 82 w 88"/>
                  <a:gd name="T11" fmla="*/ 2 h 34"/>
                  <a:gd name="T12" fmla="*/ 82 w 88"/>
                  <a:gd name="T13" fmla="*/ 2 h 34"/>
                  <a:gd name="T14" fmla="*/ 88 w 88"/>
                  <a:gd name="T15" fmla="*/ 0 h 34"/>
                  <a:gd name="T16" fmla="*/ 86 w 88"/>
                  <a:gd name="T17" fmla="*/ 0 h 34"/>
                  <a:gd name="T18" fmla="*/ 70 w 88"/>
                  <a:gd name="T19" fmla="*/ 0 h 34"/>
                  <a:gd name="T20" fmla="*/ 46 w 88"/>
                  <a:gd name="T21" fmla="*/ 2 h 34"/>
                  <a:gd name="T22" fmla="*/ 34 w 88"/>
                  <a:gd name="T23" fmla="*/ 6 h 34"/>
                  <a:gd name="T24" fmla="*/ 24 w 88"/>
                  <a:gd name="T25" fmla="*/ 8 h 34"/>
                  <a:gd name="T26" fmla="*/ 24 w 88"/>
                  <a:gd name="T27" fmla="*/ 8 h 34"/>
                  <a:gd name="T28" fmla="*/ 16 w 88"/>
                  <a:gd name="T29" fmla="*/ 14 h 34"/>
                  <a:gd name="T30" fmla="*/ 10 w 88"/>
                  <a:gd name="T31" fmla="*/ 18 h 34"/>
                  <a:gd name="T32" fmla="*/ 4 w 88"/>
                  <a:gd name="T33" fmla="*/ 26 h 34"/>
                  <a:gd name="T34" fmla="*/ 0 w 88"/>
                  <a:gd name="T35" fmla="*/ 32 h 34"/>
                  <a:gd name="T36" fmla="*/ 0 w 88"/>
                  <a:gd name="T37" fmla="*/ 34 h 34"/>
                  <a:gd name="T38" fmla="*/ 0 w 88"/>
                  <a:gd name="T39" fmla="*/ 34 h 3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88" h="34">
                    <a:moveTo>
                      <a:pt x="0" y="34"/>
                    </a:moveTo>
                    <a:lnTo>
                      <a:pt x="0" y="34"/>
                    </a:lnTo>
                    <a:lnTo>
                      <a:pt x="32" y="20"/>
                    </a:lnTo>
                    <a:lnTo>
                      <a:pt x="58" y="8"/>
                    </a:lnTo>
                    <a:lnTo>
                      <a:pt x="72" y="4"/>
                    </a:lnTo>
                    <a:lnTo>
                      <a:pt x="82" y="2"/>
                    </a:lnTo>
                    <a:lnTo>
                      <a:pt x="82" y="2"/>
                    </a:lnTo>
                    <a:lnTo>
                      <a:pt x="88" y="0"/>
                    </a:lnTo>
                    <a:lnTo>
                      <a:pt x="86" y="0"/>
                    </a:lnTo>
                    <a:lnTo>
                      <a:pt x="70" y="0"/>
                    </a:lnTo>
                    <a:lnTo>
                      <a:pt x="46" y="2"/>
                    </a:lnTo>
                    <a:lnTo>
                      <a:pt x="34" y="6"/>
                    </a:lnTo>
                    <a:lnTo>
                      <a:pt x="24" y="8"/>
                    </a:lnTo>
                    <a:lnTo>
                      <a:pt x="24" y="8"/>
                    </a:lnTo>
                    <a:lnTo>
                      <a:pt x="16" y="14"/>
                    </a:lnTo>
                    <a:lnTo>
                      <a:pt x="10" y="18"/>
                    </a:lnTo>
                    <a:lnTo>
                      <a:pt x="4" y="26"/>
                    </a:lnTo>
                    <a:lnTo>
                      <a:pt x="0" y="32"/>
                    </a:lnTo>
                    <a:lnTo>
                      <a:pt x="0" y="34"/>
                    </a:lnTo>
                    <a:lnTo>
                      <a:pt x="0" y="34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82" name="Freeform 59"/>
              <p:cNvSpPr>
                <a:spLocks/>
              </p:cNvSpPr>
              <p:nvPr/>
            </p:nvSpPr>
            <p:spPr bwMode="auto">
              <a:xfrm>
                <a:off x="6139206" y="4598987"/>
                <a:ext cx="69850" cy="41275"/>
              </a:xfrm>
              <a:custGeom>
                <a:avLst/>
                <a:gdLst>
                  <a:gd name="T0" fmla="*/ 44 w 44"/>
                  <a:gd name="T1" fmla="*/ 26 h 26"/>
                  <a:gd name="T2" fmla="*/ 44 w 44"/>
                  <a:gd name="T3" fmla="*/ 26 h 26"/>
                  <a:gd name="T4" fmla="*/ 40 w 44"/>
                  <a:gd name="T5" fmla="*/ 22 h 26"/>
                  <a:gd name="T6" fmla="*/ 30 w 44"/>
                  <a:gd name="T7" fmla="*/ 14 h 26"/>
                  <a:gd name="T8" fmla="*/ 16 w 44"/>
                  <a:gd name="T9" fmla="*/ 4 h 26"/>
                  <a:gd name="T10" fmla="*/ 10 w 44"/>
                  <a:gd name="T11" fmla="*/ 2 h 26"/>
                  <a:gd name="T12" fmla="*/ 6 w 44"/>
                  <a:gd name="T13" fmla="*/ 0 h 26"/>
                  <a:gd name="T14" fmla="*/ 6 w 44"/>
                  <a:gd name="T15" fmla="*/ 0 h 26"/>
                  <a:gd name="T16" fmla="*/ 2 w 44"/>
                  <a:gd name="T17" fmla="*/ 0 h 26"/>
                  <a:gd name="T18" fmla="*/ 0 w 44"/>
                  <a:gd name="T19" fmla="*/ 2 h 26"/>
                  <a:gd name="T20" fmla="*/ 4 w 44"/>
                  <a:gd name="T21" fmla="*/ 8 h 26"/>
                  <a:gd name="T22" fmla="*/ 12 w 44"/>
                  <a:gd name="T23" fmla="*/ 14 h 26"/>
                  <a:gd name="T24" fmla="*/ 22 w 44"/>
                  <a:gd name="T25" fmla="*/ 20 h 26"/>
                  <a:gd name="T26" fmla="*/ 22 w 44"/>
                  <a:gd name="T27" fmla="*/ 20 h 26"/>
                  <a:gd name="T28" fmla="*/ 36 w 44"/>
                  <a:gd name="T29" fmla="*/ 26 h 26"/>
                  <a:gd name="T30" fmla="*/ 36 w 44"/>
                  <a:gd name="T31" fmla="*/ 26 h 26"/>
                  <a:gd name="T32" fmla="*/ 40 w 44"/>
                  <a:gd name="T33" fmla="*/ 26 h 26"/>
                  <a:gd name="T34" fmla="*/ 44 w 44"/>
                  <a:gd name="T35" fmla="*/ 26 h 26"/>
                  <a:gd name="T36" fmla="*/ 44 w 44"/>
                  <a:gd name="T37" fmla="*/ 26 h 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44" h="26">
                    <a:moveTo>
                      <a:pt x="44" y="26"/>
                    </a:moveTo>
                    <a:lnTo>
                      <a:pt x="44" y="26"/>
                    </a:lnTo>
                    <a:lnTo>
                      <a:pt x="40" y="22"/>
                    </a:lnTo>
                    <a:lnTo>
                      <a:pt x="30" y="14"/>
                    </a:lnTo>
                    <a:lnTo>
                      <a:pt x="16" y="4"/>
                    </a:lnTo>
                    <a:lnTo>
                      <a:pt x="10" y="2"/>
                    </a:lnTo>
                    <a:lnTo>
                      <a:pt x="6" y="0"/>
                    </a:lnTo>
                    <a:lnTo>
                      <a:pt x="6" y="0"/>
                    </a:lnTo>
                    <a:lnTo>
                      <a:pt x="2" y="0"/>
                    </a:lnTo>
                    <a:lnTo>
                      <a:pt x="0" y="2"/>
                    </a:lnTo>
                    <a:lnTo>
                      <a:pt x="4" y="8"/>
                    </a:lnTo>
                    <a:lnTo>
                      <a:pt x="12" y="14"/>
                    </a:lnTo>
                    <a:lnTo>
                      <a:pt x="22" y="20"/>
                    </a:lnTo>
                    <a:lnTo>
                      <a:pt x="22" y="20"/>
                    </a:lnTo>
                    <a:lnTo>
                      <a:pt x="36" y="26"/>
                    </a:lnTo>
                    <a:lnTo>
                      <a:pt x="36" y="26"/>
                    </a:lnTo>
                    <a:lnTo>
                      <a:pt x="40" y="26"/>
                    </a:lnTo>
                    <a:lnTo>
                      <a:pt x="44" y="26"/>
                    </a:lnTo>
                    <a:lnTo>
                      <a:pt x="44" y="26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83" name="Freeform 60"/>
              <p:cNvSpPr>
                <a:spLocks/>
              </p:cNvSpPr>
              <p:nvPr/>
            </p:nvSpPr>
            <p:spPr bwMode="auto">
              <a:xfrm>
                <a:off x="6280494" y="4008437"/>
                <a:ext cx="260350" cy="485775"/>
              </a:xfrm>
              <a:custGeom>
                <a:avLst/>
                <a:gdLst>
                  <a:gd name="T0" fmla="*/ 70 w 164"/>
                  <a:gd name="T1" fmla="*/ 306 h 306"/>
                  <a:gd name="T2" fmla="*/ 70 w 164"/>
                  <a:gd name="T3" fmla="*/ 306 h 306"/>
                  <a:gd name="T4" fmla="*/ 80 w 164"/>
                  <a:gd name="T5" fmla="*/ 306 h 306"/>
                  <a:gd name="T6" fmla="*/ 94 w 164"/>
                  <a:gd name="T7" fmla="*/ 306 h 306"/>
                  <a:gd name="T8" fmla="*/ 112 w 164"/>
                  <a:gd name="T9" fmla="*/ 304 h 306"/>
                  <a:gd name="T10" fmla="*/ 138 w 164"/>
                  <a:gd name="T11" fmla="*/ 300 h 306"/>
                  <a:gd name="T12" fmla="*/ 130 w 164"/>
                  <a:gd name="T13" fmla="*/ 276 h 306"/>
                  <a:gd name="T14" fmla="*/ 130 w 164"/>
                  <a:gd name="T15" fmla="*/ 276 h 306"/>
                  <a:gd name="T16" fmla="*/ 126 w 164"/>
                  <a:gd name="T17" fmla="*/ 258 h 306"/>
                  <a:gd name="T18" fmla="*/ 124 w 164"/>
                  <a:gd name="T19" fmla="*/ 240 h 306"/>
                  <a:gd name="T20" fmla="*/ 124 w 164"/>
                  <a:gd name="T21" fmla="*/ 210 h 306"/>
                  <a:gd name="T22" fmla="*/ 126 w 164"/>
                  <a:gd name="T23" fmla="*/ 188 h 306"/>
                  <a:gd name="T24" fmla="*/ 128 w 164"/>
                  <a:gd name="T25" fmla="*/ 180 h 306"/>
                  <a:gd name="T26" fmla="*/ 128 w 164"/>
                  <a:gd name="T27" fmla="*/ 180 h 306"/>
                  <a:gd name="T28" fmla="*/ 162 w 164"/>
                  <a:gd name="T29" fmla="*/ 92 h 306"/>
                  <a:gd name="T30" fmla="*/ 162 w 164"/>
                  <a:gd name="T31" fmla="*/ 92 h 306"/>
                  <a:gd name="T32" fmla="*/ 164 w 164"/>
                  <a:gd name="T33" fmla="*/ 78 h 306"/>
                  <a:gd name="T34" fmla="*/ 164 w 164"/>
                  <a:gd name="T35" fmla="*/ 64 h 306"/>
                  <a:gd name="T36" fmla="*/ 162 w 164"/>
                  <a:gd name="T37" fmla="*/ 54 h 306"/>
                  <a:gd name="T38" fmla="*/ 160 w 164"/>
                  <a:gd name="T39" fmla="*/ 44 h 306"/>
                  <a:gd name="T40" fmla="*/ 154 w 164"/>
                  <a:gd name="T41" fmla="*/ 28 h 306"/>
                  <a:gd name="T42" fmla="*/ 146 w 164"/>
                  <a:gd name="T43" fmla="*/ 18 h 306"/>
                  <a:gd name="T44" fmla="*/ 136 w 164"/>
                  <a:gd name="T45" fmla="*/ 10 h 306"/>
                  <a:gd name="T46" fmla="*/ 128 w 164"/>
                  <a:gd name="T47" fmla="*/ 6 h 306"/>
                  <a:gd name="T48" fmla="*/ 118 w 164"/>
                  <a:gd name="T49" fmla="*/ 4 h 306"/>
                  <a:gd name="T50" fmla="*/ 118 w 164"/>
                  <a:gd name="T51" fmla="*/ 4 h 306"/>
                  <a:gd name="T52" fmla="*/ 110 w 164"/>
                  <a:gd name="T53" fmla="*/ 0 h 306"/>
                  <a:gd name="T54" fmla="*/ 102 w 164"/>
                  <a:gd name="T55" fmla="*/ 0 h 306"/>
                  <a:gd name="T56" fmla="*/ 94 w 164"/>
                  <a:gd name="T57" fmla="*/ 0 h 306"/>
                  <a:gd name="T58" fmla="*/ 86 w 164"/>
                  <a:gd name="T59" fmla="*/ 0 h 306"/>
                  <a:gd name="T60" fmla="*/ 72 w 164"/>
                  <a:gd name="T61" fmla="*/ 6 h 306"/>
                  <a:gd name="T62" fmla="*/ 58 w 164"/>
                  <a:gd name="T63" fmla="*/ 14 h 306"/>
                  <a:gd name="T64" fmla="*/ 46 w 164"/>
                  <a:gd name="T65" fmla="*/ 22 h 306"/>
                  <a:gd name="T66" fmla="*/ 36 w 164"/>
                  <a:gd name="T67" fmla="*/ 30 h 306"/>
                  <a:gd name="T68" fmla="*/ 28 w 164"/>
                  <a:gd name="T69" fmla="*/ 38 h 306"/>
                  <a:gd name="T70" fmla="*/ 28 w 164"/>
                  <a:gd name="T71" fmla="*/ 38 h 306"/>
                  <a:gd name="T72" fmla="*/ 18 w 164"/>
                  <a:gd name="T73" fmla="*/ 52 h 306"/>
                  <a:gd name="T74" fmla="*/ 12 w 164"/>
                  <a:gd name="T75" fmla="*/ 64 h 306"/>
                  <a:gd name="T76" fmla="*/ 6 w 164"/>
                  <a:gd name="T77" fmla="*/ 80 h 306"/>
                  <a:gd name="T78" fmla="*/ 4 w 164"/>
                  <a:gd name="T79" fmla="*/ 94 h 306"/>
                  <a:gd name="T80" fmla="*/ 2 w 164"/>
                  <a:gd name="T81" fmla="*/ 108 h 306"/>
                  <a:gd name="T82" fmla="*/ 0 w 164"/>
                  <a:gd name="T83" fmla="*/ 122 h 306"/>
                  <a:gd name="T84" fmla="*/ 2 w 164"/>
                  <a:gd name="T85" fmla="*/ 150 h 306"/>
                  <a:gd name="T86" fmla="*/ 6 w 164"/>
                  <a:gd name="T87" fmla="*/ 176 h 306"/>
                  <a:gd name="T88" fmla="*/ 12 w 164"/>
                  <a:gd name="T89" fmla="*/ 196 h 306"/>
                  <a:gd name="T90" fmla="*/ 18 w 164"/>
                  <a:gd name="T91" fmla="*/ 214 h 306"/>
                  <a:gd name="T92" fmla="*/ 18 w 164"/>
                  <a:gd name="T93" fmla="*/ 214 h 306"/>
                  <a:gd name="T94" fmla="*/ 30 w 164"/>
                  <a:gd name="T95" fmla="*/ 258 h 306"/>
                  <a:gd name="T96" fmla="*/ 36 w 164"/>
                  <a:gd name="T97" fmla="*/ 294 h 306"/>
                  <a:gd name="T98" fmla="*/ 36 w 164"/>
                  <a:gd name="T99" fmla="*/ 294 h 306"/>
                  <a:gd name="T100" fmla="*/ 54 w 164"/>
                  <a:gd name="T101" fmla="*/ 302 h 306"/>
                  <a:gd name="T102" fmla="*/ 62 w 164"/>
                  <a:gd name="T103" fmla="*/ 304 h 306"/>
                  <a:gd name="T104" fmla="*/ 70 w 164"/>
                  <a:gd name="T105" fmla="*/ 306 h 306"/>
                  <a:gd name="T106" fmla="*/ 70 w 164"/>
                  <a:gd name="T107" fmla="*/ 306 h 30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164" h="306">
                    <a:moveTo>
                      <a:pt x="70" y="306"/>
                    </a:moveTo>
                    <a:lnTo>
                      <a:pt x="70" y="306"/>
                    </a:lnTo>
                    <a:lnTo>
                      <a:pt x="80" y="306"/>
                    </a:lnTo>
                    <a:lnTo>
                      <a:pt x="94" y="306"/>
                    </a:lnTo>
                    <a:lnTo>
                      <a:pt x="112" y="304"/>
                    </a:lnTo>
                    <a:lnTo>
                      <a:pt x="138" y="300"/>
                    </a:lnTo>
                    <a:lnTo>
                      <a:pt x="130" y="276"/>
                    </a:lnTo>
                    <a:lnTo>
                      <a:pt x="130" y="276"/>
                    </a:lnTo>
                    <a:lnTo>
                      <a:pt x="126" y="258"/>
                    </a:lnTo>
                    <a:lnTo>
                      <a:pt x="124" y="240"/>
                    </a:lnTo>
                    <a:lnTo>
                      <a:pt x="124" y="210"/>
                    </a:lnTo>
                    <a:lnTo>
                      <a:pt x="126" y="188"/>
                    </a:lnTo>
                    <a:lnTo>
                      <a:pt x="128" y="180"/>
                    </a:lnTo>
                    <a:lnTo>
                      <a:pt x="128" y="180"/>
                    </a:lnTo>
                    <a:lnTo>
                      <a:pt x="162" y="92"/>
                    </a:lnTo>
                    <a:lnTo>
                      <a:pt x="162" y="92"/>
                    </a:lnTo>
                    <a:lnTo>
                      <a:pt x="164" y="78"/>
                    </a:lnTo>
                    <a:lnTo>
                      <a:pt x="164" y="64"/>
                    </a:lnTo>
                    <a:lnTo>
                      <a:pt x="162" y="54"/>
                    </a:lnTo>
                    <a:lnTo>
                      <a:pt x="160" y="44"/>
                    </a:lnTo>
                    <a:lnTo>
                      <a:pt x="154" y="28"/>
                    </a:lnTo>
                    <a:lnTo>
                      <a:pt x="146" y="18"/>
                    </a:lnTo>
                    <a:lnTo>
                      <a:pt x="136" y="10"/>
                    </a:lnTo>
                    <a:lnTo>
                      <a:pt x="128" y="6"/>
                    </a:lnTo>
                    <a:lnTo>
                      <a:pt x="118" y="4"/>
                    </a:lnTo>
                    <a:lnTo>
                      <a:pt x="118" y="4"/>
                    </a:lnTo>
                    <a:lnTo>
                      <a:pt x="110" y="0"/>
                    </a:lnTo>
                    <a:lnTo>
                      <a:pt x="102" y="0"/>
                    </a:lnTo>
                    <a:lnTo>
                      <a:pt x="94" y="0"/>
                    </a:lnTo>
                    <a:lnTo>
                      <a:pt x="86" y="0"/>
                    </a:lnTo>
                    <a:lnTo>
                      <a:pt x="72" y="6"/>
                    </a:lnTo>
                    <a:lnTo>
                      <a:pt x="58" y="14"/>
                    </a:lnTo>
                    <a:lnTo>
                      <a:pt x="46" y="22"/>
                    </a:lnTo>
                    <a:lnTo>
                      <a:pt x="36" y="30"/>
                    </a:lnTo>
                    <a:lnTo>
                      <a:pt x="28" y="38"/>
                    </a:lnTo>
                    <a:lnTo>
                      <a:pt x="28" y="38"/>
                    </a:lnTo>
                    <a:lnTo>
                      <a:pt x="18" y="52"/>
                    </a:lnTo>
                    <a:lnTo>
                      <a:pt x="12" y="64"/>
                    </a:lnTo>
                    <a:lnTo>
                      <a:pt x="6" y="80"/>
                    </a:lnTo>
                    <a:lnTo>
                      <a:pt x="4" y="94"/>
                    </a:lnTo>
                    <a:lnTo>
                      <a:pt x="2" y="108"/>
                    </a:lnTo>
                    <a:lnTo>
                      <a:pt x="0" y="122"/>
                    </a:lnTo>
                    <a:lnTo>
                      <a:pt x="2" y="150"/>
                    </a:lnTo>
                    <a:lnTo>
                      <a:pt x="6" y="176"/>
                    </a:lnTo>
                    <a:lnTo>
                      <a:pt x="12" y="196"/>
                    </a:lnTo>
                    <a:lnTo>
                      <a:pt x="18" y="214"/>
                    </a:lnTo>
                    <a:lnTo>
                      <a:pt x="18" y="214"/>
                    </a:lnTo>
                    <a:lnTo>
                      <a:pt x="30" y="258"/>
                    </a:lnTo>
                    <a:lnTo>
                      <a:pt x="36" y="294"/>
                    </a:lnTo>
                    <a:lnTo>
                      <a:pt x="36" y="294"/>
                    </a:lnTo>
                    <a:lnTo>
                      <a:pt x="54" y="302"/>
                    </a:lnTo>
                    <a:lnTo>
                      <a:pt x="62" y="304"/>
                    </a:lnTo>
                    <a:lnTo>
                      <a:pt x="70" y="306"/>
                    </a:lnTo>
                    <a:lnTo>
                      <a:pt x="70" y="306"/>
                    </a:lnTo>
                    <a:close/>
                  </a:path>
                </a:pathLst>
              </a:custGeom>
              <a:solidFill>
                <a:srgbClr val="FF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84" name="Freeform 61"/>
              <p:cNvSpPr>
                <a:spLocks/>
              </p:cNvSpPr>
              <p:nvPr/>
            </p:nvSpPr>
            <p:spPr bwMode="auto">
              <a:xfrm>
                <a:off x="6339231" y="4456112"/>
                <a:ext cx="168275" cy="57150"/>
              </a:xfrm>
              <a:custGeom>
                <a:avLst/>
                <a:gdLst>
                  <a:gd name="T0" fmla="*/ 32 w 106"/>
                  <a:gd name="T1" fmla="*/ 8 h 36"/>
                  <a:gd name="T2" fmla="*/ 32 w 106"/>
                  <a:gd name="T3" fmla="*/ 8 h 36"/>
                  <a:gd name="T4" fmla="*/ 16 w 106"/>
                  <a:gd name="T5" fmla="*/ 6 h 36"/>
                  <a:gd name="T6" fmla="*/ 0 w 106"/>
                  <a:gd name="T7" fmla="*/ 0 h 36"/>
                  <a:gd name="T8" fmla="*/ 0 w 106"/>
                  <a:gd name="T9" fmla="*/ 0 h 36"/>
                  <a:gd name="T10" fmla="*/ 4 w 106"/>
                  <a:gd name="T11" fmla="*/ 24 h 36"/>
                  <a:gd name="T12" fmla="*/ 4 w 106"/>
                  <a:gd name="T13" fmla="*/ 24 h 36"/>
                  <a:gd name="T14" fmla="*/ 22 w 106"/>
                  <a:gd name="T15" fmla="*/ 32 h 36"/>
                  <a:gd name="T16" fmla="*/ 30 w 106"/>
                  <a:gd name="T17" fmla="*/ 34 h 36"/>
                  <a:gd name="T18" fmla="*/ 38 w 106"/>
                  <a:gd name="T19" fmla="*/ 36 h 36"/>
                  <a:gd name="T20" fmla="*/ 38 w 106"/>
                  <a:gd name="T21" fmla="*/ 36 h 36"/>
                  <a:gd name="T22" fmla="*/ 48 w 106"/>
                  <a:gd name="T23" fmla="*/ 36 h 36"/>
                  <a:gd name="T24" fmla="*/ 62 w 106"/>
                  <a:gd name="T25" fmla="*/ 36 h 36"/>
                  <a:gd name="T26" fmla="*/ 80 w 106"/>
                  <a:gd name="T27" fmla="*/ 34 h 36"/>
                  <a:gd name="T28" fmla="*/ 106 w 106"/>
                  <a:gd name="T29" fmla="*/ 30 h 36"/>
                  <a:gd name="T30" fmla="*/ 98 w 106"/>
                  <a:gd name="T31" fmla="*/ 6 h 36"/>
                  <a:gd name="T32" fmla="*/ 98 w 106"/>
                  <a:gd name="T33" fmla="*/ 6 h 36"/>
                  <a:gd name="T34" fmla="*/ 74 w 106"/>
                  <a:gd name="T35" fmla="*/ 8 h 36"/>
                  <a:gd name="T36" fmla="*/ 56 w 106"/>
                  <a:gd name="T37" fmla="*/ 10 h 36"/>
                  <a:gd name="T38" fmla="*/ 32 w 106"/>
                  <a:gd name="T39" fmla="*/ 8 h 36"/>
                  <a:gd name="T40" fmla="*/ 32 w 106"/>
                  <a:gd name="T41" fmla="*/ 8 h 3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106" h="36">
                    <a:moveTo>
                      <a:pt x="32" y="8"/>
                    </a:moveTo>
                    <a:lnTo>
                      <a:pt x="32" y="8"/>
                    </a:lnTo>
                    <a:lnTo>
                      <a:pt x="16" y="6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4" y="24"/>
                    </a:lnTo>
                    <a:lnTo>
                      <a:pt x="4" y="24"/>
                    </a:lnTo>
                    <a:lnTo>
                      <a:pt x="22" y="32"/>
                    </a:lnTo>
                    <a:lnTo>
                      <a:pt x="30" y="34"/>
                    </a:lnTo>
                    <a:lnTo>
                      <a:pt x="38" y="36"/>
                    </a:lnTo>
                    <a:lnTo>
                      <a:pt x="38" y="36"/>
                    </a:lnTo>
                    <a:lnTo>
                      <a:pt x="48" y="36"/>
                    </a:lnTo>
                    <a:lnTo>
                      <a:pt x="62" y="36"/>
                    </a:lnTo>
                    <a:lnTo>
                      <a:pt x="80" y="34"/>
                    </a:lnTo>
                    <a:lnTo>
                      <a:pt x="106" y="30"/>
                    </a:lnTo>
                    <a:lnTo>
                      <a:pt x="98" y="6"/>
                    </a:lnTo>
                    <a:lnTo>
                      <a:pt x="98" y="6"/>
                    </a:lnTo>
                    <a:lnTo>
                      <a:pt x="74" y="8"/>
                    </a:lnTo>
                    <a:lnTo>
                      <a:pt x="56" y="10"/>
                    </a:lnTo>
                    <a:lnTo>
                      <a:pt x="32" y="8"/>
                    </a:lnTo>
                    <a:lnTo>
                      <a:pt x="32" y="8"/>
                    </a:lnTo>
                    <a:close/>
                  </a:path>
                </a:pathLst>
              </a:custGeom>
              <a:solidFill>
                <a:srgbClr val="9DCB3B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85" name="Freeform 62"/>
              <p:cNvSpPr>
                <a:spLocks/>
              </p:cNvSpPr>
              <p:nvPr/>
            </p:nvSpPr>
            <p:spPr bwMode="auto">
              <a:xfrm>
                <a:off x="6339231" y="4459287"/>
                <a:ext cx="171450" cy="60325"/>
              </a:xfrm>
              <a:custGeom>
                <a:avLst/>
                <a:gdLst>
                  <a:gd name="T0" fmla="*/ 32 w 108"/>
                  <a:gd name="T1" fmla="*/ 10 h 38"/>
                  <a:gd name="T2" fmla="*/ 32 w 108"/>
                  <a:gd name="T3" fmla="*/ 10 h 38"/>
                  <a:gd name="T4" fmla="*/ 24 w 108"/>
                  <a:gd name="T5" fmla="*/ 8 h 38"/>
                  <a:gd name="T6" fmla="*/ 18 w 108"/>
                  <a:gd name="T7" fmla="*/ 6 h 38"/>
                  <a:gd name="T8" fmla="*/ 0 w 108"/>
                  <a:gd name="T9" fmla="*/ 0 h 38"/>
                  <a:gd name="T10" fmla="*/ 0 w 108"/>
                  <a:gd name="T11" fmla="*/ 0 h 38"/>
                  <a:gd name="T12" fmla="*/ 4 w 108"/>
                  <a:gd name="T13" fmla="*/ 24 h 38"/>
                  <a:gd name="T14" fmla="*/ 4 w 108"/>
                  <a:gd name="T15" fmla="*/ 24 h 38"/>
                  <a:gd name="T16" fmla="*/ 24 w 108"/>
                  <a:gd name="T17" fmla="*/ 32 h 38"/>
                  <a:gd name="T18" fmla="*/ 30 w 108"/>
                  <a:gd name="T19" fmla="*/ 36 h 38"/>
                  <a:gd name="T20" fmla="*/ 38 w 108"/>
                  <a:gd name="T21" fmla="*/ 36 h 38"/>
                  <a:gd name="T22" fmla="*/ 38 w 108"/>
                  <a:gd name="T23" fmla="*/ 36 h 38"/>
                  <a:gd name="T24" fmla="*/ 62 w 108"/>
                  <a:gd name="T25" fmla="*/ 38 h 38"/>
                  <a:gd name="T26" fmla="*/ 82 w 108"/>
                  <a:gd name="T27" fmla="*/ 38 h 38"/>
                  <a:gd name="T28" fmla="*/ 108 w 108"/>
                  <a:gd name="T29" fmla="*/ 32 h 38"/>
                  <a:gd name="T30" fmla="*/ 98 w 108"/>
                  <a:gd name="T31" fmla="*/ 8 h 38"/>
                  <a:gd name="T32" fmla="*/ 98 w 108"/>
                  <a:gd name="T33" fmla="*/ 8 h 38"/>
                  <a:gd name="T34" fmla="*/ 74 w 108"/>
                  <a:gd name="T35" fmla="*/ 10 h 38"/>
                  <a:gd name="T36" fmla="*/ 56 w 108"/>
                  <a:gd name="T37" fmla="*/ 12 h 38"/>
                  <a:gd name="T38" fmla="*/ 32 w 108"/>
                  <a:gd name="T39" fmla="*/ 10 h 38"/>
                  <a:gd name="T40" fmla="*/ 32 w 108"/>
                  <a:gd name="T41" fmla="*/ 10 h 3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108" h="38">
                    <a:moveTo>
                      <a:pt x="32" y="10"/>
                    </a:moveTo>
                    <a:lnTo>
                      <a:pt x="32" y="10"/>
                    </a:lnTo>
                    <a:lnTo>
                      <a:pt x="24" y="8"/>
                    </a:lnTo>
                    <a:lnTo>
                      <a:pt x="18" y="6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4" y="24"/>
                    </a:lnTo>
                    <a:lnTo>
                      <a:pt x="4" y="24"/>
                    </a:lnTo>
                    <a:lnTo>
                      <a:pt x="24" y="32"/>
                    </a:lnTo>
                    <a:lnTo>
                      <a:pt x="30" y="36"/>
                    </a:lnTo>
                    <a:lnTo>
                      <a:pt x="38" y="36"/>
                    </a:lnTo>
                    <a:lnTo>
                      <a:pt x="38" y="36"/>
                    </a:lnTo>
                    <a:lnTo>
                      <a:pt x="62" y="38"/>
                    </a:lnTo>
                    <a:lnTo>
                      <a:pt x="82" y="38"/>
                    </a:lnTo>
                    <a:lnTo>
                      <a:pt x="108" y="32"/>
                    </a:lnTo>
                    <a:lnTo>
                      <a:pt x="98" y="8"/>
                    </a:lnTo>
                    <a:lnTo>
                      <a:pt x="98" y="8"/>
                    </a:lnTo>
                    <a:lnTo>
                      <a:pt x="74" y="10"/>
                    </a:lnTo>
                    <a:lnTo>
                      <a:pt x="56" y="12"/>
                    </a:lnTo>
                    <a:lnTo>
                      <a:pt x="32" y="10"/>
                    </a:lnTo>
                    <a:lnTo>
                      <a:pt x="32" y="10"/>
                    </a:lnTo>
                    <a:close/>
                  </a:path>
                </a:pathLst>
              </a:custGeom>
              <a:solidFill>
                <a:srgbClr val="A3CE4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86" name="Freeform 63"/>
              <p:cNvSpPr>
                <a:spLocks/>
              </p:cNvSpPr>
              <p:nvPr/>
            </p:nvSpPr>
            <p:spPr bwMode="auto">
              <a:xfrm>
                <a:off x="6342406" y="4465637"/>
                <a:ext cx="171450" cy="60325"/>
              </a:xfrm>
              <a:custGeom>
                <a:avLst/>
                <a:gdLst>
                  <a:gd name="T0" fmla="*/ 30 w 108"/>
                  <a:gd name="T1" fmla="*/ 10 h 38"/>
                  <a:gd name="T2" fmla="*/ 30 w 108"/>
                  <a:gd name="T3" fmla="*/ 10 h 38"/>
                  <a:gd name="T4" fmla="*/ 22 w 108"/>
                  <a:gd name="T5" fmla="*/ 8 h 38"/>
                  <a:gd name="T6" fmla="*/ 16 w 108"/>
                  <a:gd name="T7" fmla="*/ 6 h 38"/>
                  <a:gd name="T8" fmla="*/ 0 w 108"/>
                  <a:gd name="T9" fmla="*/ 0 h 38"/>
                  <a:gd name="T10" fmla="*/ 0 w 108"/>
                  <a:gd name="T11" fmla="*/ 0 h 38"/>
                  <a:gd name="T12" fmla="*/ 2 w 108"/>
                  <a:gd name="T13" fmla="*/ 24 h 38"/>
                  <a:gd name="T14" fmla="*/ 2 w 108"/>
                  <a:gd name="T15" fmla="*/ 24 h 38"/>
                  <a:gd name="T16" fmla="*/ 22 w 108"/>
                  <a:gd name="T17" fmla="*/ 32 h 38"/>
                  <a:gd name="T18" fmla="*/ 28 w 108"/>
                  <a:gd name="T19" fmla="*/ 34 h 38"/>
                  <a:gd name="T20" fmla="*/ 36 w 108"/>
                  <a:gd name="T21" fmla="*/ 36 h 38"/>
                  <a:gd name="T22" fmla="*/ 36 w 108"/>
                  <a:gd name="T23" fmla="*/ 36 h 38"/>
                  <a:gd name="T24" fmla="*/ 62 w 108"/>
                  <a:gd name="T25" fmla="*/ 38 h 38"/>
                  <a:gd name="T26" fmla="*/ 82 w 108"/>
                  <a:gd name="T27" fmla="*/ 38 h 38"/>
                  <a:gd name="T28" fmla="*/ 108 w 108"/>
                  <a:gd name="T29" fmla="*/ 32 h 38"/>
                  <a:gd name="T30" fmla="*/ 98 w 108"/>
                  <a:gd name="T31" fmla="*/ 8 h 38"/>
                  <a:gd name="T32" fmla="*/ 98 w 108"/>
                  <a:gd name="T33" fmla="*/ 8 h 38"/>
                  <a:gd name="T34" fmla="*/ 74 w 108"/>
                  <a:gd name="T35" fmla="*/ 12 h 38"/>
                  <a:gd name="T36" fmla="*/ 56 w 108"/>
                  <a:gd name="T37" fmla="*/ 12 h 38"/>
                  <a:gd name="T38" fmla="*/ 30 w 108"/>
                  <a:gd name="T39" fmla="*/ 10 h 38"/>
                  <a:gd name="T40" fmla="*/ 30 w 108"/>
                  <a:gd name="T41" fmla="*/ 10 h 3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108" h="38">
                    <a:moveTo>
                      <a:pt x="30" y="10"/>
                    </a:moveTo>
                    <a:lnTo>
                      <a:pt x="30" y="10"/>
                    </a:lnTo>
                    <a:lnTo>
                      <a:pt x="22" y="8"/>
                    </a:lnTo>
                    <a:lnTo>
                      <a:pt x="16" y="6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2" y="24"/>
                    </a:lnTo>
                    <a:lnTo>
                      <a:pt x="2" y="24"/>
                    </a:lnTo>
                    <a:lnTo>
                      <a:pt x="22" y="32"/>
                    </a:lnTo>
                    <a:lnTo>
                      <a:pt x="28" y="34"/>
                    </a:lnTo>
                    <a:lnTo>
                      <a:pt x="36" y="36"/>
                    </a:lnTo>
                    <a:lnTo>
                      <a:pt x="36" y="36"/>
                    </a:lnTo>
                    <a:lnTo>
                      <a:pt x="62" y="38"/>
                    </a:lnTo>
                    <a:lnTo>
                      <a:pt x="82" y="38"/>
                    </a:lnTo>
                    <a:lnTo>
                      <a:pt x="108" y="32"/>
                    </a:lnTo>
                    <a:lnTo>
                      <a:pt x="98" y="8"/>
                    </a:lnTo>
                    <a:lnTo>
                      <a:pt x="98" y="8"/>
                    </a:lnTo>
                    <a:lnTo>
                      <a:pt x="74" y="12"/>
                    </a:lnTo>
                    <a:lnTo>
                      <a:pt x="56" y="12"/>
                    </a:lnTo>
                    <a:lnTo>
                      <a:pt x="30" y="10"/>
                    </a:lnTo>
                    <a:lnTo>
                      <a:pt x="30" y="10"/>
                    </a:lnTo>
                    <a:close/>
                  </a:path>
                </a:pathLst>
              </a:custGeom>
              <a:solidFill>
                <a:srgbClr val="A9D05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87" name="Freeform 64"/>
              <p:cNvSpPr>
                <a:spLocks/>
              </p:cNvSpPr>
              <p:nvPr/>
            </p:nvSpPr>
            <p:spPr bwMode="auto">
              <a:xfrm>
                <a:off x="6342406" y="4471987"/>
                <a:ext cx="174625" cy="60325"/>
              </a:xfrm>
              <a:custGeom>
                <a:avLst/>
                <a:gdLst>
                  <a:gd name="T0" fmla="*/ 32 w 110"/>
                  <a:gd name="T1" fmla="*/ 10 h 38"/>
                  <a:gd name="T2" fmla="*/ 32 w 110"/>
                  <a:gd name="T3" fmla="*/ 10 h 38"/>
                  <a:gd name="T4" fmla="*/ 24 w 110"/>
                  <a:gd name="T5" fmla="*/ 8 h 38"/>
                  <a:gd name="T6" fmla="*/ 16 w 110"/>
                  <a:gd name="T7" fmla="*/ 6 h 38"/>
                  <a:gd name="T8" fmla="*/ 0 w 110"/>
                  <a:gd name="T9" fmla="*/ 0 h 38"/>
                  <a:gd name="T10" fmla="*/ 0 w 110"/>
                  <a:gd name="T11" fmla="*/ 0 h 38"/>
                  <a:gd name="T12" fmla="*/ 2 w 110"/>
                  <a:gd name="T13" fmla="*/ 24 h 38"/>
                  <a:gd name="T14" fmla="*/ 2 w 110"/>
                  <a:gd name="T15" fmla="*/ 24 h 38"/>
                  <a:gd name="T16" fmla="*/ 22 w 110"/>
                  <a:gd name="T17" fmla="*/ 32 h 38"/>
                  <a:gd name="T18" fmla="*/ 30 w 110"/>
                  <a:gd name="T19" fmla="*/ 34 h 38"/>
                  <a:gd name="T20" fmla="*/ 36 w 110"/>
                  <a:gd name="T21" fmla="*/ 36 h 38"/>
                  <a:gd name="T22" fmla="*/ 36 w 110"/>
                  <a:gd name="T23" fmla="*/ 36 h 38"/>
                  <a:gd name="T24" fmla="*/ 62 w 110"/>
                  <a:gd name="T25" fmla="*/ 38 h 38"/>
                  <a:gd name="T26" fmla="*/ 82 w 110"/>
                  <a:gd name="T27" fmla="*/ 38 h 38"/>
                  <a:gd name="T28" fmla="*/ 110 w 110"/>
                  <a:gd name="T29" fmla="*/ 34 h 38"/>
                  <a:gd name="T30" fmla="*/ 100 w 110"/>
                  <a:gd name="T31" fmla="*/ 8 h 38"/>
                  <a:gd name="T32" fmla="*/ 100 w 110"/>
                  <a:gd name="T33" fmla="*/ 8 h 38"/>
                  <a:gd name="T34" fmla="*/ 76 w 110"/>
                  <a:gd name="T35" fmla="*/ 12 h 38"/>
                  <a:gd name="T36" fmla="*/ 58 w 110"/>
                  <a:gd name="T37" fmla="*/ 12 h 38"/>
                  <a:gd name="T38" fmla="*/ 32 w 110"/>
                  <a:gd name="T39" fmla="*/ 10 h 38"/>
                  <a:gd name="T40" fmla="*/ 32 w 110"/>
                  <a:gd name="T41" fmla="*/ 10 h 3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110" h="38">
                    <a:moveTo>
                      <a:pt x="32" y="10"/>
                    </a:moveTo>
                    <a:lnTo>
                      <a:pt x="32" y="10"/>
                    </a:lnTo>
                    <a:lnTo>
                      <a:pt x="24" y="8"/>
                    </a:lnTo>
                    <a:lnTo>
                      <a:pt x="16" y="6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2" y="24"/>
                    </a:lnTo>
                    <a:lnTo>
                      <a:pt x="2" y="24"/>
                    </a:lnTo>
                    <a:lnTo>
                      <a:pt x="22" y="32"/>
                    </a:lnTo>
                    <a:lnTo>
                      <a:pt x="30" y="34"/>
                    </a:lnTo>
                    <a:lnTo>
                      <a:pt x="36" y="36"/>
                    </a:lnTo>
                    <a:lnTo>
                      <a:pt x="36" y="36"/>
                    </a:lnTo>
                    <a:lnTo>
                      <a:pt x="62" y="38"/>
                    </a:lnTo>
                    <a:lnTo>
                      <a:pt x="82" y="38"/>
                    </a:lnTo>
                    <a:lnTo>
                      <a:pt x="110" y="34"/>
                    </a:lnTo>
                    <a:lnTo>
                      <a:pt x="100" y="8"/>
                    </a:lnTo>
                    <a:lnTo>
                      <a:pt x="100" y="8"/>
                    </a:lnTo>
                    <a:lnTo>
                      <a:pt x="76" y="12"/>
                    </a:lnTo>
                    <a:lnTo>
                      <a:pt x="58" y="12"/>
                    </a:lnTo>
                    <a:lnTo>
                      <a:pt x="32" y="10"/>
                    </a:lnTo>
                    <a:lnTo>
                      <a:pt x="32" y="10"/>
                    </a:lnTo>
                    <a:close/>
                  </a:path>
                </a:pathLst>
              </a:custGeom>
              <a:solidFill>
                <a:srgbClr val="AFD35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88" name="Freeform 65"/>
              <p:cNvSpPr>
                <a:spLocks/>
              </p:cNvSpPr>
              <p:nvPr/>
            </p:nvSpPr>
            <p:spPr bwMode="auto">
              <a:xfrm>
                <a:off x="6342406" y="4478337"/>
                <a:ext cx="177800" cy="60325"/>
              </a:xfrm>
              <a:custGeom>
                <a:avLst/>
                <a:gdLst>
                  <a:gd name="T0" fmla="*/ 32 w 112"/>
                  <a:gd name="T1" fmla="*/ 10 h 38"/>
                  <a:gd name="T2" fmla="*/ 32 w 112"/>
                  <a:gd name="T3" fmla="*/ 10 h 38"/>
                  <a:gd name="T4" fmla="*/ 24 w 112"/>
                  <a:gd name="T5" fmla="*/ 8 h 38"/>
                  <a:gd name="T6" fmla="*/ 16 w 112"/>
                  <a:gd name="T7" fmla="*/ 6 h 38"/>
                  <a:gd name="T8" fmla="*/ 0 w 112"/>
                  <a:gd name="T9" fmla="*/ 0 h 38"/>
                  <a:gd name="T10" fmla="*/ 0 w 112"/>
                  <a:gd name="T11" fmla="*/ 0 h 38"/>
                  <a:gd name="T12" fmla="*/ 4 w 112"/>
                  <a:gd name="T13" fmla="*/ 22 h 38"/>
                  <a:gd name="T14" fmla="*/ 4 w 112"/>
                  <a:gd name="T15" fmla="*/ 22 h 38"/>
                  <a:gd name="T16" fmla="*/ 22 w 112"/>
                  <a:gd name="T17" fmla="*/ 32 h 38"/>
                  <a:gd name="T18" fmla="*/ 30 w 112"/>
                  <a:gd name="T19" fmla="*/ 34 h 38"/>
                  <a:gd name="T20" fmla="*/ 38 w 112"/>
                  <a:gd name="T21" fmla="*/ 36 h 38"/>
                  <a:gd name="T22" fmla="*/ 38 w 112"/>
                  <a:gd name="T23" fmla="*/ 36 h 38"/>
                  <a:gd name="T24" fmla="*/ 64 w 112"/>
                  <a:gd name="T25" fmla="*/ 38 h 38"/>
                  <a:gd name="T26" fmla="*/ 84 w 112"/>
                  <a:gd name="T27" fmla="*/ 38 h 38"/>
                  <a:gd name="T28" fmla="*/ 112 w 112"/>
                  <a:gd name="T29" fmla="*/ 34 h 38"/>
                  <a:gd name="T30" fmla="*/ 102 w 112"/>
                  <a:gd name="T31" fmla="*/ 8 h 38"/>
                  <a:gd name="T32" fmla="*/ 102 w 112"/>
                  <a:gd name="T33" fmla="*/ 8 h 38"/>
                  <a:gd name="T34" fmla="*/ 78 w 112"/>
                  <a:gd name="T35" fmla="*/ 12 h 38"/>
                  <a:gd name="T36" fmla="*/ 58 w 112"/>
                  <a:gd name="T37" fmla="*/ 12 h 38"/>
                  <a:gd name="T38" fmla="*/ 32 w 112"/>
                  <a:gd name="T39" fmla="*/ 10 h 38"/>
                  <a:gd name="T40" fmla="*/ 32 w 112"/>
                  <a:gd name="T41" fmla="*/ 10 h 3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112" h="38">
                    <a:moveTo>
                      <a:pt x="32" y="10"/>
                    </a:moveTo>
                    <a:lnTo>
                      <a:pt x="32" y="10"/>
                    </a:lnTo>
                    <a:lnTo>
                      <a:pt x="24" y="8"/>
                    </a:lnTo>
                    <a:lnTo>
                      <a:pt x="16" y="6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4" y="22"/>
                    </a:lnTo>
                    <a:lnTo>
                      <a:pt x="4" y="22"/>
                    </a:lnTo>
                    <a:lnTo>
                      <a:pt x="22" y="32"/>
                    </a:lnTo>
                    <a:lnTo>
                      <a:pt x="30" y="34"/>
                    </a:lnTo>
                    <a:lnTo>
                      <a:pt x="38" y="36"/>
                    </a:lnTo>
                    <a:lnTo>
                      <a:pt x="38" y="36"/>
                    </a:lnTo>
                    <a:lnTo>
                      <a:pt x="64" y="38"/>
                    </a:lnTo>
                    <a:lnTo>
                      <a:pt x="84" y="38"/>
                    </a:lnTo>
                    <a:lnTo>
                      <a:pt x="112" y="34"/>
                    </a:lnTo>
                    <a:lnTo>
                      <a:pt x="102" y="8"/>
                    </a:lnTo>
                    <a:lnTo>
                      <a:pt x="102" y="8"/>
                    </a:lnTo>
                    <a:lnTo>
                      <a:pt x="78" y="12"/>
                    </a:lnTo>
                    <a:lnTo>
                      <a:pt x="58" y="12"/>
                    </a:lnTo>
                    <a:lnTo>
                      <a:pt x="32" y="10"/>
                    </a:lnTo>
                    <a:lnTo>
                      <a:pt x="32" y="10"/>
                    </a:lnTo>
                    <a:close/>
                  </a:path>
                </a:pathLst>
              </a:custGeom>
              <a:solidFill>
                <a:srgbClr val="B5D66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89" name="Freeform 66"/>
              <p:cNvSpPr>
                <a:spLocks/>
              </p:cNvSpPr>
              <p:nvPr/>
            </p:nvSpPr>
            <p:spPr bwMode="auto">
              <a:xfrm>
                <a:off x="6342406" y="4484687"/>
                <a:ext cx="180975" cy="63500"/>
              </a:xfrm>
              <a:custGeom>
                <a:avLst/>
                <a:gdLst>
                  <a:gd name="T0" fmla="*/ 32 w 114"/>
                  <a:gd name="T1" fmla="*/ 10 h 40"/>
                  <a:gd name="T2" fmla="*/ 32 w 114"/>
                  <a:gd name="T3" fmla="*/ 10 h 40"/>
                  <a:gd name="T4" fmla="*/ 24 w 114"/>
                  <a:gd name="T5" fmla="*/ 8 h 40"/>
                  <a:gd name="T6" fmla="*/ 16 w 114"/>
                  <a:gd name="T7" fmla="*/ 6 h 40"/>
                  <a:gd name="T8" fmla="*/ 0 w 114"/>
                  <a:gd name="T9" fmla="*/ 0 h 40"/>
                  <a:gd name="T10" fmla="*/ 0 w 114"/>
                  <a:gd name="T11" fmla="*/ 0 h 40"/>
                  <a:gd name="T12" fmla="*/ 2 w 114"/>
                  <a:gd name="T13" fmla="*/ 22 h 40"/>
                  <a:gd name="T14" fmla="*/ 2 w 114"/>
                  <a:gd name="T15" fmla="*/ 22 h 40"/>
                  <a:gd name="T16" fmla="*/ 22 w 114"/>
                  <a:gd name="T17" fmla="*/ 32 h 40"/>
                  <a:gd name="T18" fmla="*/ 30 w 114"/>
                  <a:gd name="T19" fmla="*/ 34 h 40"/>
                  <a:gd name="T20" fmla="*/ 38 w 114"/>
                  <a:gd name="T21" fmla="*/ 36 h 40"/>
                  <a:gd name="T22" fmla="*/ 38 w 114"/>
                  <a:gd name="T23" fmla="*/ 36 h 40"/>
                  <a:gd name="T24" fmla="*/ 64 w 114"/>
                  <a:gd name="T25" fmla="*/ 40 h 40"/>
                  <a:gd name="T26" fmla="*/ 86 w 114"/>
                  <a:gd name="T27" fmla="*/ 40 h 40"/>
                  <a:gd name="T28" fmla="*/ 98 w 114"/>
                  <a:gd name="T29" fmla="*/ 38 h 40"/>
                  <a:gd name="T30" fmla="*/ 114 w 114"/>
                  <a:gd name="T31" fmla="*/ 34 h 40"/>
                  <a:gd name="T32" fmla="*/ 104 w 114"/>
                  <a:gd name="T33" fmla="*/ 10 h 40"/>
                  <a:gd name="T34" fmla="*/ 104 w 114"/>
                  <a:gd name="T35" fmla="*/ 10 h 40"/>
                  <a:gd name="T36" fmla="*/ 78 w 114"/>
                  <a:gd name="T37" fmla="*/ 12 h 40"/>
                  <a:gd name="T38" fmla="*/ 60 w 114"/>
                  <a:gd name="T39" fmla="*/ 12 h 40"/>
                  <a:gd name="T40" fmla="*/ 32 w 114"/>
                  <a:gd name="T41" fmla="*/ 10 h 40"/>
                  <a:gd name="T42" fmla="*/ 32 w 114"/>
                  <a:gd name="T43" fmla="*/ 10 h 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114" h="40">
                    <a:moveTo>
                      <a:pt x="32" y="10"/>
                    </a:moveTo>
                    <a:lnTo>
                      <a:pt x="32" y="10"/>
                    </a:lnTo>
                    <a:lnTo>
                      <a:pt x="24" y="8"/>
                    </a:lnTo>
                    <a:lnTo>
                      <a:pt x="16" y="6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2" y="22"/>
                    </a:lnTo>
                    <a:lnTo>
                      <a:pt x="2" y="22"/>
                    </a:lnTo>
                    <a:lnTo>
                      <a:pt x="22" y="32"/>
                    </a:lnTo>
                    <a:lnTo>
                      <a:pt x="30" y="34"/>
                    </a:lnTo>
                    <a:lnTo>
                      <a:pt x="38" y="36"/>
                    </a:lnTo>
                    <a:lnTo>
                      <a:pt x="38" y="36"/>
                    </a:lnTo>
                    <a:lnTo>
                      <a:pt x="64" y="40"/>
                    </a:lnTo>
                    <a:lnTo>
                      <a:pt x="86" y="40"/>
                    </a:lnTo>
                    <a:lnTo>
                      <a:pt x="98" y="38"/>
                    </a:lnTo>
                    <a:lnTo>
                      <a:pt x="114" y="34"/>
                    </a:lnTo>
                    <a:lnTo>
                      <a:pt x="104" y="10"/>
                    </a:lnTo>
                    <a:lnTo>
                      <a:pt x="104" y="10"/>
                    </a:lnTo>
                    <a:lnTo>
                      <a:pt x="78" y="12"/>
                    </a:lnTo>
                    <a:lnTo>
                      <a:pt x="60" y="12"/>
                    </a:lnTo>
                    <a:lnTo>
                      <a:pt x="32" y="10"/>
                    </a:lnTo>
                    <a:lnTo>
                      <a:pt x="32" y="10"/>
                    </a:lnTo>
                    <a:close/>
                  </a:path>
                </a:pathLst>
              </a:custGeom>
              <a:solidFill>
                <a:srgbClr val="BBD97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90" name="Freeform 67"/>
              <p:cNvSpPr>
                <a:spLocks/>
              </p:cNvSpPr>
              <p:nvPr/>
            </p:nvSpPr>
            <p:spPr bwMode="auto">
              <a:xfrm>
                <a:off x="6342406" y="4491037"/>
                <a:ext cx="184150" cy="63500"/>
              </a:xfrm>
              <a:custGeom>
                <a:avLst/>
                <a:gdLst>
                  <a:gd name="T0" fmla="*/ 32 w 116"/>
                  <a:gd name="T1" fmla="*/ 10 h 40"/>
                  <a:gd name="T2" fmla="*/ 32 w 116"/>
                  <a:gd name="T3" fmla="*/ 10 h 40"/>
                  <a:gd name="T4" fmla="*/ 24 w 116"/>
                  <a:gd name="T5" fmla="*/ 8 h 40"/>
                  <a:gd name="T6" fmla="*/ 18 w 116"/>
                  <a:gd name="T7" fmla="*/ 6 h 40"/>
                  <a:gd name="T8" fmla="*/ 0 w 116"/>
                  <a:gd name="T9" fmla="*/ 0 h 40"/>
                  <a:gd name="T10" fmla="*/ 0 w 116"/>
                  <a:gd name="T11" fmla="*/ 0 h 40"/>
                  <a:gd name="T12" fmla="*/ 2 w 116"/>
                  <a:gd name="T13" fmla="*/ 12 h 40"/>
                  <a:gd name="T14" fmla="*/ 4 w 116"/>
                  <a:gd name="T15" fmla="*/ 22 h 40"/>
                  <a:gd name="T16" fmla="*/ 4 w 116"/>
                  <a:gd name="T17" fmla="*/ 22 h 40"/>
                  <a:gd name="T18" fmla="*/ 22 w 116"/>
                  <a:gd name="T19" fmla="*/ 30 h 40"/>
                  <a:gd name="T20" fmla="*/ 30 w 116"/>
                  <a:gd name="T21" fmla="*/ 34 h 40"/>
                  <a:gd name="T22" fmla="*/ 38 w 116"/>
                  <a:gd name="T23" fmla="*/ 36 h 40"/>
                  <a:gd name="T24" fmla="*/ 38 w 116"/>
                  <a:gd name="T25" fmla="*/ 36 h 40"/>
                  <a:gd name="T26" fmla="*/ 66 w 116"/>
                  <a:gd name="T27" fmla="*/ 40 h 40"/>
                  <a:gd name="T28" fmla="*/ 88 w 116"/>
                  <a:gd name="T29" fmla="*/ 40 h 40"/>
                  <a:gd name="T30" fmla="*/ 100 w 116"/>
                  <a:gd name="T31" fmla="*/ 38 h 40"/>
                  <a:gd name="T32" fmla="*/ 116 w 116"/>
                  <a:gd name="T33" fmla="*/ 36 h 40"/>
                  <a:gd name="T34" fmla="*/ 106 w 116"/>
                  <a:gd name="T35" fmla="*/ 10 h 40"/>
                  <a:gd name="T36" fmla="*/ 106 w 116"/>
                  <a:gd name="T37" fmla="*/ 10 h 40"/>
                  <a:gd name="T38" fmla="*/ 80 w 116"/>
                  <a:gd name="T39" fmla="*/ 12 h 40"/>
                  <a:gd name="T40" fmla="*/ 60 w 116"/>
                  <a:gd name="T41" fmla="*/ 12 h 40"/>
                  <a:gd name="T42" fmla="*/ 32 w 116"/>
                  <a:gd name="T43" fmla="*/ 10 h 40"/>
                  <a:gd name="T44" fmla="*/ 32 w 116"/>
                  <a:gd name="T45" fmla="*/ 10 h 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</a:cxnLst>
                <a:rect l="0" t="0" r="r" b="b"/>
                <a:pathLst>
                  <a:path w="116" h="40">
                    <a:moveTo>
                      <a:pt x="32" y="10"/>
                    </a:moveTo>
                    <a:lnTo>
                      <a:pt x="32" y="10"/>
                    </a:lnTo>
                    <a:lnTo>
                      <a:pt x="24" y="8"/>
                    </a:lnTo>
                    <a:lnTo>
                      <a:pt x="18" y="6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2" y="12"/>
                    </a:lnTo>
                    <a:lnTo>
                      <a:pt x="4" y="22"/>
                    </a:lnTo>
                    <a:lnTo>
                      <a:pt x="4" y="22"/>
                    </a:lnTo>
                    <a:lnTo>
                      <a:pt x="22" y="30"/>
                    </a:lnTo>
                    <a:lnTo>
                      <a:pt x="30" y="34"/>
                    </a:lnTo>
                    <a:lnTo>
                      <a:pt x="38" y="36"/>
                    </a:lnTo>
                    <a:lnTo>
                      <a:pt x="38" y="36"/>
                    </a:lnTo>
                    <a:lnTo>
                      <a:pt x="66" y="40"/>
                    </a:lnTo>
                    <a:lnTo>
                      <a:pt x="88" y="40"/>
                    </a:lnTo>
                    <a:lnTo>
                      <a:pt x="100" y="38"/>
                    </a:lnTo>
                    <a:lnTo>
                      <a:pt x="116" y="36"/>
                    </a:lnTo>
                    <a:lnTo>
                      <a:pt x="106" y="10"/>
                    </a:lnTo>
                    <a:lnTo>
                      <a:pt x="106" y="10"/>
                    </a:lnTo>
                    <a:lnTo>
                      <a:pt x="80" y="12"/>
                    </a:lnTo>
                    <a:lnTo>
                      <a:pt x="60" y="12"/>
                    </a:lnTo>
                    <a:lnTo>
                      <a:pt x="32" y="10"/>
                    </a:lnTo>
                    <a:lnTo>
                      <a:pt x="32" y="10"/>
                    </a:lnTo>
                    <a:close/>
                  </a:path>
                </a:pathLst>
              </a:custGeom>
              <a:solidFill>
                <a:srgbClr val="C0DB8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91" name="Freeform 68"/>
              <p:cNvSpPr>
                <a:spLocks/>
              </p:cNvSpPr>
              <p:nvPr/>
            </p:nvSpPr>
            <p:spPr bwMode="auto">
              <a:xfrm>
                <a:off x="6345581" y="4497387"/>
                <a:ext cx="180975" cy="63500"/>
              </a:xfrm>
              <a:custGeom>
                <a:avLst/>
                <a:gdLst>
                  <a:gd name="T0" fmla="*/ 32 w 114"/>
                  <a:gd name="T1" fmla="*/ 10 h 40"/>
                  <a:gd name="T2" fmla="*/ 32 w 114"/>
                  <a:gd name="T3" fmla="*/ 10 h 40"/>
                  <a:gd name="T4" fmla="*/ 24 w 114"/>
                  <a:gd name="T5" fmla="*/ 8 h 40"/>
                  <a:gd name="T6" fmla="*/ 16 w 114"/>
                  <a:gd name="T7" fmla="*/ 6 h 40"/>
                  <a:gd name="T8" fmla="*/ 0 w 114"/>
                  <a:gd name="T9" fmla="*/ 0 h 40"/>
                  <a:gd name="T10" fmla="*/ 0 w 114"/>
                  <a:gd name="T11" fmla="*/ 0 h 40"/>
                  <a:gd name="T12" fmla="*/ 0 w 114"/>
                  <a:gd name="T13" fmla="*/ 10 h 40"/>
                  <a:gd name="T14" fmla="*/ 2 w 114"/>
                  <a:gd name="T15" fmla="*/ 22 h 40"/>
                  <a:gd name="T16" fmla="*/ 2 w 114"/>
                  <a:gd name="T17" fmla="*/ 22 h 40"/>
                  <a:gd name="T18" fmla="*/ 20 w 114"/>
                  <a:gd name="T19" fmla="*/ 30 h 40"/>
                  <a:gd name="T20" fmla="*/ 28 w 114"/>
                  <a:gd name="T21" fmla="*/ 34 h 40"/>
                  <a:gd name="T22" fmla="*/ 36 w 114"/>
                  <a:gd name="T23" fmla="*/ 34 h 40"/>
                  <a:gd name="T24" fmla="*/ 36 w 114"/>
                  <a:gd name="T25" fmla="*/ 34 h 40"/>
                  <a:gd name="T26" fmla="*/ 64 w 114"/>
                  <a:gd name="T27" fmla="*/ 40 h 40"/>
                  <a:gd name="T28" fmla="*/ 86 w 114"/>
                  <a:gd name="T29" fmla="*/ 40 h 40"/>
                  <a:gd name="T30" fmla="*/ 100 w 114"/>
                  <a:gd name="T31" fmla="*/ 38 h 40"/>
                  <a:gd name="T32" fmla="*/ 114 w 114"/>
                  <a:gd name="T33" fmla="*/ 36 h 40"/>
                  <a:gd name="T34" fmla="*/ 104 w 114"/>
                  <a:gd name="T35" fmla="*/ 10 h 40"/>
                  <a:gd name="T36" fmla="*/ 104 w 114"/>
                  <a:gd name="T37" fmla="*/ 10 h 40"/>
                  <a:gd name="T38" fmla="*/ 80 w 114"/>
                  <a:gd name="T39" fmla="*/ 12 h 40"/>
                  <a:gd name="T40" fmla="*/ 60 w 114"/>
                  <a:gd name="T41" fmla="*/ 12 h 40"/>
                  <a:gd name="T42" fmla="*/ 32 w 114"/>
                  <a:gd name="T43" fmla="*/ 10 h 40"/>
                  <a:gd name="T44" fmla="*/ 32 w 114"/>
                  <a:gd name="T45" fmla="*/ 10 h 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</a:cxnLst>
                <a:rect l="0" t="0" r="r" b="b"/>
                <a:pathLst>
                  <a:path w="114" h="40">
                    <a:moveTo>
                      <a:pt x="32" y="10"/>
                    </a:moveTo>
                    <a:lnTo>
                      <a:pt x="32" y="10"/>
                    </a:lnTo>
                    <a:lnTo>
                      <a:pt x="24" y="8"/>
                    </a:lnTo>
                    <a:lnTo>
                      <a:pt x="16" y="6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10"/>
                    </a:lnTo>
                    <a:lnTo>
                      <a:pt x="2" y="22"/>
                    </a:lnTo>
                    <a:lnTo>
                      <a:pt x="2" y="22"/>
                    </a:lnTo>
                    <a:lnTo>
                      <a:pt x="20" y="30"/>
                    </a:lnTo>
                    <a:lnTo>
                      <a:pt x="28" y="34"/>
                    </a:lnTo>
                    <a:lnTo>
                      <a:pt x="36" y="34"/>
                    </a:lnTo>
                    <a:lnTo>
                      <a:pt x="36" y="34"/>
                    </a:lnTo>
                    <a:lnTo>
                      <a:pt x="64" y="40"/>
                    </a:lnTo>
                    <a:lnTo>
                      <a:pt x="86" y="40"/>
                    </a:lnTo>
                    <a:lnTo>
                      <a:pt x="100" y="38"/>
                    </a:lnTo>
                    <a:lnTo>
                      <a:pt x="114" y="36"/>
                    </a:lnTo>
                    <a:lnTo>
                      <a:pt x="104" y="10"/>
                    </a:lnTo>
                    <a:lnTo>
                      <a:pt x="104" y="10"/>
                    </a:lnTo>
                    <a:lnTo>
                      <a:pt x="80" y="12"/>
                    </a:lnTo>
                    <a:lnTo>
                      <a:pt x="60" y="12"/>
                    </a:lnTo>
                    <a:lnTo>
                      <a:pt x="32" y="10"/>
                    </a:lnTo>
                    <a:lnTo>
                      <a:pt x="32" y="10"/>
                    </a:lnTo>
                    <a:close/>
                  </a:path>
                </a:pathLst>
              </a:custGeom>
              <a:solidFill>
                <a:srgbClr val="C6DF9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92" name="Freeform 69"/>
              <p:cNvSpPr>
                <a:spLocks/>
              </p:cNvSpPr>
              <p:nvPr/>
            </p:nvSpPr>
            <p:spPr bwMode="auto">
              <a:xfrm>
                <a:off x="6345581" y="4500562"/>
                <a:ext cx="184150" cy="66675"/>
              </a:xfrm>
              <a:custGeom>
                <a:avLst/>
                <a:gdLst>
                  <a:gd name="T0" fmla="*/ 32 w 116"/>
                  <a:gd name="T1" fmla="*/ 12 h 42"/>
                  <a:gd name="T2" fmla="*/ 32 w 116"/>
                  <a:gd name="T3" fmla="*/ 12 h 42"/>
                  <a:gd name="T4" fmla="*/ 24 w 116"/>
                  <a:gd name="T5" fmla="*/ 10 h 42"/>
                  <a:gd name="T6" fmla="*/ 16 w 116"/>
                  <a:gd name="T7" fmla="*/ 8 h 42"/>
                  <a:gd name="T8" fmla="*/ 0 w 116"/>
                  <a:gd name="T9" fmla="*/ 0 h 42"/>
                  <a:gd name="T10" fmla="*/ 0 w 116"/>
                  <a:gd name="T11" fmla="*/ 0 h 42"/>
                  <a:gd name="T12" fmla="*/ 0 w 116"/>
                  <a:gd name="T13" fmla="*/ 12 h 42"/>
                  <a:gd name="T14" fmla="*/ 2 w 116"/>
                  <a:gd name="T15" fmla="*/ 22 h 42"/>
                  <a:gd name="T16" fmla="*/ 2 w 116"/>
                  <a:gd name="T17" fmla="*/ 22 h 42"/>
                  <a:gd name="T18" fmla="*/ 20 w 116"/>
                  <a:gd name="T19" fmla="*/ 32 h 42"/>
                  <a:gd name="T20" fmla="*/ 28 w 116"/>
                  <a:gd name="T21" fmla="*/ 36 h 42"/>
                  <a:gd name="T22" fmla="*/ 36 w 116"/>
                  <a:gd name="T23" fmla="*/ 36 h 42"/>
                  <a:gd name="T24" fmla="*/ 36 w 116"/>
                  <a:gd name="T25" fmla="*/ 36 h 42"/>
                  <a:gd name="T26" fmla="*/ 66 w 116"/>
                  <a:gd name="T27" fmla="*/ 42 h 42"/>
                  <a:gd name="T28" fmla="*/ 88 w 116"/>
                  <a:gd name="T29" fmla="*/ 42 h 42"/>
                  <a:gd name="T30" fmla="*/ 102 w 116"/>
                  <a:gd name="T31" fmla="*/ 42 h 42"/>
                  <a:gd name="T32" fmla="*/ 116 w 116"/>
                  <a:gd name="T33" fmla="*/ 38 h 42"/>
                  <a:gd name="T34" fmla="*/ 106 w 116"/>
                  <a:gd name="T35" fmla="*/ 12 h 42"/>
                  <a:gd name="T36" fmla="*/ 106 w 116"/>
                  <a:gd name="T37" fmla="*/ 12 h 42"/>
                  <a:gd name="T38" fmla="*/ 82 w 116"/>
                  <a:gd name="T39" fmla="*/ 14 h 42"/>
                  <a:gd name="T40" fmla="*/ 60 w 116"/>
                  <a:gd name="T41" fmla="*/ 14 h 42"/>
                  <a:gd name="T42" fmla="*/ 32 w 116"/>
                  <a:gd name="T43" fmla="*/ 12 h 42"/>
                  <a:gd name="T44" fmla="*/ 32 w 116"/>
                  <a:gd name="T45" fmla="*/ 12 h 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</a:cxnLst>
                <a:rect l="0" t="0" r="r" b="b"/>
                <a:pathLst>
                  <a:path w="116" h="42">
                    <a:moveTo>
                      <a:pt x="32" y="12"/>
                    </a:moveTo>
                    <a:lnTo>
                      <a:pt x="32" y="12"/>
                    </a:lnTo>
                    <a:lnTo>
                      <a:pt x="24" y="10"/>
                    </a:lnTo>
                    <a:lnTo>
                      <a:pt x="16" y="8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12"/>
                    </a:lnTo>
                    <a:lnTo>
                      <a:pt x="2" y="22"/>
                    </a:lnTo>
                    <a:lnTo>
                      <a:pt x="2" y="22"/>
                    </a:lnTo>
                    <a:lnTo>
                      <a:pt x="20" y="32"/>
                    </a:lnTo>
                    <a:lnTo>
                      <a:pt x="28" y="36"/>
                    </a:lnTo>
                    <a:lnTo>
                      <a:pt x="36" y="36"/>
                    </a:lnTo>
                    <a:lnTo>
                      <a:pt x="36" y="36"/>
                    </a:lnTo>
                    <a:lnTo>
                      <a:pt x="66" y="42"/>
                    </a:lnTo>
                    <a:lnTo>
                      <a:pt x="88" y="42"/>
                    </a:lnTo>
                    <a:lnTo>
                      <a:pt x="102" y="42"/>
                    </a:lnTo>
                    <a:lnTo>
                      <a:pt x="116" y="38"/>
                    </a:lnTo>
                    <a:lnTo>
                      <a:pt x="106" y="12"/>
                    </a:lnTo>
                    <a:lnTo>
                      <a:pt x="106" y="12"/>
                    </a:lnTo>
                    <a:lnTo>
                      <a:pt x="82" y="14"/>
                    </a:lnTo>
                    <a:lnTo>
                      <a:pt x="60" y="14"/>
                    </a:lnTo>
                    <a:lnTo>
                      <a:pt x="32" y="12"/>
                    </a:lnTo>
                    <a:lnTo>
                      <a:pt x="32" y="12"/>
                    </a:lnTo>
                    <a:close/>
                  </a:path>
                </a:pathLst>
              </a:custGeom>
              <a:solidFill>
                <a:srgbClr val="CCE29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93" name="Freeform 70"/>
              <p:cNvSpPr>
                <a:spLocks/>
              </p:cNvSpPr>
              <p:nvPr/>
            </p:nvSpPr>
            <p:spPr bwMode="auto">
              <a:xfrm>
                <a:off x="6345581" y="4506912"/>
                <a:ext cx="187325" cy="66675"/>
              </a:xfrm>
              <a:custGeom>
                <a:avLst/>
                <a:gdLst>
                  <a:gd name="T0" fmla="*/ 32 w 118"/>
                  <a:gd name="T1" fmla="*/ 10 h 42"/>
                  <a:gd name="T2" fmla="*/ 32 w 118"/>
                  <a:gd name="T3" fmla="*/ 10 h 42"/>
                  <a:gd name="T4" fmla="*/ 24 w 118"/>
                  <a:gd name="T5" fmla="*/ 10 h 42"/>
                  <a:gd name="T6" fmla="*/ 18 w 118"/>
                  <a:gd name="T7" fmla="*/ 6 h 42"/>
                  <a:gd name="T8" fmla="*/ 0 w 118"/>
                  <a:gd name="T9" fmla="*/ 0 h 42"/>
                  <a:gd name="T10" fmla="*/ 0 w 118"/>
                  <a:gd name="T11" fmla="*/ 0 h 42"/>
                  <a:gd name="T12" fmla="*/ 2 w 118"/>
                  <a:gd name="T13" fmla="*/ 12 h 42"/>
                  <a:gd name="T14" fmla="*/ 2 w 118"/>
                  <a:gd name="T15" fmla="*/ 22 h 42"/>
                  <a:gd name="T16" fmla="*/ 2 w 118"/>
                  <a:gd name="T17" fmla="*/ 22 h 42"/>
                  <a:gd name="T18" fmla="*/ 22 w 118"/>
                  <a:gd name="T19" fmla="*/ 30 h 42"/>
                  <a:gd name="T20" fmla="*/ 30 w 118"/>
                  <a:gd name="T21" fmla="*/ 34 h 42"/>
                  <a:gd name="T22" fmla="*/ 38 w 118"/>
                  <a:gd name="T23" fmla="*/ 36 h 42"/>
                  <a:gd name="T24" fmla="*/ 38 w 118"/>
                  <a:gd name="T25" fmla="*/ 36 h 42"/>
                  <a:gd name="T26" fmla="*/ 68 w 118"/>
                  <a:gd name="T27" fmla="*/ 42 h 42"/>
                  <a:gd name="T28" fmla="*/ 90 w 118"/>
                  <a:gd name="T29" fmla="*/ 42 h 42"/>
                  <a:gd name="T30" fmla="*/ 104 w 118"/>
                  <a:gd name="T31" fmla="*/ 42 h 42"/>
                  <a:gd name="T32" fmla="*/ 118 w 118"/>
                  <a:gd name="T33" fmla="*/ 38 h 42"/>
                  <a:gd name="T34" fmla="*/ 108 w 118"/>
                  <a:gd name="T35" fmla="*/ 12 h 42"/>
                  <a:gd name="T36" fmla="*/ 108 w 118"/>
                  <a:gd name="T37" fmla="*/ 12 h 42"/>
                  <a:gd name="T38" fmla="*/ 82 w 118"/>
                  <a:gd name="T39" fmla="*/ 14 h 42"/>
                  <a:gd name="T40" fmla="*/ 62 w 118"/>
                  <a:gd name="T41" fmla="*/ 14 h 42"/>
                  <a:gd name="T42" fmla="*/ 32 w 118"/>
                  <a:gd name="T43" fmla="*/ 10 h 42"/>
                  <a:gd name="T44" fmla="*/ 32 w 118"/>
                  <a:gd name="T45" fmla="*/ 10 h 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</a:cxnLst>
                <a:rect l="0" t="0" r="r" b="b"/>
                <a:pathLst>
                  <a:path w="118" h="42">
                    <a:moveTo>
                      <a:pt x="32" y="10"/>
                    </a:moveTo>
                    <a:lnTo>
                      <a:pt x="32" y="10"/>
                    </a:lnTo>
                    <a:lnTo>
                      <a:pt x="24" y="10"/>
                    </a:lnTo>
                    <a:lnTo>
                      <a:pt x="18" y="6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2" y="12"/>
                    </a:lnTo>
                    <a:lnTo>
                      <a:pt x="2" y="22"/>
                    </a:lnTo>
                    <a:lnTo>
                      <a:pt x="2" y="22"/>
                    </a:lnTo>
                    <a:lnTo>
                      <a:pt x="22" y="30"/>
                    </a:lnTo>
                    <a:lnTo>
                      <a:pt x="30" y="34"/>
                    </a:lnTo>
                    <a:lnTo>
                      <a:pt x="38" y="36"/>
                    </a:lnTo>
                    <a:lnTo>
                      <a:pt x="38" y="36"/>
                    </a:lnTo>
                    <a:lnTo>
                      <a:pt x="68" y="42"/>
                    </a:lnTo>
                    <a:lnTo>
                      <a:pt x="90" y="42"/>
                    </a:lnTo>
                    <a:lnTo>
                      <a:pt x="104" y="42"/>
                    </a:lnTo>
                    <a:lnTo>
                      <a:pt x="118" y="38"/>
                    </a:lnTo>
                    <a:lnTo>
                      <a:pt x="108" y="12"/>
                    </a:lnTo>
                    <a:lnTo>
                      <a:pt x="108" y="12"/>
                    </a:lnTo>
                    <a:lnTo>
                      <a:pt x="82" y="14"/>
                    </a:lnTo>
                    <a:lnTo>
                      <a:pt x="62" y="14"/>
                    </a:lnTo>
                    <a:lnTo>
                      <a:pt x="32" y="10"/>
                    </a:lnTo>
                    <a:lnTo>
                      <a:pt x="32" y="10"/>
                    </a:lnTo>
                    <a:close/>
                  </a:path>
                </a:pathLst>
              </a:custGeom>
              <a:solidFill>
                <a:srgbClr val="D2E5A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94" name="Freeform 71"/>
              <p:cNvSpPr>
                <a:spLocks/>
              </p:cNvSpPr>
              <p:nvPr/>
            </p:nvSpPr>
            <p:spPr bwMode="auto">
              <a:xfrm>
                <a:off x="6345581" y="4513262"/>
                <a:ext cx="190500" cy="69850"/>
              </a:xfrm>
              <a:custGeom>
                <a:avLst/>
                <a:gdLst>
                  <a:gd name="T0" fmla="*/ 34 w 120"/>
                  <a:gd name="T1" fmla="*/ 10 h 44"/>
                  <a:gd name="T2" fmla="*/ 34 w 120"/>
                  <a:gd name="T3" fmla="*/ 10 h 44"/>
                  <a:gd name="T4" fmla="*/ 26 w 120"/>
                  <a:gd name="T5" fmla="*/ 10 h 44"/>
                  <a:gd name="T6" fmla="*/ 18 w 120"/>
                  <a:gd name="T7" fmla="*/ 6 h 44"/>
                  <a:gd name="T8" fmla="*/ 0 w 120"/>
                  <a:gd name="T9" fmla="*/ 0 h 44"/>
                  <a:gd name="T10" fmla="*/ 0 w 120"/>
                  <a:gd name="T11" fmla="*/ 0 h 44"/>
                  <a:gd name="T12" fmla="*/ 2 w 120"/>
                  <a:gd name="T13" fmla="*/ 12 h 44"/>
                  <a:gd name="T14" fmla="*/ 2 w 120"/>
                  <a:gd name="T15" fmla="*/ 22 h 44"/>
                  <a:gd name="T16" fmla="*/ 2 w 120"/>
                  <a:gd name="T17" fmla="*/ 22 h 44"/>
                  <a:gd name="T18" fmla="*/ 22 w 120"/>
                  <a:gd name="T19" fmla="*/ 30 h 44"/>
                  <a:gd name="T20" fmla="*/ 30 w 120"/>
                  <a:gd name="T21" fmla="*/ 34 h 44"/>
                  <a:gd name="T22" fmla="*/ 38 w 120"/>
                  <a:gd name="T23" fmla="*/ 36 h 44"/>
                  <a:gd name="T24" fmla="*/ 38 w 120"/>
                  <a:gd name="T25" fmla="*/ 36 h 44"/>
                  <a:gd name="T26" fmla="*/ 50 w 120"/>
                  <a:gd name="T27" fmla="*/ 38 h 44"/>
                  <a:gd name="T28" fmla="*/ 68 w 120"/>
                  <a:gd name="T29" fmla="*/ 42 h 44"/>
                  <a:gd name="T30" fmla="*/ 92 w 120"/>
                  <a:gd name="T31" fmla="*/ 44 h 44"/>
                  <a:gd name="T32" fmla="*/ 106 w 120"/>
                  <a:gd name="T33" fmla="*/ 42 h 44"/>
                  <a:gd name="T34" fmla="*/ 120 w 120"/>
                  <a:gd name="T35" fmla="*/ 40 h 44"/>
                  <a:gd name="T36" fmla="*/ 110 w 120"/>
                  <a:gd name="T37" fmla="*/ 12 h 44"/>
                  <a:gd name="T38" fmla="*/ 110 w 120"/>
                  <a:gd name="T39" fmla="*/ 12 h 44"/>
                  <a:gd name="T40" fmla="*/ 84 w 120"/>
                  <a:gd name="T41" fmla="*/ 16 h 44"/>
                  <a:gd name="T42" fmla="*/ 62 w 120"/>
                  <a:gd name="T43" fmla="*/ 14 h 44"/>
                  <a:gd name="T44" fmla="*/ 34 w 120"/>
                  <a:gd name="T45" fmla="*/ 10 h 44"/>
                  <a:gd name="T46" fmla="*/ 34 w 120"/>
                  <a:gd name="T47" fmla="*/ 10 h 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</a:cxnLst>
                <a:rect l="0" t="0" r="r" b="b"/>
                <a:pathLst>
                  <a:path w="120" h="44">
                    <a:moveTo>
                      <a:pt x="34" y="10"/>
                    </a:moveTo>
                    <a:lnTo>
                      <a:pt x="34" y="10"/>
                    </a:lnTo>
                    <a:lnTo>
                      <a:pt x="26" y="10"/>
                    </a:lnTo>
                    <a:lnTo>
                      <a:pt x="18" y="6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2" y="12"/>
                    </a:lnTo>
                    <a:lnTo>
                      <a:pt x="2" y="22"/>
                    </a:lnTo>
                    <a:lnTo>
                      <a:pt x="2" y="22"/>
                    </a:lnTo>
                    <a:lnTo>
                      <a:pt x="22" y="30"/>
                    </a:lnTo>
                    <a:lnTo>
                      <a:pt x="30" y="34"/>
                    </a:lnTo>
                    <a:lnTo>
                      <a:pt x="38" y="36"/>
                    </a:lnTo>
                    <a:lnTo>
                      <a:pt x="38" y="36"/>
                    </a:lnTo>
                    <a:lnTo>
                      <a:pt x="50" y="38"/>
                    </a:lnTo>
                    <a:lnTo>
                      <a:pt x="68" y="42"/>
                    </a:lnTo>
                    <a:lnTo>
                      <a:pt x="92" y="44"/>
                    </a:lnTo>
                    <a:lnTo>
                      <a:pt x="106" y="42"/>
                    </a:lnTo>
                    <a:lnTo>
                      <a:pt x="120" y="40"/>
                    </a:lnTo>
                    <a:lnTo>
                      <a:pt x="110" y="12"/>
                    </a:lnTo>
                    <a:lnTo>
                      <a:pt x="110" y="12"/>
                    </a:lnTo>
                    <a:lnTo>
                      <a:pt x="84" y="16"/>
                    </a:lnTo>
                    <a:lnTo>
                      <a:pt x="62" y="14"/>
                    </a:lnTo>
                    <a:lnTo>
                      <a:pt x="34" y="10"/>
                    </a:lnTo>
                    <a:lnTo>
                      <a:pt x="34" y="10"/>
                    </a:lnTo>
                    <a:close/>
                  </a:path>
                </a:pathLst>
              </a:custGeom>
              <a:solidFill>
                <a:srgbClr val="D8E8B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95" name="Freeform 72"/>
              <p:cNvSpPr>
                <a:spLocks/>
              </p:cNvSpPr>
              <p:nvPr/>
            </p:nvSpPr>
            <p:spPr bwMode="auto">
              <a:xfrm>
                <a:off x="6348756" y="4519612"/>
                <a:ext cx="190500" cy="69850"/>
              </a:xfrm>
              <a:custGeom>
                <a:avLst/>
                <a:gdLst>
                  <a:gd name="T0" fmla="*/ 32 w 120"/>
                  <a:gd name="T1" fmla="*/ 10 h 44"/>
                  <a:gd name="T2" fmla="*/ 32 w 120"/>
                  <a:gd name="T3" fmla="*/ 10 h 44"/>
                  <a:gd name="T4" fmla="*/ 24 w 120"/>
                  <a:gd name="T5" fmla="*/ 8 h 44"/>
                  <a:gd name="T6" fmla="*/ 16 w 120"/>
                  <a:gd name="T7" fmla="*/ 6 h 44"/>
                  <a:gd name="T8" fmla="*/ 0 w 120"/>
                  <a:gd name="T9" fmla="*/ 0 h 44"/>
                  <a:gd name="T10" fmla="*/ 0 w 120"/>
                  <a:gd name="T11" fmla="*/ 0 h 44"/>
                  <a:gd name="T12" fmla="*/ 0 w 120"/>
                  <a:gd name="T13" fmla="*/ 10 h 44"/>
                  <a:gd name="T14" fmla="*/ 0 w 120"/>
                  <a:gd name="T15" fmla="*/ 20 h 44"/>
                  <a:gd name="T16" fmla="*/ 0 w 120"/>
                  <a:gd name="T17" fmla="*/ 20 h 44"/>
                  <a:gd name="T18" fmla="*/ 20 w 120"/>
                  <a:gd name="T19" fmla="*/ 30 h 44"/>
                  <a:gd name="T20" fmla="*/ 28 w 120"/>
                  <a:gd name="T21" fmla="*/ 34 h 44"/>
                  <a:gd name="T22" fmla="*/ 36 w 120"/>
                  <a:gd name="T23" fmla="*/ 36 h 44"/>
                  <a:gd name="T24" fmla="*/ 36 w 120"/>
                  <a:gd name="T25" fmla="*/ 36 h 44"/>
                  <a:gd name="T26" fmla="*/ 50 w 120"/>
                  <a:gd name="T27" fmla="*/ 38 h 44"/>
                  <a:gd name="T28" fmla="*/ 68 w 120"/>
                  <a:gd name="T29" fmla="*/ 42 h 44"/>
                  <a:gd name="T30" fmla="*/ 78 w 120"/>
                  <a:gd name="T31" fmla="*/ 44 h 44"/>
                  <a:gd name="T32" fmla="*/ 92 w 120"/>
                  <a:gd name="T33" fmla="*/ 44 h 44"/>
                  <a:gd name="T34" fmla="*/ 106 w 120"/>
                  <a:gd name="T35" fmla="*/ 42 h 44"/>
                  <a:gd name="T36" fmla="*/ 120 w 120"/>
                  <a:gd name="T37" fmla="*/ 40 h 44"/>
                  <a:gd name="T38" fmla="*/ 110 w 120"/>
                  <a:gd name="T39" fmla="*/ 14 h 44"/>
                  <a:gd name="T40" fmla="*/ 110 w 120"/>
                  <a:gd name="T41" fmla="*/ 14 h 44"/>
                  <a:gd name="T42" fmla="*/ 84 w 120"/>
                  <a:gd name="T43" fmla="*/ 16 h 44"/>
                  <a:gd name="T44" fmla="*/ 62 w 120"/>
                  <a:gd name="T45" fmla="*/ 14 h 44"/>
                  <a:gd name="T46" fmla="*/ 32 w 120"/>
                  <a:gd name="T47" fmla="*/ 10 h 44"/>
                  <a:gd name="T48" fmla="*/ 32 w 120"/>
                  <a:gd name="T49" fmla="*/ 10 h 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120" h="44">
                    <a:moveTo>
                      <a:pt x="32" y="10"/>
                    </a:moveTo>
                    <a:lnTo>
                      <a:pt x="32" y="10"/>
                    </a:lnTo>
                    <a:lnTo>
                      <a:pt x="24" y="8"/>
                    </a:lnTo>
                    <a:lnTo>
                      <a:pt x="16" y="6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10"/>
                    </a:lnTo>
                    <a:lnTo>
                      <a:pt x="0" y="20"/>
                    </a:lnTo>
                    <a:lnTo>
                      <a:pt x="0" y="20"/>
                    </a:lnTo>
                    <a:lnTo>
                      <a:pt x="20" y="30"/>
                    </a:lnTo>
                    <a:lnTo>
                      <a:pt x="28" y="34"/>
                    </a:lnTo>
                    <a:lnTo>
                      <a:pt x="36" y="36"/>
                    </a:lnTo>
                    <a:lnTo>
                      <a:pt x="36" y="36"/>
                    </a:lnTo>
                    <a:lnTo>
                      <a:pt x="50" y="38"/>
                    </a:lnTo>
                    <a:lnTo>
                      <a:pt x="68" y="42"/>
                    </a:lnTo>
                    <a:lnTo>
                      <a:pt x="78" y="44"/>
                    </a:lnTo>
                    <a:lnTo>
                      <a:pt x="92" y="44"/>
                    </a:lnTo>
                    <a:lnTo>
                      <a:pt x="106" y="42"/>
                    </a:lnTo>
                    <a:lnTo>
                      <a:pt x="120" y="40"/>
                    </a:lnTo>
                    <a:lnTo>
                      <a:pt x="110" y="14"/>
                    </a:lnTo>
                    <a:lnTo>
                      <a:pt x="110" y="14"/>
                    </a:lnTo>
                    <a:lnTo>
                      <a:pt x="84" y="16"/>
                    </a:lnTo>
                    <a:lnTo>
                      <a:pt x="62" y="14"/>
                    </a:lnTo>
                    <a:lnTo>
                      <a:pt x="32" y="10"/>
                    </a:lnTo>
                    <a:lnTo>
                      <a:pt x="32" y="10"/>
                    </a:lnTo>
                    <a:close/>
                  </a:path>
                </a:pathLst>
              </a:custGeom>
              <a:solidFill>
                <a:srgbClr val="DEECB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96" name="Freeform 73"/>
              <p:cNvSpPr>
                <a:spLocks/>
              </p:cNvSpPr>
              <p:nvPr/>
            </p:nvSpPr>
            <p:spPr bwMode="auto">
              <a:xfrm>
                <a:off x="6348756" y="4525962"/>
                <a:ext cx="193675" cy="69850"/>
              </a:xfrm>
              <a:custGeom>
                <a:avLst/>
                <a:gdLst>
                  <a:gd name="T0" fmla="*/ 32 w 122"/>
                  <a:gd name="T1" fmla="*/ 10 h 44"/>
                  <a:gd name="T2" fmla="*/ 32 w 122"/>
                  <a:gd name="T3" fmla="*/ 10 h 44"/>
                  <a:gd name="T4" fmla="*/ 24 w 122"/>
                  <a:gd name="T5" fmla="*/ 8 h 44"/>
                  <a:gd name="T6" fmla="*/ 16 w 122"/>
                  <a:gd name="T7" fmla="*/ 6 h 44"/>
                  <a:gd name="T8" fmla="*/ 0 w 122"/>
                  <a:gd name="T9" fmla="*/ 0 h 44"/>
                  <a:gd name="T10" fmla="*/ 0 w 122"/>
                  <a:gd name="T11" fmla="*/ 0 h 44"/>
                  <a:gd name="T12" fmla="*/ 0 w 122"/>
                  <a:gd name="T13" fmla="*/ 10 h 44"/>
                  <a:gd name="T14" fmla="*/ 0 w 122"/>
                  <a:gd name="T15" fmla="*/ 20 h 44"/>
                  <a:gd name="T16" fmla="*/ 0 w 122"/>
                  <a:gd name="T17" fmla="*/ 20 h 44"/>
                  <a:gd name="T18" fmla="*/ 20 w 122"/>
                  <a:gd name="T19" fmla="*/ 30 h 44"/>
                  <a:gd name="T20" fmla="*/ 28 w 122"/>
                  <a:gd name="T21" fmla="*/ 34 h 44"/>
                  <a:gd name="T22" fmla="*/ 36 w 122"/>
                  <a:gd name="T23" fmla="*/ 36 h 44"/>
                  <a:gd name="T24" fmla="*/ 36 w 122"/>
                  <a:gd name="T25" fmla="*/ 36 h 44"/>
                  <a:gd name="T26" fmla="*/ 50 w 122"/>
                  <a:gd name="T27" fmla="*/ 38 h 44"/>
                  <a:gd name="T28" fmla="*/ 68 w 122"/>
                  <a:gd name="T29" fmla="*/ 42 h 44"/>
                  <a:gd name="T30" fmla="*/ 80 w 122"/>
                  <a:gd name="T31" fmla="*/ 44 h 44"/>
                  <a:gd name="T32" fmla="*/ 92 w 122"/>
                  <a:gd name="T33" fmla="*/ 44 h 44"/>
                  <a:gd name="T34" fmla="*/ 106 w 122"/>
                  <a:gd name="T35" fmla="*/ 44 h 44"/>
                  <a:gd name="T36" fmla="*/ 122 w 122"/>
                  <a:gd name="T37" fmla="*/ 42 h 44"/>
                  <a:gd name="T38" fmla="*/ 112 w 122"/>
                  <a:gd name="T39" fmla="*/ 14 h 44"/>
                  <a:gd name="T40" fmla="*/ 112 w 122"/>
                  <a:gd name="T41" fmla="*/ 14 h 44"/>
                  <a:gd name="T42" fmla="*/ 86 w 122"/>
                  <a:gd name="T43" fmla="*/ 16 h 44"/>
                  <a:gd name="T44" fmla="*/ 62 w 122"/>
                  <a:gd name="T45" fmla="*/ 14 h 44"/>
                  <a:gd name="T46" fmla="*/ 32 w 122"/>
                  <a:gd name="T47" fmla="*/ 10 h 44"/>
                  <a:gd name="T48" fmla="*/ 32 w 122"/>
                  <a:gd name="T49" fmla="*/ 10 h 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122" h="44">
                    <a:moveTo>
                      <a:pt x="32" y="10"/>
                    </a:moveTo>
                    <a:lnTo>
                      <a:pt x="32" y="10"/>
                    </a:lnTo>
                    <a:lnTo>
                      <a:pt x="24" y="8"/>
                    </a:lnTo>
                    <a:lnTo>
                      <a:pt x="16" y="6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10"/>
                    </a:lnTo>
                    <a:lnTo>
                      <a:pt x="0" y="20"/>
                    </a:lnTo>
                    <a:lnTo>
                      <a:pt x="0" y="20"/>
                    </a:lnTo>
                    <a:lnTo>
                      <a:pt x="20" y="30"/>
                    </a:lnTo>
                    <a:lnTo>
                      <a:pt x="28" y="34"/>
                    </a:lnTo>
                    <a:lnTo>
                      <a:pt x="36" y="36"/>
                    </a:lnTo>
                    <a:lnTo>
                      <a:pt x="36" y="36"/>
                    </a:lnTo>
                    <a:lnTo>
                      <a:pt x="50" y="38"/>
                    </a:lnTo>
                    <a:lnTo>
                      <a:pt x="68" y="42"/>
                    </a:lnTo>
                    <a:lnTo>
                      <a:pt x="80" y="44"/>
                    </a:lnTo>
                    <a:lnTo>
                      <a:pt x="92" y="44"/>
                    </a:lnTo>
                    <a:lnTo>
                      <a:pt x="106" y="44"/>
                    </a:lnTo>
                    <a:lnTo>
                      <a:pt x="122" y="42"/>
                    </a:lnTo>
                    <a:lnTo>
                      <a:pt x="112" y="14"/>
                    </a:lnTo>
                    <a:lnTo>
                      <a:pt x="112" y="14"/>
                    </a:lnTo>
                    <a:lnTo>
                      <a:pt x="86" y="16"/>
                    </a:lnTo>
                    <a:lnTo>
                      <a:pt x="62" y="14"/>
                    </a:lnTo>
                    <a:lnTo>
                      <a:pt x="32" y="10"/>
                    </a:lnTo>
                    <a:lnTo>
                      <a:pt x="32" y="10"/>
                    </a:lnTo>
                    <a:close/>
                  </a:path>
                </a:pathLst>
              </a:custGeom>
              <a:solidFill>
                <a:srgbClr val="E3EFCB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97" name="Freeform 74"/>
              <p:cNvSpPr>
                <a:spLocks/>
              </p:cNvSpPr>
              <p:nvPr/>
            </p:nvSpPr>
            <p:spPr bwMode="auto">
              <a:xfrm>
                <a:off x="6348756" y="4529137"/>
                <a:ext cx="196850" cy="73025"/>
              </a:xfrm>
              <a:custGeom>
                <a:avLst/>
                <a:gdLst>
                  <a:gd name="T0" fmla="*/ 32 w 124"/>
                  <a:gd name="T1" fmla="*/ 12 h 46"/>
                  <a:gd name="T2" fmla="*/ 32 w 124"/>
                  <a:gd name="T3" fmla="*/ 12 h 46"/>
                  <a:gd name="T4" fmla="*/ 24 w 124"/>
                  <a:gd name="T5" fmla="*/ 10 h 46"/>
                  <a:gd name="T6" fmla="*/ 18 w 124"/>
                  <a:gd name="T7" fmla="*/ 8 h 46"/>
                  <a:gd name="T8" fmla="*/ 0 w 124"/>
                  <a:gd name="T9" fmla="*/ 0 h 46"/>
                  <a:gd name="T10" fmla="*/ 0 w 124"/>
                  <a:gd name="T11" fmla="*/ 0 h 46"/>
                  <a:gd name="T12" fmla="*/ 0 w 124"/>
                  <a:gd name="T13" fmla="*/ 6 h 46"/>
                  <a:gd name="T14" fmla="*/ 0 w 124"/>
                  <a:gd name="T15" fmla="*/ 12 h 46"/>
                  <a:gd name="T16" fmla="*/ 0 w 124"/>
                  <a:gd name="T17" fmla="*/ 22 h 46"/>
                  <a:gd name="T18" fmla="*/ 0 w 124"/>
                  <a:gd name="T19" fmla="*/ 22 h 46"/>
                  <a:gd name="T20" fmla="*/ 20 w 124"/>
                  <a:gd name="T21" fmla="*/ 30 h 46"/>
                  <a:gd name="T22" fmla="*/ 30 w 124"/>
                  <a:gd name="T23" fmla="*/ 34 h 46"/>
                  <a:gd name="T24" fmla="*/ 38 w 124"/>
                  <a:gd name="T25" fmla="*/ 36 h 46"/>
                  <a:gd name="T26" fmla="*/ 38 w 124"/>
                  <a:gd name="T27" fmla="*/ 36 h 46"/>
                  <a:gd name="T28" fmla="*/ 50 w 124"/>
                  <a:gd name="T29" fmla="*/ 40 h 46"/>
                  <a:gd name="T30" fmla="*/ 70 w 124"/>
                  <a:gd name="T31" fmla="*/ 44 h 46"/>
                  <a:gd name="T32" fmla="*/ 82 w 124"/>
                  <a:gd name="T33" fmla="*/ 46 h 46"/>
                  <a:gd name="T34" fmla="*/ 94 w 124"/>
                  <a:gd name="T35" fmla="*/ 46 h 46"/>
                  <a:gd name="T36" fmla="*/ 108 w 124"/>
                  <a:gd name="T37" fmla="*/ 46 h 46"/>
                  <a:gd name="T38" fmla="*/ 124 w 124"/>
                  <a:gd name="T39" fmla="*/ 44 h 46"/>
                  <a:gd name="T40" fmla="*/ 114 w 124"/>
                  <a:gd name="T41" fmla="*/ 16 h 46"/>
                  <a:gd name="T42" fmla="*/ 114 w 124"/>
                  <a:gd name="T43" fmla="*/ 16 h 46"/>
                  <a:gd name="T44" fmla="*/ 88 w 124"/>
                  <a:gd name="T45" fmla="*/ 18 h 46"/>
                  <a:gd name="T46" fmla="*/ 64 w 124"/>
                  <a:gd name="T47" fmla="*/ 16 h 46"/>
                  <a:gd name="T48" fmla="*/ 32 w 124"/>
                  <a:gd name="T49" fmla="*/ 12 h 46"/>
                  <a:gd name="T50" fmla="*/ 32 w 124"/>
                  <a:gd name="T51" fmla="*/ 12 h 4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124" h="46">
                    <a:moveTo>
                      <a:pt x="32" y="12"/>
                    </a:moveTo>
                    <a:lnTo>
                      <a:pt x="32" y="12"/>
                    </a:lnTo>
                    <a:lnTo>
                      <a:pt x="24" y="10"/>
                    </a:lnTo>
                    <a:lnTo>
                      <a:pt x="18" y="8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6"/>
                    </a:lnTo>
                    <a:lnTo>
                      <a:pt x="0" y="12"/>
                    </a:lnTo>
                    <a:lnTo>
                      <a:pt x="0" y="22"/>
                    </a:lnTo>
                    <a:lnTo>
                      <a:pt x="0" y="22"/>
                    </a:lnTo>
                    <a:lnTo>
                      <a:pt x="20" y="30"/>
                    </a:lnTo>
                    <a:lnTo>
                      <a:pt x="30" y="34"/>
                    </a:lnTo>
                    <a:lnTo>
                      <a:pt x="38" y="36"/>
                    </a:lnTo>
                    <a:lnTo>
                      <a:pt x="38" y="36"/>
                    </a:lnTo>
                    <a:lnTo>
                      <a:pt x="50" y="40"/>
                    </a:lnTo>
                    <a:lnTo>
                      <a:pt x="70" y="44"/>
                    </a:lnTo>
                    <a:lnTo>
                      <a:pt x="82" y="46"/>
                    </a:lnTo>
                    <a:lnTo>
                      <a:pt x="94" y="46"/>
                    </a:lnTo>
                    <a:lnTo>
                      <a:pt x="108" y="46"/>
                    </a:lnTo>
                    <a:lnTo>
                      <a:pt x="124" y="44"/>
                    </a:lnTo>
                    <a:lnTo>
                      <a:pt x="114" y="16"/>
                    </a:lnTo>
                    <a:lnTo>
                      <a:pt x="114" y="16"/>
                    </a:lnTo>
                    <a:lnTo>
                      <a:pt x="88" y="18"/>
                    </a:lnTo>
                    <a:lnTo>
                      <a:pt x="64" y="16"/>
                    </a:lnTo>
                    <a:lnTo>
                      <a:pt x="32" y="12"/>
                    </a:lnTo>
                    <a:lnTo>
                      <a:pt x="32" y="12"/>
                    </a:lnTo>
                    <a:close/>
                  </a:path>
                </a:pathLst>
              </a:custGeom>
              <a:solidFill>
                <a:srgbClr val="EAF3D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98" name="Freeform 75"/>
              <p:cNvSpPr>
                <a:spLocks/>
              </p:cNvSpPr>
              <p:nvPr/>
            </p:nvSpPr>
            <p:spPr bwMode="auto">
              <a:xfrm>
                <a:off x="6348756" y="4535487"/>
                <a:ext cx="200025" cy="76200"/>
              </a:xfrm>
              <a:custGeom>
                <a:avLst/>
                <a:gdLst>
                  <a:gd name="T0" fmla="*/ 34 w 126"/>
                  <a:gd name="T1" fmla="*/ 12 h 48"/>
                  <a:gd name="T2" fmla="*/ 34 w 126"/>
                  <a:gd name="T3" fmla="*/ 12 h 48"/>
                  <a:gd name="T4" fmla="*/ 26 w 126"/>
                  <a:gd name="T5" fmla="*/ 10 h 48"/>
                  <a:gd name="T6" fmla="*/ 18 w 126"/>
                  <a:gd name="T7" fmla="*/ 8 h 48"/>
                  <a:gd name="T8" fmla="*/ 0 w 126"/>
                  <a:gd name="T9" fmla="*/ 0 h 48"/>
                  <a:gd name="T10" fmla="*/ 0 w 126"/>
                  <a:gd name="T11" fmla="*/ 0 h 48"/>
                  <a:gd name="T12" fmla="*/ 0 w 126"/>
                  <a:gd name="T13" fmla="*/ 6 h 48"/>
                  <a:gd name="T14" fmla="*/ 0 w 126"/>
                  <a:gd name="T15" fmla="*/ 12 h 48"/>
                  <a:gd name="T16" fmla="*/ 0 w 126"/>
                  <a:gd name="T17" fmla="*/ 20 h 48"/>
                  <a:gd name="T18" fmla="*/ 0 w 126"/>
                  <a:gd name="T19" fmla="*/ 20 h 48"/>
                  <a:gd name="T20" fmla="*/ 20 w 126"/>
                  <a:gd name="T21" fmla="*/ 30 h 48"/>
                  <a:gd name="T22" fmla="*/ 30 w 126"/>
                  <a:gd name="T23" fmla="*/ 34 h 48"/>
                  <a:gd name="T24" fmla="*/ 38 w 126"/>
                  <a:gd name="T25" fmla="*/ 36 h 48"/>
                  <a:gd name="T26" fmla="*/ 38 w 126"/>
                  <a:gd name="T27" fmla="*/ 36 h 48"/>
                  <a:gd name="T28" fmla="*/ 52 w 126"/>
                  <a:gd name="T29" fmla="*/ 40 h 48"/>
                  <a:gd name="T30" fmla="*/ 72 w 126"/>
                  <a:gd name="T31" fmla="*/ 44 h 48"/>
                  <a:gd name="T32" fmla="*/ 84 w 126"/>
                  <a:gd name="T33" fmla="*/ 46 h 48"/>
                  <a:gd name="T34" fmla="*/ 96 w 126"/>
                  <a:gd name="T35" fmla="*/ 48 h 48"/>
                  <a:gd name="T36" fmla="*/ 110 w 126"/>
                  <a:gd name="T37" fmla="*/ 46 h 48"/>
                  <a:gd name="T38" fmla="*/ 126 w 126"/>
                  <a:gd name="T39" fmla="*/ 44 h 48"/>
                  <a:gd name="T40" fmla="*/ 114 w 126"/>
                  <a:gd name="T41" fmla="*/ 16 h 48"/>
                  <a:gd name="T42" fmla="*/ 114 w 126"/>
                  <a:gd name="T43" fmla="*/ 16 h 48"/>
                  <a:gd name="T44" fmla="*/ 102 w 126"/>
                  <a:gd name="T45" fmla="*/ 18 h 48"/>
                  <a:gd name="T46" fmla="*/ 88 w 126"/>
                  <a:gd name="T47" fmla="*/ 18 h 48"/>
                  <a:gd name="T48" fmla="*/ 66 w 126"/>
                  <a:gd name="T49" fmla="*/ 16 h 48"/>
                  <a:gd name="T50" fmla="*/ 34 w 126"/>
                  <a:gd name="T51" fmla="*/ 12 h 48"/>
                  <a:gd name="T52" fmla="*/ 34 w 126"/>
                  <a:gd name="T53" fmla="*/ 12 h 4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</a:cxnLst>
                <a:rect l="0" t="0" r="r" b="b"/>
                <a:pathLst>
                  <a:path w="126" h="48">
                    <a:moveTo>
                      <a:pt x="34" y="12"/>
                    </a:moveTo>
                    <a:lnTo>
                      <a:pt x="34" y="12"/>
                    </a:lnTo>
                    <a:lnTo>
                      <a:pt x="26" y="10"/>
                    </a:lnTo>
                    <a:lnTo>
                      <a:pt x="18" y="8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6"/>
                    </a:lnTo>
                    <a:lnTo>
                      <a:pt x="0" y="12"/>
                    </a:lnTo>
                    <a:lnTo>
                      <a:pt x="0" y="20"/>
                    </a:lnTo>
                    <a:lnTo>
                      <a:pt x="0" y="20"/>
                    </a:lnTo>
                    <a:lnTo>
                      <a:pt x="20" y="30"/>
                    </a:lnTo>
                    <a:lnTo>
                      <a:pt x="30" y="34"/>
                    </a:lnTo>
                    <a:lnTo>
                      <a:pt x="38" y="36"/>
                    </a:lnTo>
                    <a:lnTo>
                      <a:pt x="38" y="36"/>
                    </a:lnTo>
                    <a:lnTo>
                      <a:pt x="52" y="40"/>
                    </a:lnTo>
                    <a:lnTo>
                      <a:pt x="72" y="44"/>
                    </a:lnTo>
                    <a:lnTo>
                      <a:pt x="84" y="46"/>
                    </a:lnTo>
                    <a:lnTo>
                      <a:pt x="96" y="48"/>
                    </a:lnTo>
                    <a:lnTo>
                      <a:pt x="110" y="46"/>
                    </a:lnTo>
                    <a:lnTo>
                      <a:pt x="126" y="44"/>
                    </a:lnTo>
                    <a:lnTo>
                      <a:pt x="114" y="16"/>
                    </a:lnTo>
                    <a:lnTo>
                      <a:pt x="114" y="16"/>
                    </a:lnTo>
                    <a:lnTo>
                      <a:pt x="102" y="18"/>
                    </a:lnTo>
                    <a:lnTo>
                      <a:pt x="88" y="18"/>
                    </a:lnTo>
                    <a:lnTo>
                      <a:pt x="66" y="16"/>
                    </a:lnTo>
                    <a:lnTo>
                      <a:pt x="34" y="12"/>
                    </a:lnTo>
                    <a:lnTo>
                      <a:pt x="34" y="12"/>
                    </a:lnTo>
                    <a:close/>
                  </a:path>
                </a:pathLst>
              </a:custGeom>
              <a:solidFill>
                <a:srgbClr val="F0F6E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99" name="Freeform 76"/>
              <p:cNvSpPr>
                <a:spLocks/>
              </p:cNvSpPr>
              <p:nvPr/>
            </p:nvSpPr>
            <p:spPr bwMode="auto">
              <a:xfrm>
                <a:off x="6348756" y="4541837"/>
                <a:ext cx="203200" cy="76200"/>
              </a:xfrm>
              <a:custGeom>
                <a:avLst/>
                <a:gdLst>
                  <a:gd name="T0" fmla="*/ 34 w 128"/>
                  <a:gd name="T1" fmla="*/ 12 h 48"/>
                  <a:gd name="T2" fmla="*/ 34 w 128"/>
                  <a:gd name="T3" fmla="*/ 12 h 48"/>
                  <a:gd name="T4" fmla="*/ 26 w 128"/>
                  <a:gd name="T5" fmla="*/ 10 h 48"/>
                  <a:gd name="T6" fmla="*/ 18 w 128"/>
                  <a:gd name="T7" fmla="*/ 8 h 48"/>
                  <a:gd name="T8" fmla="*/ 0 w 128"/>
                  <a:gd name="T9" fmla="*/ 0 h 48"/>
                  <a:gd name="T10" fmla="*/ 0 w 128"/>
                  <a:gd name="T11" fmla="*/ 0 h 48"/>
                  <a:gd name="T12" fmla="*/ 2 w 128"/>
                  <a:gd name="T13" fmla="*/ 6 h 48"/>
                  <a:gd name="T14" fmla="*/ 0 w 128"/>
                  <a:gd name="T15" fmla="*/ 10 h 48"/>
                  <a:gd name="T16" fmla="*/ 0 w 128"/>
                  <a:gd name="T17" fmla="*/ 20 h 48"/>
                  <a:gd name="T18" fmla="*/ 0 w 128"/>
                  <a:gd name="T19" fmla="*/ 20 h 48"/>
                  <a:gd name="T20" fmla="*/ 20 w 128"/>
                  <a:gd name="T21" fmla="*/ 30 h 48"/>
                  <a:gd name="T22" fmla="*/ 30 w 128"/>
                  <a:gd name="T23" fmla="*/ 34 h 48"/>
                  <a:gd name="T24" fmla="*/ 38 w 128"/>
                  <a:gd name="T25" fmla="*/ 36 h 48"/>
                  <a:gd name="T26" fmla="*/ 38 w 128"/>
                  <a:gd name="T27" fmla="*/ 36 h 48"/>
                  <a:gd name="T28" fmla="*/ 52 w 128"/>
                  <a:gd name="T29" fmla="*/ 38 h 48"/>
                  <a:gd name="T30" fmla="*/ 72 w 128"/>
                  <a:gd name="T31" fmla="*/ 44 h 48"/>
                  <a:gd name="T32" fmla="*/ 84 w 128"/>
                  <a:gd name="T33" fmla="*/ 46 h 48"/>
                  <a:gd name="T34" fmla="*/ 98 w 128"/>
                  <a:gd name="T35" fmla="*/ 48 h 48"/>
                  <a:gd name="T36" fmla="*/ 112 w 128"/>
                  <a:gd name="T37" fmla="*/ 48 h 48"/>
                  <a:gd name="T38" fmla="*/ 128 w 128"/>
                  <a:gd name="T39" fmla="*/ 44 h 48"/>
                  <a:gd name="T40" fmla="*/ 116 w 128"/>
                  <a:gd name="T41" fmla="*/ 16 h 48"/>
                  <a:gd name="T42" fmla="*/ 116 w 128"/>
                  <a:gd name="T43" fmla="*/ 16 h 48"/>
                  <a:gd name="T44" fmla="*/ 104 w 128"/>
                  <a:gd name="T45" fmla="*/ 18 h 48"/>
                  <a:gd name="T46" fmla="*/ 90 w 128"/>
                  <a:gd name="T47" fmla="*/ 18 h 48"/>
                  <a:gd name="T48" fmla="*/ 66 w 128"/>
                  <a:gd name="T49" fmla="*/ 16 h 48"/>
                  <a:gd name="T50" fmla="*/ 34 w 128"/>
                  <a:gd name="T51" fmla="*/ 12 h 48"/>
                  <a:gd name="T52" fmla="*/ 34 w 128"/>
                  <a:gd name="T53" fmla="*/ 12 h 4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</a:cxnLst>
                <a:rect l="0" t="0" r="r" b="b"/>
                <a:pathLst>
                  <a:path w="128" h="48">
                    <a:moveTo>
                      <a:pt x="34" y="12"/>
                    </a:moveTo>
                    <a:lnTo>
                      <a:pt x="34" y="12"/>
                    </a:lnTo>
                    <a:lnTo>
                      <a:pt x="26" y="10"/>
                    </a:lnTo>
                    <a:lnTo>
                      <a:pt x="18" y="8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2" y="6"/>
                    </a:lnTo>
                    <a:lnTo>
                      <a:pt x="0" y="10"/>
                    </a:lnTo>
                    <a:lnTo>
                      <a:pt x="0" y="20"/>
                    </a:lnTo>
                    <a:lnTo>
                      <a:pt x="0" y="20"/>
                    </a:lnTo>
                    <a:lnTo>
                      <a:pt x="20" y="30"/>
                    </a:lnTo>
                    <a:lnTo>
                      <a:pt x="30" y="34"/>
                    </a:lnTo>
                    <a:lnTo>
                      <a:pt x="38" y="36"/>
                    </a:lnTo>
                    <a:lnTo>
                      <a:pt x="38" y="36"/>
                    </a:lnTo>
                    <a:lnTo>
                      <a:pt x="52" y="38"/>
                    </a:lnTo>
                    <a:lnTo>
                      <a:pt x="72" y="44"/>
                    </a:lnTo>
                    <a:lnTo>
                      <a:pt x="84" y="46"/>
                    </a:lnTo>
                    <a:lnTo>
                      <a:pt x="98" y="48"/>
                    </a:lnTo>
                    <a:lnTo>
                      <a:pt x="112" y="48"/>
                    </a:lnTo>
                    <a:lnTo>
                      <a:pt x="128" y="44"/>
                    </a:lnTo>
                    <a:lnTo>
                      <a:pt x="116" y="16"/>
                    </a:lnTo>
                    <a:lnTo>
                      <a:pt x="116" y="16"/>
                    </a:lnTo>
                    <a:lnTo>
                      <a:pt x="104" y="18"/>
                    </a:lnTo>
                    <a:lnTo>
                      <a:pt x="90" y="18"/>
                    </a:lnTo>
                    <a:lnTo>
                      <a:pt x="66" y="16"/>
                    </a:lnTo>
                    <a:lnTo>
                      <a:pt x="34" y="12"/>
                    </a:lnTo>
                    <a:lnTo>
                      <a:pt x="34" y="12"/>
                    </a:lnTo>
                    <a:close/>
                  </a:path>
                </a:pathLst>
              </a:custGeom>
              <a:solidFill>
                <a:srgbClr val="F6FAE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00" name="Freeform 77"/>
              <p:cNvSpPr>
                <a:spLocks/>
              </p:cNvSpPr>
              <p:nvPr/>
            </p:nvSpPr>
            <p:spPr bwMode="auto">
              <a:xfrm>
                <a:off x="6348756" y="4548187"/>
                <a:ext cx="206375" cy="76200"/>
              </a:xfrm>
              <a:custGeom>
                <a:avLst/>
                <a:gdLst>
                  <a:gd name="T0" fmla="*/ 34 w 130"/>
                  <a:gd name="T1" fmla="*/ 12 h 48"/>
                  <a:gd name="T2" fmla="*/ 34 w 130"/>
                  <a:gd name="T3" fmla="*/ 12 h 48"/>
                  <a:gd name="T4" fmla="*/ 26 w 130"/>
                  <a:gd name="T5" fmla="*/ 10 h 48"/>
                  <a:gd name="T6" fmla="*/ 18 w 130"/>
                  <a:gd name="T7" fmla="*/ 6 h 48"/>
                  <a:gd name="T8" fmla="*/ 2 w 130"/>
                  <a:gd name="T9" fmla="*/ 0 h 48"/>
                  <a:gd name="T10" fmla="*/ 2 w 130"/>
                  <a:gd name="T11" fmla="*/ 0 h 48"/>
                  <a:gd name="T12" fmla="*/ 2 w 130"/>
                  <a:gd name="T13" fmla="*/ 6 h 48"/>
                  <a:gd name="T14" fmla="*/ 2 w 130"/>
                  <a:gd name="T15" fmla="*/ 10 h 48"/>
                  <a:gd name="T16" fmla="*/ 0 w 130"/>
                  <a:gd name="T17" fmla="*/ 14 h 48"/>
                  <a:gd name="T18" fmla="*/ 0 w 130"/>
                  <a:gd name="T19" fmla="*/ 20 h 48"/>
                  <a:gd name="T20" fmla="*/ 0 w 130"/>
                  <a:gd name="T21" fmla="*/ 20 h 48"/>
                  <a:gd name="T22" fmla="*/ 22 w 130"/>
                  <a:gd name="T23" fmla="*/ 30 h 48"/>
                  <a:gd name="T24" fmla="*/ 30 w 130"/>
                  <a:gd name="T25" fmla="*/ 34 h 48"/>
                  <a:gd name="T26" fmla="*/ 38 w 130"/>
                  <a:gd name="T27" fmla="*/ 36 h 48"/>
                  <a:gd name="T28" fmla="*/ 38 w 130"/>
                  <a:gd name="T29" fmla="*/ 36 h 48"/>
                  <a:gd name="T30" fmla="*/ 52 w 130"/>
                  <a:gd name="T31" fmla="*/ 38 h 48"/>
                  <a:gd name="T32" fmla="*/ 74 w 130"/>
                  <a:gd name="T33" fmla="*/ 44 h 48"/>
                  <a:gd name="T34" fmla="*/ 86 w 130"/>
                  <a:gd name="T35" fmla="*/ 46 h 48"/>
                  <a:gd name="T36" fmla="*/ 100 w 130"/>
                  <a:gd name="T37" fmla="*/ 48 h 48"/>
                  <a:gd name="T38" fmla="*/ 114 w 130"/>
                  <a:gd name="T39" fmla="*/ 48 h 48"/>
                  <a:gd name="T40" fmla="*/ 130 w 130"/>
                  <a:gd name="T41" fmla="*/ 46 h 48"/>
                  <a:gd name="T42" fmla="*/ 118 w 130"/>
                  <a:gd name="T43" fmla="*/ 16 h 48"/>
                  <a:gd name="T44" fmla="*/ 118 w 130"/>
                  <a:gd name="T45" fmla="*/ 16 h 48"/>
                  <a:gd name="T46" fmla="*/ 104 w 130"/>
                  <a:gd name="T47" fmla="*/ 18 h 48"/>
                  <a:gd name="T48" fmla="*/ 92 w 130"/>
                  <a:gd name="T49" fmla="*/ 18 h 48"/>
                  <a:gd name="T50" fmla="*/ 68 w 130"/>
                  <a:gd name="T51" fmla="*/ 16 h 48"/>
                  <a:gd name="T52" fmla="*/ 34 w 130"/>
                  <a:gd name="T53" fmla="*/ 12 h 48"/>
                  <a:gd name="T54" fmla="*/ 34 w 130"/>
                  <a:gd name="T55" fmla="*/ 12 h 4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130" h="48">
                    <a:moveTo>
                      <a:pt x="34" y="12"/>
                    </a:moveTo>
                    <a:lnTo>
                      <a:pt x="34" y="12"/>
                    </a:lnTo>
                    <a:lnTo>
                      <a:pt x="26" y="10"/>
                    </a:lnTo>
                    <a:lnTo>
                      <a:pt x="18" y="6"/>
                    </a:lnTo>
                    <a:lnTo>
                      <a:pt x="2" y="0"/>
                    </a:lnTo>
                    <a:lnTo>
                      <a:pt x="2" y="0"/>
                    </a:lnTo>
                    <a:lnTo>
                      <a:pt x="2" y="6"/>
                    </a:lnTo>
                    <a:lnTo>
                      <a:pt x="2" y="10"/>
                    </a:lnTo>
                    <a:lnTo>
                      <a:pt x="0" y="14"/>
                    </a:lnTo>
                    <a:lnTo>
                      <a:pt x="0" y="20"/>
                    </a:lnTo>
                    <a:lnTo>
                      <a:pt x="0" y="20"/>
                    </a:lnTo>
                    <a:lnTo>
                      <a:pt x="22" y="30"/>
                    </a:lnTo>
                    <a:lnTo>
                      <a:pt x="30" y="34"/>
                    </a:lnTo>
                    <a:lnTo>
                      <a:pt x="38" y="36"/>
                    </a:lnTo>
                    <a:lnTo>
                      <a:pt x="38" y="36"/>
                    </a:lnTo>
                    <a:lnTo>
                      <a:pt x="52" y="38"/>
                    </a:lnTo>
                    <a:lnTo>
                      <a:pt x="74" y="44"/>
                    </a:lnTo>
                    <a:lnTo>
                      <a:pt x="86" y="46"/>
                    </a:lnTo>
                    <a:lnTo>
                      <a:pt x="100" y="48"/>
                    </a:lnTo>
                    <a:lnTo>
                      <a:pt x="114" y="48"/>
                    </a:lnTo>
                    <a:lnTo>
                      <a:pt x="130" y="46"/>
                    </a:lnTo>
                    <a:lnTo>
                      <a:pt x="118" y="16"/>
                    </a:lnTo>
                    <a:lnTo>
                      <a:pt x="118" y="16"/>
                    </a:lnTo>
                    <a:lnTo>
                      <a:pt x="104" y="18"/>
                    </a:lnTo>
                    <a:lnTo>
                      <a:pt x="92" y="18"/>
                    </a:lnTo>
                    <a:lnTo>
                      <a:pt x="68" y="16"/>
                    </a:lnTo>
                    <a:lnTo>
                      <a:pt x="34" y="12"/>
                    </a:lnTo>
                    <a:lnTo>
                      <a:pt x="34" y="12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01" name="Freeform 78"/>
              <p:cNvSpPr>
                <a:spLocks/>
              </p:cNvSpPr>
              <p:nvPr/>
            </p:nvSpPr>
            <p:spPr bwMode="auto">
              <a:xfrm>
                <a:off x="6329706" y="4081462"/>
                <a:ext cx="101600" cy="111125"/>
              </a:xfrm>
              <a:custGeom>
                <a:avLst/>
                <a:gdLst>
                  <a:gd name="T0" fmla="*/ 60 w 64"/>
                  <a:gd name="T1" fmla="*/ 50 h 70"/>
                  <a:gd name="T2" fmla="*/ 60 w 64"/>
                  <a:gd name="T3" fmla="*/ 50 h 70"/>
                  <a:gd name="T4" fmla="*/ 56 w 64"/>
                  <a:gd name="T5" fmla="*/ 56 h 70"/>
                  <a:gd name="T6" fmla="*/ 52 w 64"/>
                  <a:gd name="T7" fmla="*/ 60 h 70"/>
                  <a:gd name="T8" fmla="*/ 46 w 64"/>
                  <a:gd name="T9" fmla="*/ 66 h 70"/>
                  <a:gd name="T10" fmla="*/ 40 w 64"/>
                  <a:gd name="T11" fmla="*/ 68 h 70"/>
                  <a:gd name="T12" fmla="*/ 34 w 64"/>
                  <a:gd name="T13" fmla="*/ 70 h 70"/>
                  <a:gd name="T14" fmla="*/ 28 w 64"/>
                  <a:gd name="T15" fmla="*/ 70 h 70"/>
                  <a:gd name="T16" fmla="*/ 22 w 64"/>
                  <a:gd name="T17" fmla="*/ 70 h 70"/>
                  <a:gd name="T18" fmla="*/ 16 w 64"/>
                  <a:gd name="T19" fmla="*/ 68 h 70"/>
                  <a:gd name="T20" fmla="*/ 16 w 64"/>
                  <a:gd name="T21" fmla="*/ 68 h 70"/>
                  <a:gd name="T22" fmla="*/ 10 w 64"/>
                  <a:gd name="T23" fmla="*/ 64 h 70"/>
                  <a:gd name="T24" fmla="*/ 6 w 64"/>
                  <a:gd name="T25" fmla="*/ 60 h 70"/>
                  <a:gd name="T26" fmla="*/ 4 w 64"/>
                  <a:gd name="T27" fmla="*/ 54 h 70"/>
                  <a:gd name="T28" fmla="*/ 2 w 64"/>
                  <a:gd name="T29" fmla="*/ 48 h 70"/>
                  <a:gd name="T30" fmla="*/ 0 w 64"/>
                  <a:gd name="T31" fmla="*/ 42 h 70"/>
                  <a:gd name="T32" fmla="*/ 0 w 64"/>
                  <a:gd name="T33" fmla="*/ 34 h 70"/>
                  <a:gd name="T34" fmla="*/ 2 w 64"/>
                  <a:gd name="T35" fmla="*/ 28 h 70"/>
                  <a:gd name="T36" fmla="*/ 4 w 64"/>
                  <a:gd name="T37" fmla="*/ 20 h 70"/>
                  <a:gd name="T38" fmla="*/ 4 w 64"/>
                  <a:gd name="T39" fmla="*/ 20 h 70"/>
                  <a:gd name="T40" fmla="*/ 8 w 64"/>
                  <a:gd name="T41" fmla="*/ 14 h 70"/>
                  <a:gd name="T42" fmla="*/ 14 w 64"/>
                  <a:gd name="T43" fmla="*/ 10 h 70"/>
                  <a:gd name="T44" fmla="*/ 20 w 64"/>
                  <a:gd name="T45" fmla="*/ 4 h 70"/>
                  <a:gd name="T46" fmla="*/ 24 w 64"/>
                  <a:gd name="T47" fmla="*/ 2 h 70"/>
                  <a:gd name="T48" fmla="*/ 32 w 64"/>
                  <a:gd name="T49" fmla="*/ 0 h 70"/>
                  <a:gd name="T50" fmla="*/ 38 w 64"/>
                  <a:gd name="T51" fmla="*/ 0 h 70"/>
                  <a:gd name="T52" fmla="*/ 44 w 64"/>
                  <a:gd name="T53" fmla="*/ 0 h 70"/>
                  <a:gd name="T54" fmla="*/ 50 w 64"/>
                  <a:gd name="T55" fmla="*/ 2 h 70"/>
                  <a:gd name="T56" fmla="*/ 50 w 64"/>
                  <a:gd name="T57" fmla="*/ 2 h 70"/>
                  <a:gd name="T58" fmla="*/ 54 w 64"/>
                  <a:gd name="T59" fmla="*/ 6 h 70"/>
                  <a:gd name="T60" fmla="*/ 58 w 64"/>
                  <a:gd name="T61" fmla="*/ 10 h 70"/>
                  <a:gd name="T62" fmla="*/ 62 w 64"/>
                  <a:gd name="T63" fmla="*/ 16 h 70"/>
                  <a:gd name="T64" fmla="*/ 64 w 64"/>
                  <a:gd name="T65" fmla="*/ 22 h 70"/>
                  <a:gd name="T66" fmla="*/ 64 w 64"/>
                  <a:gd name="T67" fmla="*/ 28 h 70"/>
                  <a:gd name="T68" fmla="*/ 64 w 64"/>
                  <a:gd name="T69" fmla="*/ 36 h 70"/>
                  <a:gd name="T70" fmla="*/ 62 w 64"/>
                  <a:gd name="T71" fmla="*/ 42 h 70"/>
                  <a:gd name="T72" fmla="*/ 60 w 64"/>
                  <a:gd name="T73" fmla="*/ 50 h 70"/>
                  <a:gd name="T74" fmla="*/ 60 w 64"/>
                  <a:gd name="T75" fmla="*/ 50 h 7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64" h="70">
                    <a:moveTo>
                      <a:pt x="60" y="50"/>
                    </a:moveTo>
                    <a:lnTo>
                      <a:pt x="60" y="50"/>
                    </a:lnTo>
                    <a:lnTo>
                      <a:pt x="56" y="56"/>
                    </a:lnTo>
                    <a:lnTo>
                      <a:pt x="52" y="60"/>
                    </a:lnTo>
                    <a:lnTo>
                      <a:pt x="46" y="66"/>
                    </a:lnTo>
                    <a:lnTo>
                      <a:pt x="40" y="68"/>
                    </a:lnTo>
                    <a:lnTo>
                      <a:pt x="34" y="70"/>
                    </a:lnTo>
                    <a:lnTo>
                      <a:pt x="28" y="70"/>
                    </a:lnTo>
                    <a:lnTo>
                      <a:pt x="22" y="70"/>
                    </a:lnTo>
                    <a:lnTo>
                      <a:pt x="16" y="68"/>
                    </a:lnTo>
                    <a:lnTo>
                      <a:pt x="16" y="68"/>
                    </a:lnTo>
                    <a:lnTo>
                      <a:pt x="10" y="64"/>
                    </a:lnTo>
                    <a:lnTo>
                      <a:pt x="6" y="60"/>
                    </a:lnTo>
                    <a:lnTo>
                      <a:pt x="4" y="54"/>
                    </a:lnTo>
                    <a:lnTo>
                      <a:pt x="2" y="48"/>
                    </a:lnTo>
                    <a:lnTo>
                      <a:pt x="0" y="42"/>
                    </a:lnTo>
                    <a:lnTo>
                      <a:pt x="0" y="34"/>
                    </a:lnTo>
                    <a:lnTo>
                      <a:pt x="2" y="28"/>
                    </a:lnTo>
                    <a:lnTo>
                      <a:pt x="4" y="20"/>
                    </a:lnTo>
                    <a:lnTo>
                      <a:pt x="4" y="20"/>
                    </a:lnTo>
                    <a:lnTo>
                      <a:pt x="8" y="14"/>
                    </a:lnTo>
                    <a:lnTo>
                      <a:pt x="14" y="10"/>
                    </a:lnTo>
                    <a:lnTo>
                      <a:pt x="20" y="4"/>
                    </a:lnTo>
                    <a:lnTo>
                      <a:pt x="24" y="2"/>
                    </a:lnTo>
                    <a:lnTo>
                      <a:pt x="32" y="0"/>
                    </a:lnTo>
                    <a:lnTo>
                      <a:pt x="38" y="0"/>
                    </a:lnTo>
                    <a:lnTo>
                      <a:pt x="44" y="0"/>
                    </a:lnTo>
                    <a:lnTo>
                      <a:pt x="50" y="2"/>
                    </a:lnTo>
                    <a:lnTo>
                      <a:pt x="50" y="2"/>
                    </a:lnTo>
                    <a:lnTo>
                      <a:pt x="54" y="6"/>
                    </a:lnTo>
                    <a:lnTo>
                      <a:pt x="58" y="10"/>
                    </a:lnTo>
                    <a:lnTo>
                      <a:pt x="62" y="16"/>
                    </a:lnTo>
                    <a:lnTo>
                      <a:pt x="64" y="22"/>
                    </a:lnTo>
                    <a:lnTo>
                      <a:pt x="64" y="28"/>
                    </a:lnTo>
                    <a:lnTo>
                      <a:pt x="64" y="36"/>
                    </a:lnTo>
                    <a:lnTo>
                      <a:pt x="62" y="42"/>
                    </a:lnTo>
                    <a:lnTo>
                      <a:pt x="60" y="50"/>
                    </a:lnTo>
                    <a:lnTo>
                      <a:pt x="60" y="50"/>
                    </a:lnTo>
                    <a:close/>
                  </a:path>
                </a:pathLst>
              </a:custGeom>
              <a:solidFill>
                <a:srgbClr val="9DCB3B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02" name="Freeform 79"/>
              <p:cNvSpPr>
                <a:spLocks/>
              </p:cNvSpPr>
              <p:nvPr/>
            </p:nvSpPr>
            <p:spPr bwMode="auto">
              <a:xfrm>
                <a:off x="6332881" y="4081462"/>
                <a:ext cx="98425" cy="111125"/>
              </a:xfrm>
              <a:custGeom>
                <a:avLst/>
                <a:gdLst>
                  <a:gd name="T0" fmla="*/ 56 w 62"/>
                  <a:gd name="T1" fmla="*/ 48 h 70"/>
                  <a:gd name="T2" fmla="*/ 56 w 62"/>
                  <a:gd name="T3" fmla="*/ 48 h 70"/>
                  <a:gd name="T4" fmla="*/ 54 w 62"/>
                  <a:gd name="T5" fmla="*/ 54 h 70"/>
                  <a:gd name="T6" fmla="*/ 48 w 62"/>
                  <a:gd name="T7" fmla="*/ 60 h 70"/>
                  <a:gd name="T8" fmla="*/ 38 w 62"/>
                  <a:gd name="T9" fmla="*/ 66 h 70"/>
                  <a:gd name="T10" fmla="*/ 32 w 62"/>
                  <a:gd name="T11" fmla="*/ 68 h 70"/>
                  <a:gd name="T12" fmla="*/ 26 w 62"/>
                  <a:gd name="T13" fmla="*/ 70 h 70"/>
                  <a:gd name="T14" fmla="*/ 20 w 62"/>
                  <a:gd name="T15" fmla="*/ 68 h 70"/>
                  <a:gd name="T16" fmla="*/ 14 w 62"/>
                  <a:gd name="T17" fmla="*/ 66 h 70"/>
                  <a:gd name="T18" fmla="*/ 14 w 62"/>
                  <a:gd name="T19" fmla="*/ 66 h 70"/>
                  <a:gd name="T20" fmla="*/ 10 w 62"/>
                  <a:gd name="T21" fmla="*/ 62 h 70"/>
                  <a:gd name="T22" fmla="*/ 6 w 62"/>
                  <a:gd name="T23" fmla="*/ 58 h 70"/>
                  <a:gd name="T24" fmla="*/ 2 w 62"/>
                  <a:gd name="T25" fmla="*/ 54 h 70"/>
                  <a:gd name="T26" fmla="*/ 0 w 62"/>
                  <a:gd name="T27" fmla="*/ 48 h 70"/>
                  <a:gd name="T28" fmla="*/ 0 w 62"/>
                  <a:gd name="T29" fmla="*/ 34 h 70"/>
                  <a:gd name="T30" fmla="*/ 2 w 62"/>
                  <a:gd name="T31" fmla="*/ 28 h 70"/>
                  <a:gd name="T32" fmla="*/ 4 w 62"/>
                  <a:gd name="T33" fmla="*/ 22 h 70"/>
                  <a:gd name="T34" fmla="*/ 4 w 62"/>
                  <a:gd name="T35" fmla="*/ 22 h 70"/>
                  <a:gd name="T36" fmla="*/ 8 w 62"/>
                  <a:gd name="T37" fmla="*/ 16 h 70"/>
                  <a:gd name="T38" fmla="*/ 12 w 62"/>
                  <a:gd name="T39" fmla="*/ 10 h 70"/>
                  <a:gd name="T40" fmla="*/ 24 w 62"/>
                  <a:gd name="T41" fmla="*/ 4 h 70"/>
                  <a:gd name="T42" fmla="*/ 30 w 62"/>
                  <a:gd name="T43" fmla="*/ 2 h 70"/>
                  <a:gd name="T44" fmla="*/ 36 w 62"/>
                  <a:gd name="T45" fmla="*/ 0 h 70"/>
                  <a:gd name="T46" fmla="*/ 42 w 62"/>
                  <a:gd name="T47" fmla="*/ 2 h 70"/>
                  <a:gd name="T48" fmla="*/ 46 w 62"/>
                  <a:gd name="T49" fmla="*/ 4 h 70"/>
                  <a:gd name="T50" fmla="*/ 46 w 62"/>
                  <a:gd name="T51" fmla="*/ 4 h 70"/>
                  <a:gd name="T52" fmla="*/ 52 w 62"/>
                  <a:gd name="T53" fmla="*/ 8 h 70"/>
                  <a:gd name="T54" fmla="*/ 56 w 62"/>
                  <a:gd name="T55" fmla="*/ 12 h 70"/>
                  <a:gd name="T56" fmla="*/ 58 w 62"/>
                  <a:gd name="T57" fmla="*/ 16 h 70"/>
                  <a:gd name="T58" fmla="*/ 60 w 62"/>
                  <a:gd name="T59" fmla="*/ 22 h 70"/>
                  <a:gd name="T60" fmla="*/ 62 w 62"/>
                  <a:gd name="T61" fmla="*/ 36 h 70"/>
                  <a:gd name="T62" fmla="*/ 60 w 62"/>
                  <a:gd name="T63" fmla="*/ 42 h 70"/>
                  <a:gd name="T64" fmla="*/ 56 w 62"/>
                  <a:gd name="T65" fmla="*/ 48 h 70"/>
                  <a:gd name="T66" fmla="*/ 56 w 62"/>
                  <a:gd name="T67" fmla="*/ 48 h 7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62" h="70">
                    <a:moveTo>
                      <a:pt x="56" y="48"/>
                    </a:moveTo>
                    <a:lnTo>
                      <a:pt x="56" y="48"/>
                    </a:lnTo>
                    <a:lnTo>
                      <a:pt x="54" y="54"/>
                    </a:lnTo>
                    <a:lnTo>
                      <a:pt x="48" y="60"/>
                    </a:lnTo>
                    <a:lnTo>
                      <a:pt x="38" y="66"/>
                    </a:lnTo>
                    <a:lnTo>
                      <a:pt x="32" y="68"/>
                    </a:lnTo>
                    <a:lnTo>
                      <a:pt x="26" y="70"/>
                    </a:lnTo>
                    <a:lnTo>
                      <a:pt x="20" y="68"/>
                    </a:lnTo>
                    <a:lnTo>
                      <a:pt x="14" y="66"/>
                    </a:lnTo>
                    <a:lnTo>
                      <a:pt x="14" y="66"/>
                    </a:lnTo>
                    <a:lnTo>
                      <a:pt x="10" y="62"/>
                    </a:lnTo>
                    <a:lnTo>
                      <a:pt x="6" y="58"/>
                    </a:lnTo>
                    <a:lnTo>
                      <a:pt x="2" y="54"/>
                    </a:lnTo>
                    <a:lnTo>
                      <a:pt x="0" y="48"/>
                    </a:lnTo>
                    <a:lnTo>
                      <a:pt x="0" y="34"/>
                    </a:lnTo>
                    <a:lnTo>
                      <a:pt x="2" y="28"/>
                    </a:lnTo>
                    <a:lnTo>
                      <a:pt x="4" y="22"/>
                    </a:lnTo>
                    <a:lnTo>
                      <a:pt x="4" y="22"/>
                    </a:lnTo>
                    <a:lnTo>
                      <a:pt x="8" y="16"/>
                    </a:lnTo>
                    <a:lnTo>
                      <a:pt x="12" y="10"/>
                    </a:lnTo>
                    <a:lnTo>
                      <a:pt x="24" y="4"/>
                    </a:lnTo>
                    <a:lnTo>
                      <a:pt x="30" y="2"/>
                    </a:lnTo>
                    <a:lnTo>
                      <a:pt x="36" y="0"/>
                    </a:lnTo>
                    <a:lnTo>
                      <a:pt x="42" y="2"/>
                    </a:lnTo>
                    <a:lnTo>
                      <a:pt x="46" y="4"/>
                    </a:lnTo>
                    <a:lnTo>
                      <a:pt x="46" y="4"/>
                    </a:lnTo>
                    <a:lnTo>
                      <a:pt x="52" y="8"/>
                    </a:lnTo>
                    <a:lnTo>
                      <a:pt x="56" y="12"/>
                    </a:lnTo>
                    <a:lnTo>
                      <a:pt x="58" y="16"/>
                    </a:lnTo>
                    <a:lnTo>
                      <a:pt x="60" y="22"/>
                    </a:lnTo>
                    <a:lnTo>
                      <a:pt x="62" y="36"/>
                    </a:lnTo>
                    <a:lnTo>
                      <a:pt x="60" y="42"/>
                    </a:lnTo>
                    <a:lnTo>
                      <a:pt x="56" y="48"/>
                    </a:lnTo>
                    <a:lnTo>
                      <a:pt x="56" y="48"/>
                    </a:lnTo>
                    <a:close/>
                  </a:path>
                </a:pathLst>
              </a:custGeom>
              <a:solidFill>
                <a:srgbClr val="A1CD3B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03" name="Freeform 80"/>
              <p:cNvSpPr>
                <a:spLocks/>
              </p:cNvSpPr>
              <p:nvPr/>
            </p:nvSpPr>
            <p:spPr bwMode="auto">
              <a:xfrm>
                <a:off x="6336056" y="4084637"/>
                <a:ext cx="92075" cy="104775"/>
              </a:xfrm>
              <a:custGeom>
                <a:avLst/>
                <a:gdLst>
                  <a:gd name="T0" fmla="*/ 54 w 58"/>
                  <a:gd name="T1" fmla="*/ 46 h 66"/>
                  <a:gd name="T2" fmla="*/ 54 w 58"/>
                  <a:gd name="T3" fmla="*/ 46 h 66"/>
                  <a:gd name="T4" fmla="*/ 46 w 58"/>
                  <a:gd name="T5" fmla="*/ 56 h 66"/>
                  <a:gd name="T6" fmla="*/ 36 w 58"/>
                  <a:gd name="T7" fmla="*/ 64 h 66"/>
                  <a:gd name="T8" fmla="*/ 24 w 58"/>
                  <a:gd name="T9" fmla="*/ 66 h 66"/>
                  <a:gd name="T10" fmla="*/ 18 w 58"/>
                  <a:gd name="T11" fmla="*/ 66 h 66"/>
                  <a:gd name="T12" fmla="*/ 12 w 58"/>
                  <a:gd name="T13" fmla="*/ 64 h 66"/>
                  <a:gd name="T14" fmla="*/ 12 w 58"/>
                  <a:gd name="T15" fmla="*/ 64 h 66"/>
                  <a:gd name="T16" fmla="*/ 8 w 58"/>
                  <a:gd name="T17" fmla="*/ 60 h 66"/>
                  <a:gd name="T18" fmla="*/ 4 w 58"/>
                  <a:gd name="T19" fmla="*/ 56 h 66"/>
                  <a:gd name="T20" fmla="*/ 0 w 58"/>
                  <a:gd name="T21" fmla="*/ 44 h 66"/>
                  <a:gd name="T22" fmla="*/ 0 w 58"/>
                  <a:gd name="T23" fmla="*/ 32 h 66"/>
                  <a:gd name="T24" fmla="*/ 4 w 58"/>
                  <a:gd name="T25" fmla="*/ 20 h 66"/>
                  <a:gd name="T26" fmla="*/ 4 w 58"/>
                  <a:gd name="T27" fmla="*/ 20 h 66"/>
                  <a:gd name="T28" fmla="*/ 12 w 58"/>
                  <a:gd name="T29" fmla="*/ 10 h 66"/>
                  <a:gd name="T30" fmla="*/ 22 w 58"/>
                  <a:gd name="T31" fmla="*/ 2 h 66"/>
                  <a:gd name="T32" fmla="*/ 34 w 58"/>
                  <a:gd name="T33" fmla="*/ 0 h 66"/>
                  <a:gd name="T34" fmla="*/ 38 w 58"/>
                  <a:gd name="T35" fmla="*/ 0 h 66"/>
                  <a:gd name="T36" fmla="*/ 44 w 58"/>
                  <a:gd name="T37" fmla="*/ 2 h 66"/>
                  <a:gd name="T38" fmla="*/ 44 w 58"/>
                  <a:gd name="T39" fmla="*/ 2 h 66"/>
                  <a:gd name="T40" fmla="*/ 48 w 58"/>
                  <a:gd name="T41" fmla="*/ 6 h 66"/>
                  <a:gd name="T42" fmla="*/ 52 w 58"/>
                  <a:gd name="T43" fmla="*/ 10 h 66"/>
                  <a:gd name="T44" fmla="*/ 58 w 58"/>
                  <a:gd name="T45" fmla="*/ 22 h 66"/>
                  <a:gd name="T46" fmla="*/ 58 w 58"/>
                  <a:gd name="T47" fmla="*/ 34 h 66"/>
                  <a:gd name="T48" fmla="*/ 54 w 58"/>
                  <a:gd name="T49" fmla="*/ 46 h 66"/>
                  <a:gd name="T50" fmla="*/ 54 w 58"/>
                  <a:gd name="T51" fmla="*/ 46 h 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58" h="66">
                    <a:moveTo>
                      <a:pt x="54" y="46"/>
                    </a:moveTo>
                    <a:lnTo>
                      <a:pt x="54" y="46"/>
                    </a:lnTo>
                    <a:lnTo>
                      <a:pt x="46" y="56"/>
                    </a:lnTo>
                    <a:lnTo>
                      <a:pt x="36" y="64"/>
                    </a:lnTo>
                    <a:lnTo>
                      <a:pt x="24" y="66"/>
                    </a:lnTo>
                    <a:lnTo>
                      <a:pt x="18" y="66"/>
                    </a:lnTo>
                    <a:lnTo>
                      <a:pt x="12" y="64"/>
                    </a:lnTo>
                    <a:lnTo>
                      <a:pt x="12" y="64"/>
                    </a:lnTo>
                    <a:lnTo>
                      <a:pt x="8" y="60"/>
                    </a:lnTo>
                    <a:lnTo>
                      <a:pt x="4" y="56"/>
                    </a:lnTo>
                    <a:lnTo>
                      <a:pt x="0" y="44"/>
                    </a:lnTo>
                    <a:lnTo>
                      <a:pt x="0" y="32"/>
                    </a:lnTo>
                    <a:lnTo>
                      <a:pt x="4" y="20"/>
                    </a:lnTo>
                    <a:lnTo>
                      <a:pt x="4" y="20"/>
                    </a:lnTo>
                    <a:lnTo>
                      <a:pt x="12" y="10"/>
                    </a:lnTo>
                    <a:lnTo>
                      <a:pt x="22" y="2"/>
                    </a:lnTo>
                    <a:lnTo>
                      <a:pt x="34" y="0"/>
                    </a:lnTo>
                    <a:lnTo>
                      <a:pt x="38" y="0"/>
                    </a:lnTo>
                    <a:lnTo>
                      <a:pt x="44" y="2"/>
                    </a:lnTo>
                    <a:lnTo>
                      <a:pt x="44" y="2"/>
                    </a:lnTo>
                    <a:lnTo>
                      <a:pt x="48" y="6"/>
                    </a:lnTo>
                    <a:lnTo>
                      <a:pt x="52" y="10"/>
                    </a:lnTo>
                    <a:lnTo>
                      <a:pt x="58" y="22"/>
                    </a:lnTo>
                    <a:lnTo>
                      <a:pt x="58" y="34"/>
                    </a:lnTo>
                    <a:lnTo>
                      <a:pt x="54" y="46"/>
                    </a:lnTo>
                    <a:lnTo>
                      <a:pt x="54" y="46"/>
                    </a:lnTo>
                    <a:close/>
                  </a:path>
                </a:pathLst>
              </a:custGeom>
              <a:solidFill>
                <a:srgbClr val="A5CE3B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04" name="Freeform 81"/>
              <p:cNvSpPr>
                <a:spLocks/>
              </p:cNvSpPr>
              <p:nvPr/>
            </p:nvSpPr>
            <p:spPr bwMode="auto">
              <a:xfrm>
                <a:off x="6336056" y="4087812"/>
                <a:ext cx="88900" cy="98425"/>
              </a:xfrm>
              <a:custGeom>
                <a:avLst/>
                <a:gdLst>
                  <a:gd name="T0" fmla="*/ 52 w 56"/>
                  <a:gd name="T1" fmla="*/ 44 h 62"/>
                  <a:gd name="T2" fmla="*/ 52 w 56"/>
                  <a:gd name="T3" fmla="*/ 44 h 62"/>
                  <a:gd name="T4" fmla="*/ 44 w 56"/>
                  <a:gd name="T5" fmla="*/ 54 h 62"/>
                  <a:gd name="T6" fmla="*/ 34 w 56"/>
                  <a:gd name="T7" fmla="*/ 60 h 62"/>
                  <a:gd name="T8" fmla="*/ 24 w 56"/>
                  <a:gd name="T9" fmla="*/ 62 h 62"/>
                  <a:gd name="T10" fmla="*/ 18 w 56"/>
                  <a:gd name="T11" fmla="*/ 62 h 62"/>
                  <a:gd name="T12" fmla="*/ 14 w 56"/>
                  <a:gd name="T13" fmla="*/ 60 h 62"/>
                  <a:gd name="T14" fmla="*/ 14 w 56"/>
                  <a:gd name="T15" fmla="*/ 60 h 62"/>
                  <a:gd name="T16" fmla="*/ 8 w 56"/>
                  <a:gd name="T17" fmla="*/ 56 h 62"/>
                  <a:gd name="T18" fmla="*/ 6 w 56"/>
                  <a:gd name="T19" fmla="*/ 52 h 62"/>
                  <a:gd name="T20" fmla="*/ 0 w 56"/>
                  <a:gd name="T21" fmla="*/ 42 h 62"/>
                  <a:gd name="T22" fmla="*/ 0 w 56"/>
                  <a:gd name="T23" fmla="*/ 30 h 62"/>
                  <a:gd name="T24" fmla="*/ 4 w 56"/>
                  <a:gd name="T25" fmla="*/ 18 h 62"/>
                  <a:gd name="T26" fmla="*/ 4 w 56"/>
                  <a:gd name="T27" fmla="*/ 18 h 62"/>
                  <a:gd name="T28" fmla="*/ 12 w 56"/>
                  <a:gd name="T29" fmla="*/ 8 h 62"/>
                  <a:gd name="T30" fmla="*/ 22 w 56"/>
                  <a:gd name="T31" fmla="*/ 2 h 62"/>
                  <a:gd name="T32" fmla="*/ 34 w 56"/>
                  <a:gd name="T33" fmla="*/ 0 h 62"/>
                  <a:gd name="T34" fmla="*/ 38 w 56"/>
                  <a:gd name="T35" fmla="*/ 0 h 62"/>
                  <a:gd name="T36" fmla="*/ 44 w 56"/>
                  <a:gd name="T37" fmla="*/ 2 h 62"/>
                  <a:gd name="T38" fmla="*/ 44 w 56"/>
                  <a:gd name="T39" fmla="*/ 2 h 62"/>
                  <a:gd name="T40" fmla="*/ 48 w 56"/>
                  <a:gd name="T41" fmla="*/ 6 h 62"/>
                  <a:gd name="T42" fmla="*/ 52 w 56"/>
                  <a:gd name="T43" fmla="*/ 10 h 62"/>
                  <a:gd name="T44" fmla="*/ 56 w 56"/>
                  <a:gd name="T45" fmla="*/ 20 h 62"/>
                  <a:gd name="T46" fmla="*/ 56 w 56"/>
                  <a:gd name="T47" fmla="*/ 32 h 62"/>
                  <a:gd name="T48" fmla="*/ 52 w 56"/>
                  <a:gd name="T49" fmla="*/ 44 h 62"/>
                  <a:gd name="T50" fmla="*/ 52 w 56"/>
                  <a:gd name="T51" fmla="*/ 44 h 6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56" h="62">
                    <a:moveTo>
                      <a:pt x="52" y="44"/>
                    </a:moveTo>
                    <a:lnTo>
                      <a:pt x="52" y="44"/>
                    </a:lnTo>
                    <a:lnTo>
                      <a:pt x="44" y="54"/>
                    </a:lnTo>
                    <a:lnTo>
                      <a:pt x="34" y="60"/>
                    </a:lnTo>
                    <a:lnTo>
                      <a:pt x="24" y="62"/>
                    </a:lnTo>
                    <a:lnTo>
                      <a:pt x="18" y="62"/>
                    </a:lnTo>
                    <a:lnTo>
                      <a:pt x="14" y="60"/>
                    </a:lnTo>
                    <a:lnTo>
                      <a:pt x="14" y="60"/>
                    </a:lnTo>
                    <a:lnTo>
                      <a:pt x="8" y="56"/>
                    </a:lnTo>
                    <a:lnTo>
                      <a:pt x="6" y="52"/>
                    </a:lnTo>
                    <a:lnTo>
                      <a:pt x="0" y="42"/>
                    </a:lnTo>
                    <a:lnTo>
                      <a:pt x="0" y="30"/>
                    </a:lnTo>
                    <a:lnTo>
                      <a:pt x="4" y="18"/>
                    </a:lnTo>
                    <a:lnTo>
                      <a:pt x="4" y="18"/>
                    </a:lnTo>
                    <a:lnTo>
                      <a:pt x="12" y="8"/>
                    </a:lnTo>
                    <a:lnTo>
                      <a:pt x="22" y="2"/>
                    </a:lnTo>
                    <a:lnTo>
                      <a:pt x="34" y="0"/>
                    </a:lnTo>
                    <a:lnTo>
                      <a:pt x="38" y="0"/>
                    </a:lnTo>
                    <a:lnTo>
                      <a:pt x="44" y="2"/>
                    </a:lnTo>
                    <a:lnTo>
                      <a:pt x="44" y="2"/>
                    </a:lnTo>
                    <a:lnTo>
                      <a:pt x="48" y="6"/>
                    </a:lnTo>
                    <a:lnTo>
                      <a:pt x="52" y="10"/>
                    </a:lnTo>
                    <a:lnTo>
                      <a:pt x="56" y="20"/>
                    </a:lnTo>
                    <a:lnTo>
                      <a:pt x="56" y="32"/>
                    </a:lnTo>
                    <a:lnTo>
                      <a:pt x="52" y="44"/>
                    </a:lnTo>
                    <a:lnTo>
                      <a:pt x="52" y="44"/>
                    </a:lnTo>
                    <a:close/>
                  </a:path>
                </a:pathLst>
              </a:custGeom>
              <a:solidFill>
                <a:srgbClr val="AAD03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05" name="Freeform 82"/>
              <p:cNvSpPr>
                <a:spLocks/>
              </p:cNvSpPr>
              <p:nvPr/>
            </p:nvSpPr>
            <p:spPr bwMode="auto">
              <a:xfrm>
                <a:off x="6339231" y="4087812"/>
                <a:ext cx="85725" cy="98425"/>
              </a:xfrm>
              <a:custGeom>
                <a:avLst/>
                <a:gdLst>
                  <a:gd name="T0" fmla="*/ 50 w 54"/>
                  <a:gd name="T1" fmla="*/ 42 h 62"/>
                  <a:gd name="T2" fmla="*/ 50 w 54"/>
                  <a:gd name="T3" fmla="*/ 42 h 62"/>
                  <a:gd name="T4" fmla="*/ 42 w 54"/>
                  <a:gd name="T5" fmla="*/ 52 h 62"/>
                  <a:gd name="T6" fmla="*/ 32 w 54"/>
                  <a:gd name="T7" fmla="*/ 60 h 62"/>
                  <a:gd name="T8" fmla="*/ 22 w 54"/>
                  <a:gd name="T9" fmla="*/ 62 h 62"/>
                  <a:gd name="T10" fmla="*/ 16 w 54"/>
                  <a:gd name="T11" fmla="*/ 60 h 62"/>
                  <a:gd name="T12" fmla="*/ 12 w 54"/>
                  <a:gd name="T13" fmla="*/ 58 h 62"/>
                  <a:gd name="T14" fmla="*/ 12 w 54"/>
                  <a:gd name="T15" fmla="*/ 58 h 62"/>
                  <a:gd name="T16" fmla="*/ 8 w 54"/>
                  <a:gd name="T17" fmla="*/ 56 h 62"/>
                  <a:gd name="T18" fmla="*/ 4 w 54"/>
                  <a:gd name="T19" fmla="*/ 52 h 62"/>
                  <a:gd name="T20" fmla="*/ 0 w 54"/>
                  <a:gd name="T21" fmla="*/ 42 h 62"/>
                  <a:gd name="T22" fmla="*/ 0 w 54"/>
                  <a:gd name="T23" fmla="*/ 30 h 62"/>
                  <a:gd name="T24" fmla="*/ 4 w 54"/>
                  <a:gd name="T25" fmla="*/ 20 h 62"/>
                  <a:gd name="T26" fmla="*/ 4 w 54"/>
                  <a:gd name="T27" fmla="*/ 20 h 62"/>
                  <a:gd name="T28" fmla="*/ 10 w 54"/>
                  <a:gd name="T29" fmla="*/ 10 h 62"/>
                  <a:gd name="T30" fmla="*/ 20 w 54"/>
                  <a:gd name="T31" fmla="*/ 2 h 62"/>
                  <a:gd name="T32" fmla="*/ 30 w 54"/>
                  <a:gd name="T33" fmla="*/ 0 h 62"/>
                  <a:gd name="T34" fmla="*/ 36 w 54"/>
                  <a:gd name="T35" fmla="*/ 2 h 62"/>
                  <a:gd name="T36" fmla="*/ 42 w 54"/>
                  <a:gd name="T37" fmla="*/ 4 h 62"/>
                  <a:gd name="T38" fmla="*/ 42 w 54"/>
                  <a:gd name="T39" fmla="*/ 4 h 62"/>
                  <a:gd name="T40" fmla="*/ 46 w 54"/>
                  <a:gd name="T41" fmla="*/ 6 h 62"/>
                  <a:gd name="T42" fmla="*/ 48 w 54"/>
                  <a:gd name="T43" fmla="*/ 10 h 62"/>
                  <a:gd name="T44" fmla="*/ 54 w 54"/>
                  <a:gd name="T45" fmla="*/ 20 h 62"/>
                  <a:gd name="T46" fmla="*/ 54 w 54"/>
                  <a:gd name="T47" fmla="*/ 32 h 62"/>
                  <a:gd name="T48" fmla="*/ 50 w 54"/>
                  <a:gd name="T49" fmla="*/ 42 h 62"/>
                  <a:gd name="T50" fmla="*/ 50 w 54"/>
                  <a:gd name="T51" fmla="*/ 42 h 6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54" h="62">
                    <a:moveTo>
                      <a:pt x="50" y="42"/>
                    </a:moveTo>
                    <a:lnTo>
                      <a:pt x="50" y="42"/>
                    </a:lnTo>
                    <a:lnTo>
                      <a:pt x="42" y="52"/>
                    </a:lnTo>
                    <a:lnTo>
                      <a:pt x="32" y="60"/>
                    </a:lnTo>
                    <a:lnTo>
                      <a:pt x="22" y="62"/>
                    </a:lnTo>
                    <a:lnTo>
                      <a:pt x="16" y="60"/>
                    </a:lnTo>
                    <a:lnTo>
                      <a:pt x="12" y="58"/>
                    </a:lnTo>
                    <a:lnTo>
                      <a:pt x="12" y="58"/>
                    </a:lnTo>
                    <a:lnTo>
                      <a:pt x="8" y="56"/>
                    </a:lnTo>
                    <a:lnTo>
                      <a:pt x="4" y="52"/>
                    </a:lnTo>
                    <a:lnTo>
                      <a:pt x="0" y="42"/>
                    </a:lnTo>
                    <a:lnTo>
                      <a:pt x="0" y="30"/>
                    </a:lnTo>
                    <a:lnTo>
                      <a:pt x="4" y="20"/>
                    </a:lnTo>
                    <a:lnTo>
                      <a:pt x="4" y="20"/>
                    </a:lnTo>
                    <a:lnTo>
                      <a:pt x="10" y="10"/>
                    </a:lnTo>
                    <a:lnTo>
                      <a:pt x="20" y="2"/>
                    </a:lnTo>
                    <a:lnTo>
                      <a:pt x="30" y="0"/>
                    </a:lnTo>
                    <a:lnTo>
                      <a:pt x="36" y="2"/>
                    </a:lnTo>
                    <a:lnTo>
                      <a:pt x="42" y="4"/>
                    </a:lnTo>
                    <a:lnTo>
                      <a:pt x="42" y="4"/>
                    </a:lnTo>
                    <a:lnTo>
                      <a:pt x="46" y="6"/>
                    </a:lnTo>
                    <a:lnTo>
                      <a:pt x="48" y="10"/>
                    </a:lnTo>
                    <a:lnTo>
                      <a:pt x="54" y="20"/>
                    </a:lnTo>
                    <a:lnTo>
                      <a:pt x="54" y="32"/>
                    </a:lnTo>
                    <a:lnTo>
                      <a:pt x="50" y="42"/>
                    </a:lnTo>
                    <a:lnTo>
                      <a:pt x="50" y="42"/>
                    </a:lnTo>
                    <a:close/>
                  </a:path>
                </a:pathLst>
              </a:custGeom>
              <a:solidFill>
                <a:srgbClr val="AED13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06" name="Freeform 83"/>
              <p:cNvSpPr>
                <a:spLocks/>
              </p:cNvSpPr>
              <p:nvPr/>
            </p:nvSpPr>
            <p:spPr bwMode="auto">
              <a:xfrm>
                <a:off x="6339231" y="4090987"/>
                <a:ext cx="82550" cy="92075"/>
              </a:xfrm>
              <a:custGeom>
                <a:avLst/>
                <a:gdLst>
                  <a:gd name="T0" fmla="*/ 48 w 52"/>
                  <a:gd name="T1" fmla="*/ 40 h 58"/>
                  <a:gd name="T2" fmla="*/ 48 w 52"/>
                  <a:gd name="T3" fmla="*/ 40 h 58"/>
                  <a:gd name="T4" fmla="*/ 42 w 52"/>
                  <a:gd name="T5" fmla="*/ 50 h 58"/>
                  <a:gd name="T6" fmla="*/ 32 w 52"/>
                  <a:gd name="T7" fmla="*/ 56 h 58"/>
                  <a:gd name="T8" fmla="*/ 22 w 52"/>
                  <a:gd name="T9" fmla="*/ 58 h 58"/>
                  <a:gd name="T10" fmla="*/ 18 w 52"/>
                  <a:gd name="T11" fmla="*/ 58 h 58"/>
                  <a:gd name="T12" fmla="*/ 12 w 52"/>
                  <a:gd name="T13" fmla="*/ 56 h 58"/>
                  <a:gd name="T14" fmla="*/ 12 w 52"/>
                  <a:gd name="T15" fmla="*/ 56 h 58"/>
                  <a:gd name="T16" fmla="*/ 8 w 52"/>
                  <a:gd name="T17" fmla="*/ 52 h 58"/>
                  <a:gd name="T18" fmla="*/ 6 w 52"/>
                  <a:gd name="T19" fmla="*/ 50 h 58"/>
                  <a:gd name="T20" fmla="*/ 2 w 52"/>
                  <a:gd name="T21" fmla="*/ 40 h 58"/>
                  <a:gd name="T22" fmla="*/ 0 w 52"/>
                  <a:gd name="T23" fmla="*/ 28 h 58"/>
                  <a:gd name="T24" fmla="*/ 4 w 52"/>
                  <a:gd name="T25" fmla="*/ 18 h 58"/>
                  <a:gd name="T26" fmla="*/ 4 w 52"/>
                  <a:gd name="T27" fmla="*/ 18 h 58"/>
                  <a:gd name="T28" fmla="*/ 12 w 52"/>
                  <a:gd name="T29" fmla="*/ 8 h 58"/>
                  <a:gd name="T30" fmla="*/ 20 w 52"/>
                  <a:gd name="T31" fmla="*/ 2 h 58"/>
                  <a:gd name="T32" fmla="*/ 30 w 52"/>
                  <a:gd name="T33" fmla="*/ 0 h 58"/>
                  <a:gd name="T34" fmla="*/ 36 w 52"/>
                  <a:gd name="T35" fmla="*/ 0 h 58"/>
                  <a:gd name="T36" fmla="*/ 40 w 52"/>
                  <a:gd name="T37" fmla="*/ 2 h 58"/>
                  <a:gd name="T38" fmla="*/ 40 w 52"/>
                  <a:gd name="T39" fmla="*/ 2 h 58"/>
                  <a:gd name="T40" fmla="*/ 44 w 52"/>
                  <a:gd name="T41" fmla="*/ 6 h 58"/>
                  <a:gd name="T42" fmla="*/ 48 w 52"/>
                  <a:gd name="T43" fmla="*/ 8 h 58"/>
                  <a:gd name="T44" fmla="*/ 52 w 52"/>
                  <a:gd name="T45" fmla="*/ 18 h 58"/>
                  <a:gd name="T46" fmla="*/ 52 w 52"/>
                  <a:gd name="T47" fmla="*/ 30 h 58"/>
                  <a:gd name="T48" fmla="*/ 48 w 52"/>
                  <a:gd name="T49" fmla="*/ 40 h 58"/>
                  <a:gd name="T50" fmla="*/ 48 w 52"/>
                  <a:gd name="T51" fmla="*/ 40 h 5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52" h="58">
                    <a:moveTo>
                      <a:pt x="48" y="40"/>
                    </a:moveTo>
                    <a:lnTo>
                      <a:pt x="48" y="40"/>
                    </a:lnTo>
                    <a:lnTo>
                      <a:pt x="42" y="50"/>
                    </a:lnTo>
                    <a:lnTo>
                      <a:pt x="32" y="56"/>
                    </a:lnTo>
                    <a:lnTo>
                      <a:pt x="22" y="58"/>
                    </a:lnTo>
                    <a:lnTo>
                      <a:pt x="18" y="58"/>
                    </a:lnTo>
                    <a:lnTo>
                      <a:pt x="12" y="56"/>
                    </a:lnTo>
                    <a:lnTo>
                      <a:pt x="12" y="56"/>
                    </a:lnTo>
                    <a:lnTo>
                      <a:pt x="8" y="52"/>
                    </a:lnTo>
                    <a:lnTo>
                      <a:pt x="6" y="50"/>
                    </a:lnTo>
                    <a:lnTo>
                      <a:pt x="2" y="40"/>
                    </a:lnTo>
                    <a:lnTo>
                      <a:pt x="0" y="28"/>
                    </a:lnTo>
                    <a:lnTo>
                      <a:pt x="4" y="18"/>
                    </a:lnTo>
                    <a:lnTo>
                      <a:pt x="4" y="18"/>
                    </a:lnTo>
                    <a:lnTo>
                      <a:pt x="12" y="8"/>
                    </a:lnTo>
                    <a:lnTo>
                      <a:pt x="20" y="2"/>
                    </a:lnTo>
                    <a:lnTo>
                      <a:pt x="30" y="0"/>
                    </a:lnTo>
                    <a:lnTo>
                      <a:pt x="36" y="0"/>
                    </a:lnTo>
                    <a:lnTo>
                      <a:pt x="40" y="2"/>
                    </a:lnTo>
                    <a:lnTo>
                      <a:pt x="40" y="2"/>
                    </a:lnTo>
                    <a:lnTo>
                      <a:pt x="44" y="6"/>
                    </a:lnTo>
                    <a:lnTo>
                      <a:pt x="48" y="8"/>
                    </a:lnTo>
                    <a:lnTo>
                      <a:pt x="52" y="18"/>
                    </a:lnTo>
                    <a:lnTo>
                      <a:pt x="52" y="30"/>
                    </a:lnTo>
                    <a:lnTo>
                      <a:pt x="48" y="40"/>
                    </a:lnTo>
                    <a:lnTo>
                      <a:pt x="48" y="40"/>
                    </a:lnTo>
                    <a:close/>
                  </a:path>
                </a:pathLst>
              </a:custGeom>
              <a:solidFill>
                <a:srgbClr val="B2D23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07" name="Freeform 84"/>
              <p:cNvSpPr>
                <a:spLocks/>
              </p:cNvSpPr>
              <p:nvPr/>
            </p:nvSpPr>
            <p:spPr bwMode="auto">
              <a:xfrm>
                <a:off x="6342406" y="4094162"/>
                <a:ext cx="76200" cy="85725"/>
              </a:xfrm>
              <a:custGeom>
                <a:avLst/>
                <a:gdLst>
                  <a:gd name="T0" fmla="*/ 46 w 48"/>
                  <a:gd name="T1" fmla="*/ 38 h 54"/>
                  <a:gd name="T2" fmla="*/ 46 w 48"/>
                  <a:gd name="T3" fmla="*/ 38 h 54"/>
                  <a:gd name="T4" fmla="*/ 38 w 48"/>
                  <a:gd name="T5" fmla="*/ 46 h 54"/>
                  <a:gd name="T6" fmla="*/ 30 w 48"/>
                  <a:gd name="T7" fmla="*/ 52 h 54"/>
                  <a:gd name="T8" fmla="*/ 20 w 48"/>
                  <a:gd name="T9" fmla="*/ 54 h 54"/>
                  <a:gd name="T10" fmla="*/ 12 w 48"/>
                  <a:gd name="T11" fmla="*/ 52 h 54"/>
                  <a:gd name="T12" fmla="*/ 12 w 48"/>
                  <a:gd name="T13" fmla="*/ 52 h 54"/>
                  <a:gd name="T14" fmla="*/ 4 w 48"/>
                  <a:gd name="T15" fmla="*/ 46 h 54"/>
                  <a:gd name="T16" fmla="*/ 0 w 48"/>
                  <a:gd name="T17" fmla="*/ 38 h 54"/>
                  <a:gd name="T18" fmla="*/ 0 w 48"/>
                  <a:gd name="T19" fmla="*/ 26 h 54"/>
                  <a:gd name="T20" fmla="*/ 4 w 48"/>
                  <a:gd name="T21" fmla="*/ 16 h 54"/>
                  <a:gd name="T22" fmla="*/ 4 w 48"/>
                  <a:gd name="T23" fmla="*/ 16 h 54"/>
                  <a:gd name="T24" fmla="*/ 10 w 48"/>
                  <a:gd name="T25" fmla="*/ 8 h 54"/>
                  <a:gd name="T26" fmla="*/ 20 w 48"/>
                  <a:gd name="T27" fmla="*/ 2 h 54"/>
                  <a:gd name="T28" fmla="*/ 28 w 48"/>
                  <a:gd name="T29" fmla="*/ 0 h 54"/>
                  <a:gd name="T30" fmla="*/ 38 w 48"/>
                  <a:gd name="T31" fmla="*/ 2 h 54"/>
                  <a:gd name="T32" fmla="*/ 38 w 48"/>
                  <a:gd name="T33" fmla="*/ 2 h 54"/>
                  <a:gd name="T34" fmla="*/ 44 w 48"/>
                  <a:gd name="T35" fmla="*/ 8 h 54"/>
                  <a:gd name="T36" fmla="*/ 48 w 48"/>
                  <a:gd name="T37" fmla="*/ 16 h 54"/>
                  <a:gd name="T38" fmla="*/ 48 w 48"/>
                  <a:gd name="T39" fmla="*/ 28 h 54"/>
                  <a:gd name="T40" fmla="*/ 46 w 48"/>
                  <a:gd name="T41" fmla="*/ 38 h 54"/>
                  <a:gd name="T42" fmla="*/ 46 w 48"/>
                  <a:gd name="T43" fmla="*/ 38 h 5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48" h="54">
                    <a:moveTo>
                      <a:pt x="46" y="38"/>
                    </a:moveTo>
                    <a:lnTo>
                      <a:pt x="46" y="38"/>
                    </a:lnTo>
                    <a:lnTo>
                      <a:pt x="38" y="46"/>
                    </a:lnTo>
                    <a:lnTo>
                      <a:pt x="30" y="52"/>
                    </a:lnTo>
                    <a:lnTo>
                      <a:pt x="20" y="54"/>
                    </a:lnTo>
                    <a:lnTo>
                      <a:pt x="12" y="52"/>
                    </a:lnTo>
                    <a:lnTo>
                      <a:pt x="12" y="52"/>
                    </a:lnTo>
                    <a:lnTo>
                      <a:pt x="4" y="46"/>
                    </a:lnTo>
                    <a:lnTo>
                      <a:pt x="0" y="38"/>
                    </a:lnTo>
                    <a:lnTo>
                      <a:pt x="0" y="26"/>
                    </a:lnTo>
                    <a:lnTo>
                      <a:pt x="4" y="16"/>
                    </a:lnTo>
                    <a:lnTo>
                      <a:pt x="4" y="16"/>
                    </a:lnTo>
                    <a:lnTo>
                      <a:pt x="10" y="8"/>
                    </a:lnTo>
                    <a:lnTo>
                      <a:pt x="20" y="2"/>
                    </a:lnTo>
                    <a:lnTo>
                      <a:pt x="28" y="0"/>
                    </a:lnTo>
                    <a:lnTo>
                      <a:pt x="38" y="2"/>
                    </a:lnTo>
                    <a:lnTo>
                      <a:pt x="38" y="2"/>
                    </a:lnTo>
                    <a:lnTo>
                      <a:pt x="44" y="8"/>
                    </a:lnTo>
                    <a:lnTo>
                      <a:pt x="48" y="16"/>
                    </a:lnTo>
                    <a:lnTo>
                      <a:pt x="48" y="28"/>
                    </a:lnTo>
                    <a:lnTo>
                      <a:pt x="46" y="38"/>
                    </a:lnTo>
                    <a:lnTo>
                      <a:pt x="46" y="38"/>
                    </a:lnTo>
                    <a:close/>
                  </a:path>
                </a:pathLst>
              </a:custGeom>
              <a:solidFill>
                <a:srgbClr val="B6D43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08" name="Freeform 85"/>
              <p:cNvSpPr>
                <a:spLocks/>
              </p:cNvSpPr>
              <p:nvPr/>
            </p:nvSpPr>
            <p:spPr bwMode="auto">
              <a:xfrm>
                <a:off x="6345581" y="4094162"/>
                <a:ext cx="73025" cy="85725"/>
              </a:xfrm>
              <a:custGeom>
                <a:avLst/>
                <a:gdLst>
                  <a:gd name="T0" fmla="*/ 42 w 46"/>
                  <a:gd name="T1" fmla="*/ 38 h 54"/>
                  <a:gd name="T2" fmla="*/ 42 w 46"/>
                  <a:gd name="T3" fmla="*/ 38 h 54"/>
                  <a:gd name="T4" fmla="*/ 36 w 46"/>
                  <a:gd name="T5" fmla="*/ 46 h 54"/>
                  <a:gd name="T6" fmla="*/ 28 w 46"/>
                  <a:gd name="T7" fmla="*/ 52 h 54"/>
                  <a:gd name="T8" fmla="*/ 18 w 46"/>
                  <a:gd name="T9" fmla="*/ 54 h 54"/>
                  <a:gd name="T10" fmla="*/ 10 w 46"/>
                  <a:gd name="T11" fmla="*/ 52 h 54"/>
                  <a:gd name="T12" fmla="*/ 10 w 46"/>
                  <a:gd name="T13" fmla="*/ 52 h 54"/>
                  <a:gd name="T14" fmla="*/ 4 w 46"/>
                  <a:gd name="T15" fmla="*/ 46 h 54"/>
                  <a:gd name="T16" fmla="*/ 0 w 46"/>
                  <a:gd name="T17" fmla="*/ 38 h 54"/>
                  <a:gd name="T18" fmla="*/ 0 w 46"/>
                  <a:gd name="T19" fmla="*/ 28 h 54"/>
                  <a:gd name="T20" fmla="*/ 2 w 46"/>
                  <a:gd name="T21" fmla="*/ 16 h 54"/>
                  <a:gd name="T22" fmla="*/ 2 w 46"/>
                  <a:gd name="T23" fmla="*/ 16 h 54"/>
                  <a:gd name="T24" fmla="*/ 10 w 46"/>
                  <a:gd name="T25" fmla="*/ 8 h 54"/>
                  <a:gd name="T26" fmla="*/ 18 w 46"/>
                  <a:gd name="T27" fmla="*/ 2 h 54"/>
                  <a:gd name="T28" fmla="*/ 26 w 46"/>
                  <a:gd name="T29" fmla="*/ 0 h 54"/>
                  <a:gd name="T30" fmla="*/ 36 w 46"/>
                  <a:gd name="T31" fmla="*/ 2 h 54"/>
                  <a:gd name="T32" fmla="*/ 36 w 46"/>
                  <a:gd name="T33" fmla="*/ 2 h 54"/>
                  <a:gd name="T34" fmla="*/ 42 w 46"/>
                  <a:gd name="T35" fmla="*/ 8 h 54"/>
                  <a:gd name="T36" fmla="*/ 46 w 46"/>
                  <a:gd name="T37" fmla="*/ 18 h 54"/>
                  <a:gd name="T38" fmla="*/ 46 w 46"/>
                  <a:gd name="T39" fmla="*/ 26 h 54"/>
                  <a:gd name="T40" fmla="*/ 42 w 46"/>
                  <a:gd name="T41" fmla="*/ 38 h 54"/>
                  <a:gd name="T42" fmla="*/ 42 w 46"/>
                  <a:gd name="T43" fmla="*/ 38 h 5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46" h="54">
                    <a:moveTo>
                      <a:pt x="42" y="38"/>
                    </a:moveTo>
                    <a:lnTo>
                      <a:pt x="42" y="38"/>
                    </a:lnTo>
                    <a:lnTo>
                      <a:pt x="36" y="46"/>
                    </a:lnTo>
                    <a:lnTo>
                      <a:pt x="28" y="52"/>
                    </a:lnTo>
                    <a:lnTo>
                      <a:pt x="18" y="54"/>
                    </a:lnTo>
                    <a:lnTo>
                      <a:pt x="10" y="52"/>
                    </a:lnTo>
                    <a:lnTo>
                      <a:pt x="10" y="52"/>
                    </a:lnTo>
                    <a:lnTo>
                      <a:pt x="4" y="46"/>
                    </a:lnTo>
                    <a:lnTo>
                      <a:pt x="0" y="38"/>
                    </a:lnTo>
                    <a:lnTo>
                      <a:pt x="0" y="28"/>
                    </a:lnTo>
                    <a:lnTo>
                      <a:pt x="2" y="16"/>
                    </a:lnTo>
                    <a:lnTo>
                      <a:pt x="2" y="16"/>
                    </a:lnTo>
                    <a:lnTo>
                      <a:pt x="10" y="8"/>
                    </a:lnTo>
                    <a:lnTo>
                      <a:pt x="18" y="2"/>
                    </a:lnTo>
                    <a:lnTo>
                      <a:pt x="26" y="0"/>
                    </a:lnTo>
                    <a:lnTo>
                      <a:pt x="36" y="2"/>
                    </a:lnTo>
                    <a:lnTo>
                      <a:pt x="36" y="2"/>
                    </a:lnTo>
                    <a:lnTo>
                      <a:pt x="42" y="8"/>
                    </a:lnTo>
                    <a:lnTo>
                      <a:pt x="46" y="18"/>
                    </a:lnTo>
                    <a:lnTo>
                      <a:pt x="46" y="26"/>
                    </a:lnTo>
                    <a:lnTo>
                      <a:pt x="42" y="38"/>
                    </a:lnTo>
                    <a:lnTo>
                      <a:pt x="42" y="38"/>
                    </a:lnTo>
                    <a:close/>
                  </a:path>
                </a:pathLst>
              </a:custGeom>
              <a:solidFill>
                <a:srgbClr val="BAD53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09" name="Freeform 86"/>
              <p:cNvSpPr>
                <a:spLocks/>
              </p:cNvSpPr>
              <p:nvPr/>
            </p:nvSpPr>
            <p:spPr bwMode="auto">
              <a:xfrm>
                <a:off x="6345581" y="4097337"/>
                <a:ext cx="69850" cy="79375"/>
              </a:xfrm>
              <a:custGeom>
                <a:avLst/>
                <a:gdLst>
                  <a:gd name="T0" fmla="*/ 40 w 44"/>
                  <a:gd name="T1" fmla="*/ 34 h 50"/>
                  <a:gd name="T2" fmla="*/ 40 w 44"/>
                  <a:gd name="T3" fmla="*/ 34 h 50"/>
                  <a:gd name="T4" fmla="*/ 34 w 44"/>
                  <a:gd name="T5" fmla="*/ 42 h 50"/>
                  <a:gd name="T6" fmla="*/ 28 w 44"/>
                  <a:gd name="T7" fmla="*/ 48 h 50"/>
                  <a:gd name="T8" fmla="*/ 18 w 44"/>
                  <a:gd name="T9" fmla="*/ 50 h 50"/>
                  <a:gd name="T10" fmla="*/ 10 w 44"/>
                  <a:gd name="T11" fmla="*/ 48 h 50"/>
                  <a:gd name="T12" fmla="*/ 10 w 44"/>
                  <a:gd name="T13" fmla="*/ 48 h 50"/>
                  <a:gd name="T14" fmla="*/ 4 w 44"/>
                  <a:gd name="T15" fmla="*/ 42 h 50"/>
                  <a:gd name="T16" fmla="*/ 0 w 44"/>
                  <a:gd name="T17" fmla="*/ 34 h 50"/>
                  <a:gd name="T18" fmla="*/ 0 w 44"/>
                  <a:gd name="T19" fmla="*/ 26 h 50"/>
                  <a:gd name="T20" fmla="*/ 4 w 44"/>
                  <a:gd name="T21" fmla="*/ 16 h 50"/>
                  <a:gd name="T22" fmla="*/ 4 w 44"/>
                  <a:gd name="T23" fmla="*/ 16 h 50"/>
                  <a:gd name="T24" fmla="*/ 10 w 44"/>
                  <a:gd name="T25" fmla="*/ 8 h 50"/>
                  <a:gd name="T26" fmla="*/ 18 w 44"/>
                  <a:gd name="T27" fmla="*/ 2 h 50"/>
                  <a:gd name="T28" fmla="*/ 26 w 44"/>
                  <a:gd name="T29" fmla="*/ 0 h 50"/>
                  <a:gd name="T30" fmla="*/ 34 w 44"/>
                  <a:gd name="T31" fmla="*/ 2 h 50"/>
                  <a:gd name="T32" fmla="*/ 34 w 44"/>
                  <a:gd name="T33" fmla="*/ 2 h 50"/>
                  <a:gd name="T34" fmla="*/ 40 w 44"/>
                  <a:gd name="T35" fmla="*/ 8 h 50"/>
                  <a:gd name="T36" fmla="*/ 44 w 44"/>
                  <a:gd name="T37" fmla="*/ 16 h 50"/>
                  <a:gd name="T38" fmla="*/ 44 w 44"/>
                  <a:gd name="T39" fmla="*/ 24 h 50"/>
                  <a:gd name="T40" fmla="*/ 40 w 44"/>
                  <a:gd name="T41" fmla="*/ 34 h 50"/>
                  <a:gd name="T42" fmla="*/ 40 w 44"/>
                  <a:gd name="T43" fmla="*/ 34 h 5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44" h="50">
                    <a:moveTo>
                      <a:pt x="40" y="34"/>
                    </a:moveTo>
                    <a:lnTo>
                      <a:pt x="40" y="34"/>
                    </a:lnTo>
                    <a:lnTo>
                      <a:pt x="34" y="42"/>
                    </a:lnTo>
                    <a:lnTo>
                      <a:pt x="28" y="48"/>
                    </a:lnTo>
                    <a:lnTo>
                      <a:pt x="18" y="50"/>
                    </a:lnTo>
                    <a:lnTo>
                      <a:pt x="10" y="48"/>
                    </a:lnTo>
                    <a:lnTo>
                      <a:pt x="10" y="48"/>
                    </a:lnTo>
                    <a:lnTo>
                      <a:pt x="4" y="42"/>
                    </a:lnTo>
                    <a:lnTo>
                      <a:pt x="0" y="34"/>
                    </a:lnTo>
                    <a:lnTo>
                      <a:pt x="0" y="26"/>
                    </a:lnTo>
                    <a:lnTo>
                      <a:pt x="4" y="16"/>
                    </a:lnTo>
                    <a:lnTo>
                      <a:pt x="4" y="16"/>
                    </a:lnTo>
                    <a:lnTo>
                      <a:pt x="10" y="8"/>
                    </a:lnTo>
                    <a:lnTo>
                      <a:pt x="18" y="2"/>
                    </a:lnTo>
                    <a:lnTo>
                      <a:pt x="26" y="0"/>
                    </a:lnTo>
                    <a:lnTo>
                      <a:pt x="34" y="2"/>
                    </a:lnTo>
                    <a:lnTo>
                      <a:pt x="34" y="2"/>
                    </a:lnTo>
                    <a:lnTo>
                      <a:pt x="40" y="8"/>
                    </a:lnTo>
                    <a:lnTo>
                      <a:pt x="44" y="16"/>
                    </a:lnTo>
                    <a:lnTo>
                      <a:pt x="44" y="24"/>
                    </a:lnTo>
                    <a:lnTo>
                      <a:pt x="40" y="34"/>
                    </a:lnTo>
                    <a:lnTo>
                      <a:pt x="40" y="34"/>
                    </a:lnTo>
                    <a:close/>
                  </a:path>
                </a:pathLst>
              </a:custGeom>
              <a:solidFill>
                <a:srgbClr val="BED73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10" name="Freeform 87"/>
              <p:cNvSpPr>
                <a:spLocks/>
              </p:cNvSpPr>
              <p:nvPr/>
            </p:nvSpPr>
            <p:spPr bwMode="auto">
              <a:xfrm>
                <a:off x="6348756" y="4100512"/>
                <a:ext cx="63500" cy="73025"/>
              </a:xfrm>
              <a:custGeom>
                <a:avLst/>
                <a:gdLst>
                  <a:gd name="T0" fmla="*/ 38 w 40"/>
                  <a:gd name="T1" fmla="*/ 32 h 46"/>
                  <a:gd name="T2" fmla="*/ 38 w 40"/>
                  <a:gd name="T3" fmla="*/ 32 h 46"/>
                  <a:gd name="T4" fmla="*/ 32 w 40"/>
                  <a:gd name="T5" fmla="*/ 40 h 46"/>
                  <a:gd name="T6" fmla="*/ 24 w 40"/>
                  <a:gd name="T7" fmla="*/ 44 h 46"/>
                  <a:gd name="T8" fmla="*/ 16 w 40"/>
                  <a:gd name="T9" fmla="*/ 46 h 46"/>
                  <a:gd name="T10" fmla="*/ 10 w 40"/>
                  <a:gd name="T11" fmla="*/ 46 h 46"/>
                  <a:gd name="T12" fmla="*/ 10 w 40"/>
                  <a:gd name="T13" fmla="*/ 46 h 46"/>
                  <a:gd name="T14" fmla="*/ 4 w 40"/>
                  <a:gd name="T15" fmla="*/ 40 h 46"/>
                  <a:gd name="T16" fmla="*/ 0 w 40"/>
                  <a:gd name="T17" fmla="*/ 32 h 46"/>
                  <a:gd name="T18" fmla="*/ 0 w 40"/>
                  <a:gd name="T19" fmla="*/ 24 h 46"/>
                  <a:gd name="T20" fmla="*/ 4 w 40"/>
                  <a:gd name="T21" fmla="*/ 14 h 46"/>
                  <a:gd name="T22" fmla="*/ 4 w 40"/>
                  <a:gd name="T23" fmla="*/ 14 h 46"/>
                  <a:gd name="T24" fmla="*/ 10 w 40"/>
                  <a:gd name="T25" fmla="*/ 6 h 46"/>
                  <a:gd name="T26" fmla="*/ 16 w 40"/>
                  <a:gd name="T27" fmla="*/ 2 h 46"/>
                  <a:gd name="T28" fmla="*/ 24 w 40"/>
                  <a:gd name="T29" fmla="*/ 0 h 46"/>
                  <a:gd name="T30" fmla="*/ 32 w 40"/>
                  <a:gd name="T31" fmla="*/ 0 h 46"/>
                  <a:gd name="T32" fmla="*/ 32 w 40"/>
                  <a:gd name="T33" fmla="*/ 0 h 46"/>
                  <a:gd name="T34" fmla="*/ 38 w 40"/>
                  <a:gd name="T35" fmla="*/ 6 h 46"/>
                  <a:gd name="T36" fmla="*/ 40 w 40"/>
                  <a:gd name="T37" fmla="*/ 14 h 46"/>
                  <a:gd name="T38" fmla="*/ 40 w 40"/>
                  <a:gd name="T39" fmla="*/ 22 h 46"/>
                  <a:gd name="T40" fmla="*/ 38 w 40"/>
                  <a:gd name="T41" fmla="*/ 32 h 46"/>
                  <a:gd name="T42" fmla="*/ 38 w 40"/>
                  <a:gd name="T43" fmla="*/ 32 h 4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40" h="46">
                    <a:moveTo>
                      <a:pt x="38" y="32"/>
                    </a:moveTo>
                    <a:lnTo>
                      <a:pt x="38" y="32"/>
                    </a:lnTo>
                    <a:lnTo>
                      <a:pt x="32" y="40"/>
                    </a:lnTo>
                    <a:lnTo>
                      <a:pt x="24" y="44"/>
                    </a:lnTo>
                    <a:lnTo>
                      <a:pt x="16" y="46"/>
                    </a:lnTo>
                    <a:lnTo>
                      <a:pt x="10" y="46"/>
                    </a:lnTo>
                    <a:lnTo>
                      <a:pt x="10" y="46"/>
                    </a:lnTo>
                    <a:lnTo>
                      <a:pt x="4" y="40"/>
                    </a:lnTo>
                    <a:lnTo>
                      <a:pt x="0" y="32"/>
                    </a:lnTo>
                    <a:lnTo>
                      <a:pt x="0" y="24"/>
                    </a:lnTo>
                    <a:lnTo>
                      <a:pt x="4" y="14"/>
                    </a:lnTo>
                    <a:lnTo>
                      <a:pt x="4" y="14"/>
                    </a:lnTo>
                    <a:lnTo>
                      <a:pt x="10" y="6"/>
                    </a:lnTo>
                    <a:lnTo>
                      <a:pt x="16" y="2"/>
                    </a:lnTo>
                    <a:lnTo>
                      <a:pt x="24" y="0"/>
                    </a:lnTo>
                    <a:lnTo>
                      <a:pt x="32" y="0"/>
                    </a:lnTo>
                    <a:lnTo>
                      <a:pt x="32" y="0"/>
                    </a:lnTo>
                    <a:lnTo>
                      <a:pt x="38" y="6"/>
                    </a:lnTo>
                    <a:lnTo>
                      <a:pt x="40" y="14"/>
                    </a:lnTo>
                    <a:lnTo>
                      <a:pt x="40" y="22"/>
                    </a:lnTo>
                    <a:lnTo>
                      <a:pt x="38" y="32"/>
                    </a:lnTo>
                    <a:lnTo>
                      <a:pt x="38" y="32"/>
                    </a:lnTo>
                    <a:close/>
                  </a:path>
                </a:pathLst>
              </a:custGeom>
              <a:solidFill>
                <a:srgbClr val="C3D83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11" name="Freeform 88"/>
              <p:cNvSpPr>
                <a:spLocks/>
              </p:cNvSpPr>
              <p:nvPr/>
            </p:nvSpPr>
            <p:spPr bwMode="auto">
              <a:xfrm>
                <a:off x="6351931" y="4100512"/>
                <a:ext cx="60325" cy="73025"/>
              </a:xfrm>
              <a:custGeom>
                <a:avLst/>
                <a:gdLst>
                  <a:gd name="T0" fmla="*/ 34 w 38"/>
                  <a:gd name="T1" fmla="*/ 32 h 46"/>
                  <a:gd name="T2" fmla="*/ 34 w 38"/>
                  <a:gd name="T3" fmla="*/ 32 h 46"/>
                  <a:gd name="T4" fmla="*/ 30 w 38"/>
                  <a:gd name="T5" fmla="*/ 38 h 46"/>
                  <a:gd name="T6" fmla="*/ 22 w 38"/>
                  <a:gd name="T7" fmla="*/ 44 h 46"/>
                  <a:gd name="T8" fmla="*/ 14 w 38"/>
                  <a:gd name="T9" fmla="*/ 46 h 46"/>
                  <a:gd name="T10" fmla="*/ 8 w 38"/>
                  <a:gd name="T11" fmla="*/ 44 h 46"/>
                  <a:gd name="T12" fmla="*/ 8 w 38"/>
                  <a:gd name="T13" fmla="*/ 44 h 46"/>
                  <a:gd name="T14" fmla="*/ 2 w 38"/>
                  <a:gd name="T15" fmla="*/ 38 h 46"/>
                  <a:gd name="T16" fmla="*/ 0 w 38"/>
                  <a:gd name="T17" fmla="*/ 32 h 46"/>
                  <a:gd name="T18" fmla="*/ 0 w 38"/>
                  <a:gd name="T19" fmla="*/ 24 h 46"/>
                  <a:gd name="T20" fmla="*/ 2 w 38"/>
                  <a:gd name="T21" fmla="*/ 14 h 46"/>
                  <a:gd name="T22" fmla="*/ 2 w 38"/>
                  <a:gd name="T23" fmla="*/ 14 h 46"/>
                  <a:gd name="T24" fmla="*/ 8 w 38"/>
                  <a:gd name="T25" fmla="*/ 8 h 46"/>
                  <a:gd name="T26" fmla="*/ 14 w 38"/>
                  <a:gd name="T27" fmla="*/ 2 h 46"/>
                  <a:gd name="T28" fmla="*/ 22 w 38"/>
                  <a:gd name="T29" fmla="*/ 0 h 46"/>
                  <a:gd name="T30" fmla="*/ 30 w 38"/>
                  <a:gd name="T31" fmla="*/ 2 h 46"/>
                  <a:gd name="T32" fmla="*/ 30 w 38"/>
                  <a:gd name="T33" fmla="*/ 2 h 46"/>
                  <a:gd name="T34" fmla="*/ 34 w 38"/>
                  <a:gd name="T35" fmla="*/ 8 h 46"/>
                  <a:gd name="T36" fmla="*/ 38 w 38"/>
                  <a:gd name="T37" fmla="*/ 14 h 46"/>
                  <a:gd name="T38" fmla="*/ 38 w 38"/>
                  <a:gd name="T39" fmla="*/ 22 h 46"/>
                  <a:gd name="T40" fmla="*/ 34 w 38"/>
                  <a:gd name="T41" fmla="*/ 32 h 46"/>
                  <a:gd name="T42" fmla="*/ 34 w 38"/>
                  <a:gd name="T43" fmla="*/ 32 h 4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38" h="46">
                    <a:moveTo>
                      <a:pt x="34" y="32"/>
                    </a:moveTo>
                    <a:lnTo>
                      <a:pt x="34" y="32"/>
                    </a:lnTo>
                    <a:lnTo>
                      <a:pt x="30" y="38"/>
                    </a:lnTo>
                    <a:lnTo>
                      <a:pt x="22" y="44"/>
                    </a:lnTo>
                    <a:lnTo>
                      <a:pt x="14" y="46"/>
                    </a:lnTo>
                    <a:lnTo>
                      <a:pt x="8" y="44"/>
                    </a:lnTo>
                    <a:lnTo>
                      <a:pt x="8" y="44"/>
                    </a:lnTo>
                    <a:lnTo>
                      <a:pt x="2" y="38"/>
                    </a:lnTo>
                    <a:lnTo>
                      <a:pt x="0" y="32"/>
                    </a:lnTo>
                    <a:lnTo>
                      <a:pt x="0" y="24"/>
                    </a:lnTo>
                    <a:lnTo>
                      <a:pt x="2" y="14"/>
                    </a:lnTo>
                    <a:lnTo>
                      <a:pt x="2" y="14"/>
                    </a:lnTo>
                    <a:lnTo>
                      <a:pt x="8" y="8"/>
                    </a:lnTo>
                    <a:lnTo>
                      <a:pt x="14" y="2"/>
                    </a:lnTo>
                    <a:lnTo>
                      <a:pt x="22" y="0"/>
                    </a:lnTo>
                    <a:lnTo>
                      <a:pt x="30" y="2"/>
                    </a:lnTo>
                    <a:lnTo>
                      <a:pt x="30" y="2"/>
                    </a:lnTo>
                    <a:lnTo>
                      <a:pt x="34" y="8"/>
                    </a:lnTo>
                    <a:lnTo>
                      <a:pt x="38" y="14"/>
                    </a:lnTo>
                    <a:lnTo>
                      <a:pt x="38" y="22"/>
                    </a:lnTo>
                    <a:lnTo>
                      <a:pt x="34" y="32"/>
                    </a:lnTo>
                    <a:lnTo>
                      <a:pt x="34" y="32"/>
                    </a:lnTo>
                    <a:close/>
                  </a:path>
                </a:pathLst>
              </a:custGeom>
              <a:solidFill>
                <a:srgbClr val="C6DA3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12" name="Freeform 89"/>
              <p:cNvSpPr>
                <a:spLocks/>
              </p:cNvSpPr>
              <p:nvPr/>
            </p:nvSpPr>
            <p:spPr bwMode="auto">
              <a:xfrm>
                <a:off x="6351931" y="4103687"/>
                <a:ext cx="57150" cy="66675"/>
              </a:xfrm>
              <a:custGeom>
                <a:avLst/>
                <a:gdLst>
                  <a:gd name="T0" fmla="*/ 34 w 36"/>
                  <a:gd name="T1" fmla="*/ 28 h 42"/>
                  <a:gd name="T2" fmla="*/ 34 w 36"/>
                  <a:gd name="T3" fmla="*/ 28 h 42"/>
                  <a:gd name="T4" fmla="*/ 28 w 36"/>
                  <a:gd name="T5" fmla="*/ 36 h 42"/>
                  <a:gd name="T6" fmla="*/ 22 w 36"/>
                  <a:gd name="T7" fmla="*/ 40 h 42"/>
                  <a:gd name="T8" fmla="*/ 14 w 36"/>
                  <a:gd name="T9" fmla="*/ 42 h 42"/>
                  <a:gd name="T10" fmla="*/ 8 w 36"/>
                  <a:gd name="T11" fmla="*/ 40 h 42"/>
                  <a:gd name="T12" fmla="*/ 8 w 36"/>
                  <a:gd name="T13" fmla="*/ 40 h 42"/>
                  <a:gd name="T14" fmla="*/ 4 w 36"/>
                  <a:gd name="T15" fmla="*/ 36 h 42"/>
                  <a:gd name="T16" fmla="*/ 0 w 36"/>
                  <a:gd name="T17" fmla="*/ 30 h 42"/>
                  <a:gd name="T18" fmla="*/ 0 w 36"/>
                  <a:gd name="T19" fmla="*/ 22 h 42"/>
                  <a:gd name="T20" fmla="*/ 4 w 36"/>
                  <a:gd name="T21" fmla="*/ 14 h 42"/>
                  <a:gd name="T22" fmla="*/ 4 w 36"/>
                  <a:gd name="T23" fmla="*/ 14 h 42"/>
                  <a:gd name="T24" fmla="*/ 8 w 36"/>
                  <a:gd name="T25" fmla="*/ 6 h 42"/>
                  <a:gd name="T26" fmla="*/ 16 w 36"/>
                  <a:gd name="T27" fmla="*/ 2 h 42"/>
                  <a:gd name="T28" fmla="*/ 22 w 36"/>
                  <a:gd name="T29" fmla="*/ 0 h 42"/>
                  <a:gd name="T30" fmla="*/ 28 w 36"/>
                  <a:gd name="T31" fmla="*/ 2 h 42"/>
                  <a:gd name="T32" fmla="*/ 28 w 36"/>
                  <a:gd name="T33" fmla="*/ 2 h 42"/>
                  <a:gd name="T34" fmla="*/ 34 w 36"/>
                  <a:gd name="T35" fmla="*/ 6 h 42"/>
                  <a:gd name="T36" fmla="*/ 36 w 36"/>
                  <a:gd name="T37" fmla="*/ 12 h 42"/>
                  <a:gd name="T38" fmla="*/ 36 w 36"/>
                  <a:gd name="T39" fmla="*/ 20 h 42"/>
                  <a:gd name="T40" fmla="*/ 34 w 36"/>
                  <a:gd name="T41" fmla="*/ 28 h 42"/>
                  <a:gd name="T42" fmla="*/ 34 w 36"/>
                  <a:gd name="T43" fmla="*/ 28 h 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36" h="42">
                    <a:moveTo>
                      <a:pt x="34" y="28"/>
                    </a:moveTo>
                    <a:lnTo>
                      <a:pt x="34" y="28"/>
                    </a:lnTo>
                    <a:lnTo>
                      <a:pt x="28" y="36"/>
                    </a:lnTo>
                    <a:lnTo>
                      <a:pt x="22" y="40"/>
                    </a:lnTo>
                    <a:lnTo>
                      <a:pt x="14" y="42"/>
                    </a:lnTo>
                    <a:lnTo>
                      <a:pt x="8" y="40"/>
                    </a:lnTo>
                    <a:lnTo>
                      <a:pt x="8" y="40"/>
                    </a:lnTo>
                    <a:lnTo>
                      <a:pt x="4" y="36"/>
                    </a:lnTo>
                    <a:lnTo>
                      <a:pt x="0" y="30"/>
                    </a:lnTo>
                    <a:lnTo>
                      <a:pt x="0" y="22"/>
                    </a:lnTo>
                    <a:lnTo>
                      <a:pt x="4" y="14"/>
                    </a:lnTo>
                    <a:lnTo>
                      <a:pt x="4" y="14"/>
                    </a:lnTo>
                    <a:lnTo>
                      <a:pt x="8" y="6"/>
                    </a:lnTo>
                    <a:lnTo>
                      <a:pt x="16" y="2"/>
                    </a:lnTo>
                    <a:lnTo>
                      <a:pt x="22" y="0"/>
                    </a:lnTo>
                    <a:lnTo>
                      <a:pt x="28" y="2"/>
                    </a:lnTo>
                    <a:lnTo>
                      <a:pt x="28" y="2"/>
                    </a:lnTo>
                    <a:lnTo>
                      <a:pt x="34" y="6"/>
                    </a:lnTo>
                    <a:lnTo>
                      <a:pt x="36" y="12"/>
                    </a:lnTo>
                    <a:lnTo>
                      <a:pt x="36" y="20"/>
                    </a:lnTo>
                    <a:lnTo>
                      <a:pt x="34" y="28"/>
                    </a:lnTo>
                    <a:lnTo>
                      <a:pt x="34" y="28"/>
                    </a:lnTo>
                    <a:close/>
                  </a:path>
                </a:pathLst>
              </a:custGeom>
              <a:solidFill>
                <a:srgbClr val="CADB3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13" name="Freeform 90"/>
              <p:cNvSpPr>
                <a:spLocks/>
              </p:cNvSpPr>
              <p:nvPr/>
            </p:nvSpPr>
            <p:spPr bwMode="auto">
              <a:xfrm>
                <a:off x="6355106" y="4106862"/>
                <a:ext cx="53975" cy="60325"/>
              </a:xfrm>
              <a:custGeom>
                <a:avLst/>
                <a:gdLst>
                  <a:gd name="T0" fmla="*/ 30 w 34"/>
                  <a:gd name="T1" fmla="*/ 26 h 38"/>
                  <a:gd name="T2" fmla="*/ 30 w 34"/>
                  <a:gd name="T3" fmla="*/ 26 h 38"/>
                  <a:gd name="T4" fmla="*/ 26 w 34"/>
                  <a:gd name="T5" fmla="*/ 32 h 38"/>
                  <a:gd name="T6" fmla="*/ 20 w 34"/>
                  <a:gd name="T7" fmla="*/ 38 h 38"/>
                  <a:gd name="T8" fmla="*/ 12 w 34"/>
                  <a:gd name="T9" fmla="*/ 38 h 38"/>
                  <a:gd name="T10" fmla="*/ 6 w 34"/>
                  <a:gd name="T11" fmla="*/ 38 h 38"/>
                  <a:gd name="T12" fmla="*/ 6 w 34"/>
                  <a:gd name="T13" fmla="*/ 38 h 38"/>
                  <a:gd name="T14" fmla="*/ 2 w 34"/>
                  <a:gd name="T15" fmla="*/ 34 h 38"/>
                  <a:gd name="T16" fmla="*/ 0 w 34"/>
                  <a:gd name="T17" fmla="*/ 28 h 38"/>
                  <a:gd name="T18" fmla="*/ 0 w 34"/>
                  <a:gd name="T19" fmla="*/ 20 h 38"/>
                  <a:gd name="T20" fmla="*/ 2 w 34"/>
                  <a:gd name="T21" fmla="*/ 12 h 38"/>
                  <a:gd name="T22" fmla="*/ 2 w 34"/>
                  <a:gd name="T23" fmla="*/ 12 h 38"/>
                  <a:gd name="T24" fmla="*/ 8 w 34"/>
                  <a:gd name="T25" fmla="*/ 6 h 38"/>
                  <a:gd name="T26" fmla="*/ 14 w 34"/>
                  <a:gd name="T27" fmla="*/ 0 h 38"/>
                  <a:gd name="T28" fmla="*/ 20 w 34"/>
                  <a:gd name="T29" fmla="*/ 0 h 38"/>
                  <a:gd name="T30" fmla="*/ 26 w 34"/>
                  <a:gd name="T31" fmla="*/ 0 h 38"/>
                  <a:gd name="T32" fmla="*/ 26 w 34"/>
                  <a:gd name="T33" fmla="*/ 0 h 38"/>
                  <a:gd name="T34" fmla="*/ 30 w 34"/>
                  <a:gd name="T35" fmla="*/ 4 h 38"/>
                  <a:gd name="T36" fmla="*/ 34 w 34"/>
                  <a:gd name="T37" fmla="*/ 10 h 38"/>
                  <a:gd name="T38" fmla="*/ 34 w 34"/>
                  <a:gd name="T39" fmla="*/ 18 h 38"/>
                  <a:gd name="T40" fmla="*/ 30 w 34"/>
                  <a:gd name="T41" fmla="*/ 26 h 38"/>
                  <a:gd name="T42" fmla="*/ 30 w 34"/>
                  <a:gd name="T43" fmla="*/ 26 h 3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34" h="38">
                    <a:moveTo>
                      <a:pt x="30" y="26"/>
                    </a:moveTo>
                    <a:lnTo>
                      <a:pt x="30" y="26"/>
                    </a:lnTo>
                    <a:lnTo>
                      <a:pt x="26" y="32"/>
                    </a:lnTo>
                    <a:lnTo>
                      <a:pt x="20" y="38"/>
                    </a:lnTo>
                    <a:lnTo>
                      <a:pt x="12" y="38"/>
                    </a:lnTo>
                    <a:lnTo>
                      <a:pt x="6" y="38"/>
                    </a:lnTo>
                    <a:lnTo>
                      <a:pt x="6" y="38"/>
                    </a:lnTo>
                    <a:lnTo>
                      <a:pt x="2" y="34"/>
                    </a:lnTo>
                    <a:lnTo>
                      <a:pt x="0" y="28"/>
                    </a:lnTo>
                    <a:lnTo>
                      <a:pt x="0" y="20"/>
                    </a:lnTo>
                    <a:lnTo>
                      <a:pt x="2" y="12"/>
                    </a:lnTo>
                    <a:lnTo>
                      <a:pt x="2" y="12"/>
                    </a:lnTo>
                    <a:lnTo>
                      <a:pt x="8" y="6"/>
                    </a:lnTo>
                    <a:lnTo>
                      <a:pt x="14" y="0"/>
                    </a:lnTo>
                    <a:lnTo>
                      <a:pt x="20" y="0"/>
                    </a:lnTo>
                    <a:lnTo>
                      <a:pt x="26" y="0"/>
                    </a:lnTo>
                    <a:lnTo>
                      <a:pt x="26" y="0"/>
                    </a:lnTo>
                    <a:lnTo>
                      <a:pt x="30" y="4"/>
                    </a:lnTo>
                    <a:lnTo>
                      <a:pt x="34" y="10"/>
                    </a:lnTo>
                    <a:lnTo>
                      <a:pt x="34" y="18"/>
                    </a:lnTo>
                    <a:lnTo>
                      <a:pt x="30" y="26"/>
                    </a:lnTo>
                    <a:lnTo>
                      <a:pt x="30" y="26"/>
                    </a:lnTo>
                    <a:close/>
                  </a:path>
                </a:pathLst>
              </a:custGeom>
              <a:solidFill>
                <a:srgbClr val="CFDD3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14" name="Freeform 91"/>
              <p:cNvSpPr>
                <a:spLocks/>
              </p:cNvSpPr>
              <p:nvPr/>
            </p:nvSpPr>
            <p:spPr bwMode="auto">
              <a:xfrm>
                <a:off x="6358281" y="4106862"/>
                <a:ext cx="47625" cy="60325"/>
              </a:xfrm>
              <a:custGeom>
                <a:avLst/>
                <a:gdLst>
                  <a:gd name="T0" fmla="*/ 28 w 30"/>
                  <a:gd name="T1" fmla="*/ 26 h 38"/>
                  <a:gd name="T2" fmla="*/ 28 w 30"/>
                  <a:gd name="T3" fmla="*/ 26 h 38"/>
                  <a:gd name="T4" fmla="*/ 22 w 30"/>
                  <a:gd name="T5" fmla="*/ 32 h 38"/>
                  <a:gd name="T6" fmla="*/ 18 w 30"/>
                  <a:gd name="T7" fmla="*/ 36 h 38"/>
                  <a:gd name="T8" fmla="*/ 12 w 30"/>
                  <a:gd name="T9" fmla="*/ 38 h 38"/>
                  <a:gd name="T10" fmla="*/ 6 w 30"/>
                  <a:gd name="T11" fmla="*/ 36 h 38"/>
                  <a:gd name="T12" fmla="*/ 6 w 30"/>
                  <a:gd name="T13" fmla="*/ 36 h 38"/>
                  <a:gd name="T14" fmla="*/ 2 w 30"/>
                  <a:gd name="T15" fmla="*/ 32 h 38"/>
                  <a:gd name="T16" fmla="*/ 0 w 30"/>
                  <a:gd name="T17" fmla="*/ 26 h 38"/>
                  <a:gd name="T18" fmla="*/ 0 w 30"/>
                  <a:gd name="T19" fmla="*/ 20 h 38"/>
                  <a:gd name="T20" fmla="*/ 2 w 30"/>
                  <a:gd name="T21" fmla="*/ 12 h 38"/>
                  <a:gd name="T22" fmla="*/ 2 w 30"/>
                  <a:gd name="T23" fmla="*/ 12 h 38"/>
                  <a:gd name="T24" fmla="*/ 6 w 30"/>
                  <a:gd name="T25" fmla="*/ 6 h 38"/>
                  <a:gd name="T26" fmla="*/ 12 w 30"/>
                  <a:gd name="T27" fmla="*/ 2 h 38"/>
                  <a:gd name="T28" fmla="*/ 18 w 30"/>
                  <a:gd name="T29" fmla="*/ 0 h 38"/>
                  <a:gd name="T30" fmla="*/ 24 w 30"/>
                  <a:gd name="T31" fmla="*/ 2 h 38"/>
                  <a:gd name="T32" fmla="*/ 24 w 30"/>
                  <a:gd name="T33" fmla="*/ 2 h 38"/>
                  <a:gd name="T34" fmla="*/ 28 w 30"/>
                  <a:gd name="T35" fmla="*/ 6 h 38"/>
                  <a:gd name="T36" fmla="*/ 30 w 30"/>
                  <a:gd name="T37" fmla="*/ 12 h 38"/>
                  <a:gd name="T38" fmla="*/ 30 w 30"/>
                  <a:gd name="T39" fmla="*/ 18 h 38"/>
                  <a:gd name="T40" fmla="*/ 28 w 30"/>
                  <a:gd name="T41" fmla="*/ 26 h 38"/>
                  <a:gd name="T42" fmla="*/ 28 w 30"/>
                  <a:gd name="T43" fmla="*/ 26 h 3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30" h="38">
                    <a:moveTo>
                      <a:pt x="28" y="26"/>
                    </a:moveTo>
                    <a:lnTo>
                      <a:pt x="28" y="26"/>
                    </a:lnTo>
                    <a:lnTo>
                      <a:pt x="22" y="32"/>
                    </a:lnTo>
                    <a:lnTo>
                      <a:pt x="18" y="36"/>
                    </a:lnTo>
                    <a:lnTo>
                      <a:pt x="12" y="38"/>
                    </a:lnTo>
                    <a:lnTo>
                      <a:pt x="6" y="36"/>
                    </a:lnTo>
                    <a:lnTo>
                      <a:pt x="6" y="36"/>
                    </a:lnTo>
                    <a:lnTo>
                      <a:pt x="2" y="32"/>
                    </a:lnTo>
                    <a:lnTo>
                      <a:pt x="0" y="26"/>
                    </a:lnTo>
                    <a:lnTo>
                      <a:pt x="0" y="20"/>
                    </a:lnTo>
                    <a:lnTo>
                      <a:pt x="2" y="12"/>
                    </a:lnTo>
                    <a:lnTo>
                      <a:pt x="2" y="12"/>
                    </a:lnTo>
                    <a:lnTo>
                      <a:pt x="6" y="6"/>
                    </a:lnTo>
                    <a:lnTo>
                      <a:pt x="12" y="2"/>
                    </a:lnTo>
                    <a:lnTo>
                      <a:pt x="18" y="0"/>
                    </a:lnTo>
                    <a:lnTo>
                      <a:pt x="24" y="2"/>
                    </a:lnTo>
                    <a:lnTo>
                      <a:pt x="24" y="2"/>
                    </a:lnTo>
                    <a:lnTo>
                      <a:pt x="28" y="6"/>
                    </a:lnTo>
                    <a:lnTo>
                      <a:pt x="30" y="12"/>
                    </a:lnTo>
                    <a:lnTo>
                      <a:pt x="30" y="18"/>
                    </a:lnTo>
                    <a:lnTo>
                      <a:pt x="28" y="26"/>
                    </a:lnTo>
                    <a:lnTo>
                      <a:pt x="28" y="26"/>
                    </a:lnTo>
                    <a:close/>
                  </a:path>
                </a:pathLst>
              </a:custGeom>
              <a:solidFill>
                <a:srgbClr val="D2DE3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15" name="Freeform 92"/>
              <p:cNvSpPr>
                <a:spLocks/>
              </p:cNvSpPr>
              <p:nvPr/>
            </p:nvSpPr>
            <p:spPr bwMode="auto">
              <a:xfrm>
                <a:off x="6358281" y="4110037"/>
                <a:ext cx="44450" cy="53975"/>
              </a:xfrm>
              <a:custGeom>
                <a:avLst/>
                <a:gdLst>
                  <a:gd name="T0" fmla="*/ 26 w 28"/>
                  <a:gd name="T1" fmla="*/ 24 h 34"/>
                  <a:gd name="T2" fmla="*/ 26 w 28"/>
                  <a:gd name="T3" fmla="*/ 24 h 34"/>
                  <a:gd name="T4" fmla="*/ 22 w 28"/>
                  <a:gd name="T5" fmla="*/ 28 h 34"/>
                  <a:gd name="T6" fmla="*/ 16 w 28"/>
                  <a:gd name="T7" fmla="*/ 32 h 34"/>
                  <a:gd name="T8" fmla="*/ 12 w 28"/>
                  <a:gd name="T9" fmla="*/ 34 h 34"/>
                  <a:gd name="T10" fmla="*/ 6 w 28"/>
                  <a:gd name="T11" fmla="*/ 34 h 34"/>
                  <a:gd name="T12" fmla="*/ 6 w 28"/>
                  <a:gd name="T13" fmla="*/ 34 h 34"/>
                  <a:gd name="T14" fmla="*/ 2 w 28"/>
                  <a:gd name="T15" fmla="*/ 30 h 34"/>
                  <a:gd name="T16" fmla="*/ 0 w 28"/>
                  <a:gd name="T17" fmla="*/ 24 h 34"/>
                  <a:gd name="T18" fmla="*/ 0 w 28"/>
                  <a:gd name="T19" fmla="*/ 18 h 34"/>
                  <a:gd name="T20" fmla="*/ 2 w 28"/>
                  <a:gd name="T21" fmla="*/ 10 h 34"/>
                  <a:gd name="T22" fmla="*/ 2 w 28"/>
                  <a:gd name="T23" fmla="*/ 10 h 34"/>
                  <a:gd name="T24" fmla="*/ 8 w 28"/>
                  <a:gd name="T25" fmla="*/ 6 h 34"/>
                  <a:gd name="T26" fmla="*/ 12 w 28"/>
                  <a:gd name="T27" fmla="*/ 2 h 34"/>
                  <a:gd name="T28" fmla="*/ 18 w 28"/>
                  <a:gd name="T29" fmla="*/ 0 h 34"/>
                  <a:gd name="T30" fmla="*/ 24 w 28"/>
                  <a:gd name="T31" fmla="*/ 0 h 34"/>
                  <a:gd name="T32" fmla="*/ 24 w 28"/>
                  <a:gd name="T33" fmla="*/ 0 h 34"/>
                  <a:gd name="T34" fmla="*/ 26 w 28"/>
                  <a:gd name="T35" fmla="*/ 4 h 34"/>
                  <a:gd name="T36" fmla="*/ 28 w 28"/>
                  <a:gd name="T37" fmla="*/ 10 h 34"/>
                  <a:gd name="T38" fmla="*/ 28 w 28"/>
                  <a:gd name="T39" fmla="*/ 16 h 34"/>
                  <a:gd name="T40" fmla="*/ 26 w 28"/>
                  <a:gd name="T41" fmla="*/ 24 h 34"/>
                  <a:gd name="T42" fmla="*/ 26 w 28"/>
                  <a:gd name="T43" fmla="*/ 24 h 3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28" h="34">
                    <a:moveTo>
                      <a:pt x="26" y="24"/>
                    </a:moveTo>
                    <a:lnTo>
                      <a:pt x="26" y="24"/>
                    </a:lnTo>
                    <a:lnTo>
                      <a:pt x="22" y="28"/>
                    </a:lnTo>
                    <a:lnTo>
                      <a:pt x="16" y="32"/>
                    </a:lnTo>
                    <a:lnTo>
                      <a:pt x="12" y="34"/>
                    </a:lnTo>
                    <a:lnTo>
                      <a:pt x="6" y="34"/>
                    </a:lnTo>
                    <a:lnTo>
                      <a:pt x="6" y="34"/>
                    </a:lnTo>
                    <a:lnTo>
                      <a:pt x="2" y="30"/>
                    </a:lnTo>
                    <a:lnTo>
                      <a:pt x="0" y="24"/>
                    </a:lnTo>
                    <a:lnTo>
                      <a:pt x="0" y="18"/>
                    </a:lnTo>
                    <a:lnTo>
                      <a:pt x="2" y="10"/>
                    </a:lnTo>
                    <a:lnTo>
                      <a:pt x="2" y="10"/>
                    </a:lnTo>
                    <a:lnTo>
                      <a:pt x="8" y="6"/>
                    </a:lnTo>
                    <a:lnTo>
                      <a:pt x="12" y="2"/>
                    </a:lnTo>
                    <a:lnTo>
                      <a:pt x="18" y="0"/>
                    </a:lnTo>
                    <a:lnTo>
                      <a:pt x="24" y="0"/>
                    </a:lnTo>
                    <a:lnTo>
                      <a:pt x="24" y="0"/>
                    </a:lnTo>
                    <a:lnTo>
                      <a:pt x="26" y="4"/>
                    </a:lnTo>
                    <a:lnTo>
                      <a:pt x="28" y="10"/>
                    </a:lnTo>
                    <a:lnTo>
                      <a:pt x="28" y="16"/>
                    </a:lnTo>
                    <a:lnTo>
                      <a:pt x="26" y="24"/>
                    </a:lnTo>
                    <a:lnTo>
                      <a:pt x="26" y="24"/>
                    </a:lnTo>
                    <a:close/>
                  </a:path>
                </a:pathLst>
              </a:custGeom>
              <a:solidFill>
                <a:srgbClr val="D6E03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16" name="Freeform 93"/>
              <p:cNvSpPr>
                <a:spLocks/>
              </p:cNvSpPr>
              <p:nvPr/>
            </p:nvSpPr>
            <p:spPr bwMode="auto">
              <a:xfrm>
                <a:off x="6361456" y="4110037"/>
                <a:ext cx="41275" cy="53975"/>
              </a:xfrm>
              <a:custGeom>
                <a:avLst/>
                <a:gdLst>
                  <a:gd name="T0" fmla="*/ 22 w 26"/>
                  <a:gd name="T1" fmla="*/ 22 h 34"/>
                  <a:gd name="T2" fmla="*/ 22 w 26"/>
                  <a:gd name="T3" fmla="*/ 22 h 34"/>
                  <a:gd name="T4" fmla="*/ 20 w 26"/>
                  <a:gd name="T5" fmla="*/ 28 h 34"/>
                  <a:gd name="T6" fmla="*/ 14 w 26"/>
                  <a:gd name="T7" fmla="*/ 32 h 34"/>
                  <a:gd name="T8" fmla="*/ 10 w 26"/>
                  <a:gd name="T9" fmla="*/ 34 h 34"/>
                  <a:gd name="T10" fmla="*/ 4 w 26"/>
                  <a:gd name="T11" fmla="*/ 32 h 34"/>
                  <a:gd name="T12" fmla="*/ 4 w 26"/>
                  <a:gd name="T13" fmla="*/ 32 h 34"/>
                  <a:gd name="T14" fmla="*/ 2 w 26"/>
                  <a:gd name="T15" fmla="*/ 28 h 34"/>
                  <a:gd name="T16" fmla="*/ 0 w 26"/>
                  <a:gd name="T17" fmla="*/ 24 h 34"/>
                  <a:gd name="T18" fmla="*/ 0 w 26"/>
                  <a:gd name="T19" fmla="*/ 18 h 34"/>
                  <a:gd name="T20" fmla="*/ 2 w 26"/>
                  <a:gd name="T21" fmla="*/ 12 h 34"/>
                  <a:gd name="T22" fmla="*/ 2 w 26"/>
                  <a:gd name="T23" fmla="*/ 12 h 34"/>
                  <a:gd name="T24" fmla="*/ 6 w 26"/>
                  <a:gd name="T25" fmla="*/ 6 h 34"/>
                  <a:gd name="T26" fmla="*/ 10 w 26"/>
                  <a:gd name="T27" fmla="*/ 2 h 34"/>
                  <a:gd name="T28" fmla="*/ 16 w 26"/>
                  <a:gd name="T29" fmla="*/ 0 h 34"/>
                  <a:gd name="T30" fmla="*/ 20 w 26"/>
                  <a:gd name="T31" fmla="*/ 2 h 34"/>
                  <a:gd name="T32" fmla="*/ 20 w 26"/>
                  <a:gd name="T33" fmla="*/ 2 h 34"/>
                  <a:gd name="T34" fmla="*/ 24 w 26"/>
                  <a:gd name="T35" fmla="*/ 6 h 34"/>
                  <a:gd name="T36" fmla="*/ 26 w 26"/>
                  <a:gd name="T37" fmla="*/ 10 h 34"/>
                  <a:gd name="T38" fmla="*/ 26 w 26"/>
                  <a:gd name="T39" fmla="*/ 16 h 34"/>
                  <a:gd name="T40" fmla="*/ 22 w 26"/>
                  <a:gd name="T41" fmla="*/ 22 h 34"/>
                  <a:gd name="T42" fmla="*/ 22 w 26"/>
                  <a:gd name="T43" fmla="*/ 22 h 3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26" h="34">
                    <a:moveTo>
                      <a:pt x="22" y="22"/>
                    </a:moveTo>
                    <a:lnTo>
                      <a:pt x="22" y="22"/>
                    </a:lnTo>
                    <a:lnTo>
                      <a:pt x="20" y="28"/>
                    </a:lnTo>
                    <a:lnTo>
                      <a:pt x="14" y="32"/>
                    </a:lnTo>
                    <a:lnTo>
                      <a:pt x="10" y="34"/>
                    </a:lnTo>
                    <a:lnTo>
                      <a:pt x="4" y="32"/>
                    </a:lnTo>
                    <a:lnTo>
                      <a:pt x="4" y="32"/>
                    </a:lnTo>
                    <a:lnTo>
                      <a:pt x="2" y="28"/>
                    </a:lnTo>
                    <a:lnTo>
                      <a:pt x="0" y="24"/>
                    </a:lnTo>
                    <a:lnTo>
                      <a:pt x="0" y="18"/>
                    </a:lnTo>
                    <a:lnTo>
                      <a:pt x="2" y="12"/>
                    </a:lnTo>
                    <a:lnTo>
                      <a:pt x="2" y="12"/>
                    </a:lnTo>
                    <a:lnTo>
                      <a:pt x="6" y="6"/>
                    </a:lnTo>
                    <a:lnTo>
                      <a:pt x="10" y="2"/>
                    </a:lnTo>
                    <a:lnTo>
                      <a:pt x="16" y="0"/>
                    </a:lnTo>
                    <a:lnTo>
                      <a:pt x="20" y="2"/>
                    </a:lnTo>
                    <a:lnTo>
                      <a:pt x="20" y="2"/>
                    </a:lnTo>
                    <a:lnTo>
                      <a:pt x="24" y="6"/>
                    </a:lnTo>
                    <a:lnTo>
                      <a:pt x="26" y="10"/>
                    </a:lnTo>
                    <a:lnTo>
                      <a:pt x="26" y="16"/>
                    </a:lnTo>
                    <a:lnTo>
                      <a:pt x="22" y="22"/>
                    </a:lnTo>
                    <a:lnTo>
                      <a:pt x="22" y="22"/>
                    </a:lnTo>
                    <a:close/>
                  </a:path>
                </a:pathLst>
              </a:custGeom>
              <a:solidFill>
                <a:srgbClr val="DBE13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17" name="Freeform 94"/>
              <p:cNvSpPr>
                <a:spLocks/>
              </p:cNvSpPr>
              <p:nvPr/>
            </p:nvSpPr>
            <p:spPr bwMode="auto">
              <a:xfrm>
                <a:off x="6361456" y="4113212"/>
                <a:ext cx="38100" cy="47625"/>
              </a:xfrm>
              <a:custGeom>
                <a:avLst/>
                <a:gdLst>
                  <a:gd name="T0" fmla="*/ 22 w 24"/>
                  <a:gd name="T1" fmla="*/ 20 h 30"/>
                  <a:gd name="T2" fmla="*/ 22 w 24"/>
                  <a:gd name="T3" fmla="*/ 20 h 30"/>
                  <a:gd name="T4" fmla="*/ 18 w 24"/>
                  <a:gd name="T5" fmla="*/ 24 h 30"/>
                  <a:gd name="T6" fmla="*/ 14 w 24"/>
                  <a:gd name="T7" fmla="*/ 28 h 30"/>
                  <a:gd name="T8" fmla="*/ 10 w 24"/>
                  <a:gd name="T9" fmla="*/ 30 h 30"/>
                  <a:gd name="T10" fmla="*/ 6 w 24"/>
                  <a:gd name="T11" fmla="*/ 28 h 30"/>
                  <a:gd name="T12" fmla="*/ 6 w 24"/>
                  <a:gd name="T13" fmla="*/ 28 h 30"/>
                  <a:gd name="T14" fmla="*/ 2 w 24"/>
                  <a:gd name="T15" fmla="*/ 26 h 30"/>
                  <a:gd name="T16" fmla="*/ 0 w 24"/>
                  <a:gd name="T17" fmla="*/ 22 h 30"/>
                  <a:gd name="T18" fmla="*/ 2 w 24"/>
                  <a:gd name="T19" fmla="*/ 16 h 30"/>
                  <a:gd name="T20" fmla="*/ 4 w 24"/>
                  <a:gd name="T21" fmla="*/ 10 h 30"/>
                  <a:gd name="T22" fmla="*/ 4 w 24"/>
                  <a:gd name="T23" fmla="*/ 10 h 30"/>
                  <a:gd name="T24" fmla="*/ 6 w 24"/>
                  <a:gd name="T25" fmla="*/ 6 h 30"/>
                  <a:gd name="T26" fmla="*/ 12 w 24"/>
                  <a:gd name="T27" fmla="*/ 2 h 30"/>
                  <a:gd name="T28" fmla="*/ 16 w 24"/>
                  <a:gd name="T29" fmla="*/ 0 h 30"/>
                  <a:gd name="T30" fmla="*/ 20 w 24"/>
                  <a:gd name="T31" fmla="*/ 2 h 30"/>
                  <a:gd name="T32" fmla="*/ 20 w 24"/>
                  <a:gd name="T33" fmla="*/ 2 h 30"/>
                  <a:gd name="T34" fmla="*/ 22 w 24"/>
                  <a:gd name="T35" fmla="*/ 4 h 30"/>
                  <a:gd name="T36" fmla="*/ 24 w 24"/>
                  <a:gd name="T37" fmla="*/ 8 h 30"/>
                  <a:gd name="T38" fmla="*/ 24 w 24"/>
                  <a:gd name="T39" fmla="*/ 14 h 30"/>
                  <a:gd name="T40" fmla="*/ 22 w 24"/>
                  <a:gd name="T41" fmla="*/ 20 h 30"/>
                  <a:gd name="T42" fmla="*/ 22 w 24"/>
                  <a:gd name="T43" fmla="*/ 20 h 3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24" h="30">
                    <a:moveTo>
                      <a:pt x="22" y="20"/>
                    </a:moveTo>
                    <a:lnTo>
                      <a:pt x="22" y="20"/>
                    </a:lnTo>
                    <a:lnTo>
                      <a:pt x="18" y="24"/>
                    </a:lnTo>
                    <a:lnTo>
                      <a:pt x="14" y="28"/>
                    </a:lnTo>
                    <a:lnTo>
                      <a:pt x="10" y="30"/>
                    </a:lnTo>
                    <a:lnTo>
                      <a:pt x="6" y="28"/>
                    </a:lnTo>
                    <a:lnTo>
                      <a:pt x="6" y="28"/>
                    </a:lnTo>
                    <a:lnTo>
                      <a:pt x="2" y="26"/>
                    </a:lnTo>
                    <a:lnTo>
                      <a:pt x="0" y="22"/>
                    </a:lnTo>
                    <a:lnTo>
                      <a:pt x="2" y="16"/>
                    </a:lnTo>
                    <a:lnTo>
                      <a:pt x="4" y="10"/>
                    </a:lnTo>
                    <a:lnTo>
                      <a:pt x="4" y="10"/>
                    </a:lnTo>
                    <a:lnTo>
                      <a:pt x="6" y="6"/>
                    </a:lnTo>
                    <a:lnTo>
                      <a:pt x="12" y="2"/>
                    </a:lnTo>
                    <a:lnTo>
                      <a:pt x="16" y="0"/>
                    </a:lnTo>
                    <a:lnTo>
                      <a:pt x="20" y="2"/>
                    </a:lnTo>
                    <a:lnTo>
                      <a:pt x="20" y="2"/>
                    </a:lnTo>
                    <a:lnTo>
                      <a:pt x="22" y="4"/>
                    </a:lnTo>
                    <a:lnTo>
                      <a:pt x="24" y="8"/>
                    </a:lnTo>
                    <a:lnTo>
                      <a:pt x="24" y="14"/>
                    </a:lnTo>
                    <a:lnTo>
                      <a:pt x="22" y="20"/>
                    </a:lnTo>
                    <a:lnTo>
                      <a:pt x="22" y="20"/>
                    </a:lnTo>
                    <a:close/>
                  </a:path>
                </a:pathLst>
              </a:custGeom>
              <a:solidFill>
                <a:srgbClr val="DEE33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18" name="Freeform 95"/>
              <p:cNvSpPr>
                <a:spLocks noEditPoints="1"/>
              </p:cNvSpPr>
              <p:nvPr/>
            </p:nvSpPr>
            <p:spPr bwMode="auto">
              <a:xfrm>
                <a:off x="5974106" y="4005262"/>
                <a:ext cx="698500" cy="1168400"/>
              </a:xfrm>
              <a:custGeom>
                <a:avLst/>
                <a:gdLst>
                  <a:gd name="T0" fmla="*/ 344 w 440"/>
                  <a:gd name="T1" fmla="*/ 304 h 736"/>
                  <a:gd name="T2" fmla="*/ 336 w 440"/>
                  <a:gd name="T3" fmla="*/ 216 h 736"/>
                  <a:gd name="T4" fmla="*/ 378 w 440"/>
                  <a:gd name="T5" fmla="*/ 116 h 736"/>
                  <a:gd name="T6" fmla="*/ 382 w 440"/>
                  <a:gd name="T7" fmla="*/ 54 h 736"/>
                  <a:gd name="T8" fmla="*/ 344 w 440"/>
                  <a:gd name="T9" fmla="*/ 10 h 736"/>
                  <a:gd name="T10" fmla="*/ 284 w 440"/>
                  <a:gd name="T11" fmla="*/ 2 h 736"/>
                  <a:gd name="T12" fmla="*/ 236 w 440"/>
                  <a:gd name="T13" fmla="*/ 22 h 736"/>
                  <a:gd name="T14" fmla="*/ 194 w 440"/>
                  <a:gd name="T15" fmla="*/ 80 h 736"/>
                  <a:gd name="T16" fmla="*/ 184 w 440"/>
                  <a:gd name="T17" fmla="*/ 154 h 736"/>
                  <a:gd name="T18" fmla="*/ 228 w 440"/>
                  <a:gd name="T19" fmla="*/ 326 h 736"/>
                  <a:gd name="T20" fmla="*/ 190 w 440"/>
                  <a:gd name="T21" fmla="*/ 370 h 736"/>
                  <a:gd name="T22" fmla="*/ 178 w 440"/>
                  <a:gd name="T23" fmla="*/ 364 h 736"/>
                  <a:gd name="T24" fmla="*/ 136 w 440"/>
                  <a:gd name="T25" fmla="*/ 352 h 736"/>
                  <a:gd name="T26" fmla="*/ 62 w 440"/>
                  <a:gd name="T27" fmla="*/ 368 h 736"/>
                  <a:gd name="T28" fmla="*/ 16 w 440"/>
                  <a:gd name="T29" fmla="*/ 414 h 736"/>
                  <a:gd name="T30" fmla="*/ 14 w 440"/>
                  <a:gd name="T31" fmla="*/ 436 h 736"/>
                  <a:gd name="T32" fmla="*/ 16 w 440"/>
                  <a:gd name="T33" fmla="*/ 472 h 736"/>
                  <a:gd name="T34" fmla="*/ 0 w 440"/>
                  <a:gd name="T35" fmla="*/ 504 h 736"/>
                  <a:gd name="T36" fmla="*/ 10 w 440"/>
                  <a:gd name="T37" fmla="*/ 534 h 736"/>
                  <a:gd name="T38" fmla="*/ 10 w 440"/>
                  <a:gd name="T39" fmla="*/ 560 h 736"/>
                  <a:gd name="T40" fmla="*/ 22 w 440"/>
                  <a:gd name="T41" fmla="*/ 618 h 736"/>
                  <a:gd name="T42" fmla="*/ 36 w 440"/>
                  <a:gd name="T43" fmla="*/ 656 h 736"/>
                  <a:gd name="T44" fmla="*/ 110 w 440"/>
                  <a:gd name="T45" fmla="*/ 708 h 736"/>
                  <a:gd name="T46" fmla="*/ 188 w 440"/>
                  <a:gd name="T47" fmla="*/ 736 h 736"/>
                  <a:gd name="T48" fmla="*/ 264 w 440"/>
                  <a:gd name="T49" fmla="*/ 710 h 736"/>
                  <a:gd name="T50" fmla="*/ 372 w 440"/>
                  <a:gd name="T51" fmla="*/ 674 h 736"/>
                  <a:gd name="T52" fmla="*/ 432 w 440"/>
                  <a:gd name="T53" fmla="*/ 610 h 736"/>
                  <a:gd name="T54" fmla="*/ 440 w 440"/>
                  <a:gd name="T55" fmla="*/ 560 h 736"/>
                  <a:gd name="T56" fmla="*/ 416 w 440"/>
                  <a:gd name="T57" fmla="*/ 450 h 736"/>
                  <a:gd name="T58" fmla="*/ 426 w 440"/>
                  <a:gd name="T59" fmla="*/ 596 h 736"/>
                  <a:gd name="T60" fmla="*/ 398 w 440"/>
                  <a:gd name="T61" fmla="*/ 646 h 736"/>
                  <a:gd name="T62" fmla="*/ 294 w 440"/>
                  <a:gd name="T63" fmla="*/ 688 h 736"/>
                  <a:gd name="T64" fmla="*/ 232 w 440"/>
                  <a:gd name="T65" fmla="*/ 714 h 736"/>
                  <a:gd name="T66" fmla="*/ 150 w 440"/>
                  <a:gd name="T67" fmla="*/ 716 h 736"/>
                  <a:gd name="T68" fmla="*/ 52 w 440"/>
                  <a:gd name="T69" fmla="*/ 658 h 736"/>
                  <a:gd name="T70" fmla="*/ 32 w 440"/>
                  <a:gd name="T71" fmla="*/ 624 h 736"/>
                  <a:gd name="T72" fmla="*/ 36 w 440"/>
                  <a:gd name="T73" fmla="*/ 600 h 736"/>
                  <a:gd name="T74" fmla="*/ 18 w 440"/>
                  <a:gd name="T75" fmla="*/ 544 h 736"/>
                  <a:gd name="T76" fmla="*/ 22 w 440"/>
                  <a:gd name="T77" fmla="*/ 522 h 736"/>
                  <a:gd name="T78" fmla="*/ 14 w 440"/>
                  <a:gd name="T79" fmla="*/ 494 h 736"/>
                  <a:gd name="T80" fmla="*/ 42 w 440"/>
                  <a:gd name="T81" fmla="*/ 456 h 736"/>
                  <a:gd name="T82" fmla="*/ 24 w 440"/>
                  <a:gd name="T83" fmla="*/ 426 h 736"/>
                  <a:gd name="T84" fmla="*/ 72 w 440"/>
                  <a:gd name="T85" fmla="*/ 374 h 736"/>
                  <a:gd name="T86" fmla="*/ 156 w 440"/>
                  <a:gd name="T87" fmla="*/ 362 h 736"/>
                  <a:gd name="T88" fmla="*/ 172 w 440"/>
                  <a:gd name="T89" fmla="*/ 378 h 736"/>
                  <a:gd name="T90" fmla="*/ 194 w 440"/>
                  <a:gd name="T91" fmla="*/ 380 h 736"/>
                  <a:gd name="T92" fmla="*/ 238 w 440"/>
                  <a:gd name="T93" fmla="*/ 354 h 736"/>
                  <a:gd name="T94" fmla="*/ 216 w 440"/>
                  <a:gd name="T95" fmla="*/ 228 h 736"/>
                  <a:gd name="T96" fmla="*/ 198 w 440"/>
                  <a:gd name="T97" fmla="*/ 136 h 736"/>
                  <a:gd name="T98" fmla="*/ 216 w 440"/>
                  <a:gd name="T99" fmla="*/ 66 h 736"/>
                  <a:gd name="T100" fmla="*/ 254 w 440"/>
                  <a:gd name="T101" fmla="*/ 30 h 736"/>
                  <a:gd name="T102" fmla="*/ 316 w 440"/>
                  <a:gd name="T103" fmla="*/ 18 h 736"/>
                  <a:gd name="T104" fmla="*/ 352 w 440"/>
                  <a:gd name="T105" fmla="*/ 42 h 736"/>
                  <a:gd name="T106" fmla="*/ 360 w 440"/>
                  <a:gd name="T107" fmla="*/ 106 h 736"/>
                  <a:gd name="T108" fmla="*/ 322 w 440"/>
                  <a:gd name="T109" fmla="*/ 224 h 736"/>
                  <a:gd name="T110" fmla="*/ 368 w 440"/>
                  <a:gd name="T111" fmla="*/ 396 h 736"/>
                  <a:gd name="T112" fmla="*/ 426 w 440"/>
                  <a:gd name="T113" fmla="*/ 522 h 73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</a:cxnLst>
                <a:rect l="0" t="0" r="r" b="b"/>
                <a:pathLst>
                  <a:path w="440" h="736">
                    <a:moveTo>
                      <a:pt x="376" y="390"/>
                    </a:moveTo>
                    <a:lnTo>
                      <a:pt x="376" y="390"/>
                    </a:lnTo>
                    <a:lnTo>
                      <a:pt x="372" y="376"/>
                    </a:lnTo>
                    <a:lnTo>
                      <a:pt x="358" y="344"/>
                    </a:lnTo>
                    <a:lnTo>
                      <a:pt x="344" y="304"/>
                    </a:lnTo>
                    <a:lnTo>
                      <a:pt x="340" y="282"/>
                    </a:lnTo>
                    <a:lnTo>
                      <a:pt x="336" y="264"/>
                    </a:lnTo>
                    <a:lnTo>
                      <a:pt x="336" y="264"/>
                    </a:lnTo>
                    <a:lnTo>
                      <a:pt x="334" y="238"/>
                    </a:lnTo>
                    <a:lnTo>
                      <a:pt x="336" y="216"/>
                    </a:lnTo>
                    <a:lnTo>
                      <a:pt x="342" y="196"/>
                    </a:lnTo>
                    <a:lnTo>
                      <a:pt x="348" y="178"/>
                    </a:lnTo>
                    <a:lnTo>
                      <a:pt x="364" y="146"/>
                    </a:lnTo>
                    <a:lnTo>
                      <a:pt x="378" y="116"/>
                    </a:lnTo>
                    <a:lnTo>
                      <a:pt x="378" y="116"/>
                    </a:lnTo>
                    <a:lnTo>
                      <a:pt x="382" y="104"/>
                    </a:lnTo>
                    <a:lnTo>
                      <a:pt x="384" y="92"/>
                    </a:lnTo>
                    <a:lnTo>
                      <a:pt x="386" y="80"/>
                    </a:lnTo>
                    <a:lnTo>
                      <a:pt x="386" y="66"/>
                    </a:lnTo>
                    <a:lnTo>
                      <a:pt x="382" y="54"/>
                    </a:lnTo>
                    <a:lnTo>
                      <a:pt x="376" y="40"/>
                    </a:lnTo>
                    <a:lnTo>
                      <a:pt x="366" y="26"/>
                    </a:lnTo>
                    <a:lnTo>
                      <a:pt x="352" y="14"/>
                    </a:lnTo>
                    <a:lnTo>
                      <a:pt x="352" y="14"/>
                    </a:lnTo>
                    <a:lnTo>
                      <a:pt x="344" y="10"/>
                    </a:lnTo>
                    <a:lnTo>
                      <a:pt x="334" y="6"/>
                    </a:lnTo>
                    <a:lnTo>
                      <a:pt x="322" y="2"/>
                    </a:lnTo>
                    <a:lnTo>
                      <a:pt x="310" y="0"/>
                    </a:lnTo>
                    <a:lnTo>
                      <a:pt x="296" y="0"/>
                    </a:lnTo>
                    <a:lnTo>
                      <a:pt x="284" y="2"/>
                    </a:lnTo>
                    <a:lnTo>
                      <a:pt x="272" y="4"/>
                    </a:lnTo>
                    <a:lnTo>
                      <a:pt x="260" y="8"/>
                    </a:lnTo>
                    <a:lnTo>
                      <a:pt x="260" y="8"/>
                    </a:lnTo>
                    <a:lnTo>
                      <a:pt x="248" y="14"/>
                    </a:lnTo>
                    <a:lnTo>
                      <a:pt x="236" y="22"/>
                    </a:lnTo>
                    <a:lnTo>
                      <a:pt x="226" y="32"/>
                    </a:lnTo>
                    <a:lnTo>
                      <a:pt x="218" y="40"/>
                    </a:lnTo>
                    <a:lnTo>
                      <a:pt x="210" y="50"/>
                    </a:lnTo>
                    <a:lnTo>
                      <a:pt x="204" y="60"/>
                    </a:lnTo>
                    <a:lnTo>
                      <a:pt x="194" y="80"/>
                    </a:lnTo>
                    <a:lnTo>
                      <a:pt x="188" y="100"/>
                    </a:lnTo>
                    <a:lnTo>
                      <a:pt x="186" y="120"/>
                    </a:lnTo>
                    <a:lnTo>
                      <a:pt x="184" y="138"/>
                    </a:lnTo>
                    <a:lnTo>
                      <a:pt x="184" y="154"/>
                    </a:lnTo>
                    <a:lnTo>
                      <a:pt x="184" y="154"/>
                    </a:lnTo>
                    <a:lnTo>
                      <a:pt x="188" y="172"/>
                    </a:lnTo>
                    <a:lnTo>
                      <a:pt x="192" y="196"/>
                    </a:lnTo>
                    <a:lnTo>
                      <a:pt x="208" y="252"/>
                    </a:lnTo>
                    <a:lnTo>
                      <a:pt x="228" y="326"/>
                    </a:lnTo>
                    <a:lnTo>
                      <a:pt x="228" y="326"/>
                    </a:lnTo>
                    <a:lnTo>
                      <a:pt x="228" y="352"/>
                    </a:lnTo>
                    <a:lnTo>
                      <a:pt x="228" y="352"/>
                    </a:lnTo>
                    <a:lnTo>
                      <a:pt x="218" y="358"/>
                    </a:lnTo>
                    <a:lnTo>
                      <a:pt x="204" y="364"/>
                    </a:lnTo>
                    <a:lnTo>
                      <a:pt x="190" y="370"/>
                    </a:lnTo>
                    <a:lnTo>
                      <a:pt x="182" y="372"/>
                    </a:lnTo>
                    <a:lnTo>
                      <a:pt x="182" y="372"/>
                    </a:lnTo>
                    <a:lnTo>
                      <a:pt x="180" y="368"/>
                    </a:lnTo>
                    <a:lnTo>
                      <a:pt x="180" y="368"/>
                    </a:lnTo>
                    <a:lnTo>
                      <a:pt x="178" y="364"/>
                    </a:lnTo>
                    <a:lnTo>
                      <a:pt x="174" y="360"/>
                    </a:lnTo>
                    <a:lnTo>
                      <a:pt x="166" y="354"/>
                    </a:lnTo>
                    <a:lnTo>
                      <a:pt x="158" y="352"/>
                    </a:lnTo>
                    <a:lnTo>
                      <a:pt x="158" y="352"/>
                    </a:lnTo>
                    <a:lnTo>
                      <a:pt x="136" y="352"/>
                    </a:lnTo>
                    <a:lnTo>
                      <a:pt x="112" y="354"/>
                    </a:lnTo>
                    <a:lnTo>
                      <a:pt x="84" y="360"/>
                    </a:lnTo>
                    <a:lnTo>
                      <a:pt x="84" y="360"/>
                    </a:lnTo>
                    <a:lnTo>
                      <a:pt x="72" y="362"/>
                    </a:lnTo>
                    <a:lnTo>
                      <a:pt x="62" y="368"/>
                    </a:lnTo>
                    <a:lnTo>
                      <a:pt x="50" y="376"/>
                    </a:lnTo>
                    <a:lnTo>
                      <a:pt x="40" y="384"/>
                    </a:lnTo>
                    <a:lnTo>
                      <a:pt x="30" y="392"/>
                    </a:lnTo>
                    <a:lnTo>
                      <a:pt x="22" y="404"/>
                    </a:lnTo>
                    <a:lnTo>
                      <a:pt x="16" y="414"/>
                    </a:lnTo>
                    <a:lnTo>
                      <a:pt x="14" y="426"/>
                    </a:lnTo>
                    <a:lnTo>
                      <a:pt x="14" y="426"/>
                    </a:lnTo>
                    <a:lnTo>
                      <a:pt x="14" y="430"/>
                    </a:lnTo>
                    <a:lnTo>
                      <a:pt x="14" y="430"/>
                    </a:lnTo>
                    <a:lnTo>
                      <a:pt x="14" y="436"/>
                    </a:lnTo>
                    <a:lnTo>
                      <a:pt x="16" y="444"/>
                    </a:lnTo>
                    <a:lnTo>
                      <a:pt x="20" y="450"/>
                    </a:lnTo>
                    <a:lnTo>
                      <a:pt x="26" y="458"/>
                    </a:lnTo>
                    <a:lnTo>
                      <a:pt x="26" y="458"/>
                    </a:lnTo>
                    <a:lnTo>
                      <a:pt x="16" y="472"/>
                    </a:lnTo>
                    <a:lnTo>
                      <a:pt x="4" y="490"/>
                    </a:lnTo>
                    <a:lnTo>
                      <a:pt x="4" y="490"/>
                    </a:lnTo>
                    <a:lnTo>
                      <a:pt x="2" y="496"/>
                    </a:lnTo>
                    <a:lnTo>
                      <a:pt x="0" y="504"/>
                    </a:lnTo>
                    <a:lnTo>
                      <a:pt x="0" y="504"/>
                    </a:lnTo>
                    <a:lnTo>
                      <a:pt x="2" y="510"/>
                    </a:lnTo>
                    <a:lnTo>
                      <a:pt x="4" y="518"/>
                    </a:lnTo>
                    <a:lnTo>
                      <a:pt x="10" y="528"/>
                    </a:lnTo>
                    <a:lnTo>
                      <a:pt x="10" y="528"/>
                    </a:lnTo>
                    <a:lnTo>
                      <a:pt x="10" y="534"/>
                    </a:lnTo>
                    <a:lnTo>
                      <a:pt x="8" y="544"/>
                    </a:lnTo>
                    <a:lnTo>
                      <a:pt x="8" y="544"/>
                    </a:lnTo>
                    <a:lnTo>
                      <a:pt x="8" y="552"/>
                    </a:lnTo>
                    <a:lnTo>
                      <a:pt x="10" y="560"/>
                    </a:lnTo>
                    <a:lnTo>
                      <a:pt x="10" y="560"/>
                    </a:lnTo>
                    <a:lnTo>
                      <a:pt x="24" y="598"/>
                    </a:lnTo>
                    <a:lnTo>
                      <a:pt x="24" y="598"/>
                    </a:lnTo>
                    <a:lnTo>
                      <a:pt x="22" y="606"/>
                    </a:lnTo>
                    <a:lnTo>
                      <a:pt x="22" y="618"/>
                    </a:lnTo>
                    <a:lnTo>
                      <a:pt x="22" y="618"/>
                    </a:lnTo>
                    <a:lnTo>
                      <a:pt x="22" y="626"/>
                    </a:lnTo>
                    <a:lnTo>
                      <a:pt x="22" y="626"/>
                    </a:lnTo>
                    <a:lnTo>
                      <a:pt x="24" y="634"/>
                    </a:lnTo>
                    <a:lnTo>
                      <a:pt x="28" y="646"/>
                    </a:lnTo>
                    <a:lnTo>
                      <a:pt x="36" y="656"/>
                    </a:lnTo>
                    <a:lnTo>
                      <a:pt x="46" y="666"/>
                    </a:lnTo>
                    <a:lnTo>
                      <a:pt x="46" y="666"/>
                    </a:lnTo>
                    <a:lnTo>
                      <a:pt x="72" y="686"/>
                    </a:lnTo>
                    <a:lnTo>
                      <a:pt x="102" y="704"/>
                    </a:lnTo>
                    <a:lnTo>
                      <a:pt x="110" y="708"/>
                    </a:lnTo>
                    <a:lnTo>
                      <a:pt x="110" y="708"/>
                    </a:lnTo>
                    <a:lnTo>
                      <a:pt x="136" y="722"/>
                    </a:lnTo>
                    <a:lnTo>
                      <a:pt x="152" y="730"/>
                    </a:lnTo>
                    <a:lnTo>
                      <a:pt x="170" y="734"/>
                    </a:lnTo>
                    <a:lnTo>
                      <a:pt x="188" y="736"/>
                    </a:lnTo>
                    <a:lnTo>
                      <a:pt x="206" y="734"/>
                    </a:lnTo>
                    <a:lnTo>
                      <a:pt x="226" y="728"/>
                    </a:lnTo>
                    <a:lnTo>
                      <a:pt x="248" y="718"/>
                    </a:lnTo>
                    <a:lnTo>
                      <a:pt x="248" y="718"/>
                    </a:lnTo>
                    <a:lnTo>
                      <a:pt x="264" y="710"/>
                    </a:lnTo>
                    <a:lnTo>
                      <a:pt x="280" y="702"/>
                    </a:lnTo>
                    <a:lnTo>
                      <a:pt x="318" y="692"/>
                    </a:lnTo>
                    <a:lnTo>
                      <a:pt x="318" y="692"/>
                    </a:lnTo>
                    <a:lnTo>
                      <a:pt x="354" y="682"/>
                    </a:lnTo>
                    <a:lnTo>
                      <a:pt x="372" y="674"/>
                    </a:lnTo>
                    <a:lnTo>
                      <a:pt x="390" y="664"/>
                    </a:lnTo>
                    <a:lnTo>
                      <a:pt x="406" y="654"/>
                    </a:lnTo>
                    <a:lnTo>
                      <a:pt x="418" y="638"/>
                    </a:lnTo>
                    <a:lnTo>
                      <a:pt x="428" y="620"/>
                    </a:lnTo>
                    <a:lnTo>
                      <a:pt x="432" y="610"/>
                    </a:lnTo>
                    <a:lnTo>
                      <a:pt x="436" y="598"/>
                    </a:lnTo>
                    <a:lnTo>
                      <a:pt x="436" y="598"/>
                    </a:lnTo>
                    <a:lnTo>
                      <a:pt x="438" y="580"/>
                    </a:lnTo>
                    <a:lnTo>
                      <a:pt x="440" y="560"/>
                    </a:lnTo>
                    <a:lnTo>
                      <a:pt x="440" y="560"/>
                    </a:lnTo>
                    <a:lnTo>
                      <a:pt x="438" y="538"/>
                    </a:lnTo>
                    <a:lnTo>
                      <a:pt x="436" y="516"/>
                    </a:lnTo>
                    <a:lnTo>
                      <a:pt x="430" y="494"/>
                    </a:lnTo>
                    <a:lnTo>
                      <a:pt x="424" y="472"/>
                    </a:lnTo>
                    <a:lnTo>
                      <a:pt x="416" y="450"/>
                    </a:lnTo>
                    <a:lnTo>
                      <a:pt x="404" y="428"/>
                    </a:lnTo>
                    <a:lnTo>
                      <a:pt x="392" y="408"/>
                    </a:lnTo>
                    <a:lnTo>
                      <a:pt x="376" y="390"/>
                    </a:lnTo>
                    <a:lnTo>
                      <a:pt x="376" y="390"/>
                    </a:lnTo>
                    <a:close/>
                    <a:moveTo>
                      <a:pt x="426" y="596"/>
                    </a:moveTo>
                    <a:lnTo>
                      <a:pt x="426" y="596"/>
                    </a:lnTo>
                    <a:lnTo>
                      <a:pt x="420" y="612"/>
                    </a:lnTo>
                    <a:lnTo>
                      <a:pt x="414" y="626"/>
                    </a:lnTo>
                    <a:lnTo>
                      <a:pt x="406" y="636"/>
                    </a:lnTo>
                    <a:lnTo>
                      <a:pt x="398" y="646"/>
                    </a:lnTo>
                    <a:lnTo>
                      <a:pt x="388" y="654"/>
                    </a:lnTo>
                    <a:lnTo>
                      <a:pt x="376" y="660"/>
                    </a:lnTo>
                    <a:lnTo>
                      <a:pt x="350" y="672"/>
                    </a:lnTo>
                    <a:lnTo>
                      <a:pt x="322" y="680"/>
                    </a:lnTo>
                    <a:lnTo>
                      <a:pt x="294" y="688"/>
                    </a:lnTo>
                    <a:lnTo>
                      <a:pt x="268" y="696"/>
                    </a:lnTo>
                    <a:lnTo>
                      <a:pt x="254" y="702"/>
                    </a:lnTo>
                    <a:lnTo>
                      <a:pt x="242" y="708"/>
                    </a:lnTo>
                    <a:lnTo>
                      <a:pt x="242" y="708"/>
                    </a:lnTo>
                    <a:lnTo>
                      <a:pt x="232" y="714"/>
                    </a:lnTo>
                    <a:lnTo>
                      <a:pt x="222" y="720"/>
                    </a:lnTo>
                    <a:lnTo>
                      <a:pt x="202" y="724"/>
                    </a:lnTo>
                    <a:lnTo>
                      <a:pt x="184" y="724"/>
                    </a:lnTo>
                    <a:lnTo>
                      <a:pt x="166" y="722"/>
                    </a:lnTo>
                    <a:lnTo>
                      <a:pt x="150" y="716"/>
                    </a:lnTo>
                    <a:lnTo>
                      <a:pt x="134" y="710"/>
                    </a:lnTo>
                    <a:lnTo>
                      <a:pt x="108" y="696"/>
                    </a:lnTo>
                    <a:lnTo>
                      <a:pt x="108" y="696"/>
                    </a:lnTo>
                    <a:lnTo>
                      <a:pt x="80" y="678"/>
                    </a:lnTo>
                    <a:lnTo>
                      <a:pt x="52" y="658"/>
                    </a:lnTo>
                    <a:lnTo>
                      <a:pt x="52" y="658"/>
                    </a:lnTo>
                    <a:lnTo>
                      <a:pt x="44" y="648"/>
                    </a:lnTo>
                    <a:lnTo>
                      <a:pt x="38" y="640"/>
                    </a:lnTo>
                    <a:lnTo>
                      <a:pt x="34" y="632"/>
                    </a:lnTo>
                    <a:lnTo>
                      <a:pt x="32" y="624"/>
                    </a:lnTo>
                    <a:lnTo>
                      <a:pt x="32" y="624"/>
                    </a:lnTo>
                    <a:lnTo>
                      <a:pt x="32" y="612"/>
                    </a:lnTo>
                    <a:lnTo>
                      <a:pt x="34" y="604"/>
                    </a:lnTo>
                    <a:lnTo>
                      <a:pt x="36" y="602"/>
                    </a:lnTo>
                    <a:lnTo>
                      <a:pt x="36" y="600"/>
                    </a:lnTo>
                    <a:lnTo>
                      <a:pt x="36" y="600"/>
                    </a:lnTo>
                    <a:lnTo>
                      <a:pt x="32" y="586"/>
                    </a:lnTo>
                    <a:lnTo>
                      <a:pt x="22" y="558"/>
                    </a:lnTo>
                    <a:lnTo>
                      <a:pt x="22" y="558"/>
                    </a:lnTo>
                    <a:lnTo>
                      <a:pt x="18" y="544"/>
                    </a:lnTo>
                    <a:lnTo>
                      <a:pt x="20" y="532"/>
                    </a:lnTo>
                    <a:lnTo>
                      <a:pt x="22" y="526"/>
                    </a:lnTo>
                    <a:lnTo>
                      <a:pt x="24" y="524"/>
                    </a:lnTo>
                    <a:lnTo>
                      <a:pt x="24" y="524"/>
                    </a:lnTo>
                    <a:lnTo>
                      <a:pt x="22" y="522"/>
                    </a:lnTo>
                    <a:lnTo>
                      <a:pt x="16" y="516"/>
                    </a:lnTo>
                    <a:lnTo>
                      <a:pt x="12" y="512"/>
                    </a:lnTo>
                    <a:lnTo>
                      <a:pt x="12" y="506"/>
                    </a:lnTo>
                    <a:lnTo>
                      <a:pt x="12" y="500"/>
                    </a:lnTo>
                    <a:lnTo>
                      <a:pt x="14" y="494"/>
                    </a:lnTo>
                    <a:lnTo>
                      <a:pt x="14" y="494"/>
                    </a:lnTo>
                    <a:lnTo>
                      <a:pt x="22" y="480"/>
                    </a:lnTo>
                    <a:lnTo>
                      <a:pt x="32" y="468"/>
                    </a:lnTo>
                    <a:lnTo>
                      <a:pt x="42" y="456"/>
                    </a:lnTo>
                    <a:lnTo>
                      <a:pt x="42" y="456"/>
                    </a:lnTo>
                    <a:lnTo>
                      <a:pt x="34" y="452"/>
                    </a:lnTo>
                    <a:lnTo>
                      <a:pt x="30" y="446"/>
                    </a:lnTo>
                    <a:lnTo>
                      <a:pt x="26" y="440"/>
                    </a:lnTo>
                    <a:lnTo>
                      <a:pt x="24" y="432"/>
                    </a:lnTo>
                    <a:lnTo>
                      <a:pt x="24" y="426"/>
                    </a:lnTo>
                    <a:lnTo>
                      <a:pt x="26" y="420"/>
                    </a:lnTo>
                    <a:lnTo>
                      <a:pt x="34" y="406"/>
                    </a:lnTo>
                    <a:lnTo>
                      <a:pt x="44" y="394"/>
                    </a:lnTo>
                    <a:lnTo>
                      <a:pt x="58" y="384"/>
                    </a:lnTo>
                    <a:lnTo>
                      <a:pt x="72" y="374"/>
                    </a:lnTo>
                    <a:lnTo>
                      <a:pt x="86" y="370"/>
                    </a:lnTo>
                    <a:lnTo>
                      <a:pt x="86" y="370"/>
                    </a:lnTo>
                    <a:lnTo>
                      <a:pt x="116" y="364"/>
                    </a:lnTo>
                    <a:lnTo>
                      <a:pt x="136" y="362"/>
                    </a:lnTo>
                    <a:lnTo>
                      <a:pt x="156" y="362"/>
                    </a:lnTo>
                    <a:lnTo>
                      <a:pt x="156" y="362"/>
                    </a:lnTo>
                    <a:lnTo>
                      <a:pt x="162" y="364"/>
                    </a:lnTo>
                    <a:lnTo>
                      <a:pt x="164" y="366"/>
                    </a:lnTo>
                    <a:lnTo>
                      <a:pt x="170" y="372"/>
                    </a:lnTo>
                    <a:lnTo>
                      <a:pt x="172" y="378"/>
                    </a:lnTo>
                    <a:lnTo>
                      <a:pt x="174" y="380"/>
                    </a:lnTo>
                    <a:lnTo>
                      <a:pt x="178" y="382"/>
                    </a:lnTo>
                    <a:lnTo>
                      <a:pt x="178" y="382"/>
                    </a:lnTo>
                    <a:lnTo>
                      <a:pt x="184" y="382"/>
                    </a:lnTo>
                    <a:lnTo>
                      <a:pt x="194" y="380"/>
                    </a:lnTo>
                    <a:lnTo>
                      <a:pt x="214" y="372"/>
                    </a:lnTo>
                    <a:lnTo>
                      <a:pt x="230" y="362"/>
                    </a:lnTo>
                    <a:lnTo>
                      <a:pt x="236" y="358"/>
                    </a:lnTo>
                    <a:lnTo>
                      <a:pt x="238" y="354"/>
                    </a:lnTo>
                    <a:lnTo>
                      <a:pt x="238" y="354"/>
                    </a:lnTo>
                    <a:lnTo>
                      <a:pt x="238" y="348"/>
                    </a:lnTo>
                    <a:lnTo>
                      <a:pt x="236" y="324"/>
                    </a:lnTo>
                    <a:lnTo>
                      <a:pt x="230" y="284"/>
                    </a:lnTo>
                    <a:lnTo>
                      <a:pt x="224" y="258"/>
                    </a:lnTo>
                    <a:lnTo>
                      <a:pt x="216" y="228"/>
                    </a:lnTo>
                    <a:lnTo>
                      <a:pt x="216" y="228"/>
                    </a:lnTo>
                    <a:lnTo>
                      <a:pt x="210" y="210"/>
                    </a:lnTo>
                    <a:lnTo>
                      <a:pt x="204" y="190"/>
                    </a:lnTo>
                    <a:lnTo>
                      <a:pt x="200" y="164"/>
                    </a:lnTo>
                    <a:lnTo>
                      <a:pt x="198" y="136"/>
                    </a:lnTo>
                    <a:lnTo>
                      <a:pt x="200" y="122"/>
                    </a:lnTo>
                    <a:lnTo>
                      <a:pt x="202" y="108"/>
                    </a:lnTo>
                    <a:lnTo>
                      <a:pt x="204" y="94"/>
                    </a:lnTo>
                    <a:lnTo>
                      <a:pt x="210" y="78"/>
                    </a:lnTo>
                    <a:lnTo>
                      <a:pt x="216" y="66"/>
                    </a:lnTo>
                    <a:lnTo>
                      <a:pt x="226" y="52"/>
                    </a:lnTo>
                    <a:lnTo>
                      <a:pt x="226" y="52"/>
                    </a:lnTo>
                    <a:lnTo>
                      <a:pt x="234" y="44"/>
                    </a:lnTo>
                    <a:lnTo>
                      <a:pt x="242" y="38"/>
                    </a:lnTo>
                    <a:lnTo>
                      <a:pt x="254" y="30"/>
                    </a:lnTo>
                    <a:lnTo>
                      <a:pt x="268" y="22"/>
                    </a:lnTo>
                    <a:lnTo>
                      <a:pt x="282" y="16"/>
                    </a:lnTo>
                    <a:lnTo>
                      <a:pt x="300" y="14"/>
                    </a:lnTo>
                    <a:lnTo>
                      <a:pt x="308" y="16"/>
                    </a:lnTo>
                    <a:lnTo>
                      <a:pt x="316" y="18"/>
                    </a:lnTo>
                    <a:lnTo>
                      <a:pt x="316" y="18"/>
                    </a:lnTo>
                    <a:lnTo>
                      <a:pt x="326" y="20"/>
                    </a:lnTo>
                    <a:lnTo>
                      <a:pt x="334" y="24"/>
                    </a:lnTo>
                    <a:lnTo>
                      <a:pt x="344" y="32"/>
                    </a:lnTo>
                    <a:lnTo>
                      <a:pt x="352" y="42"/>
                    </a:lnTo>
                    <a:lnTo>
                      <a:pt x="358" y="58"/>
                    </a:lnTo>
                    <a:lnTo>
                      <a:pt x="360" y="68"/>
                    </a:lnTo>
                    <a:lnTo>
                      <a:pt x="362" y="78"/>
                    </a:lnTo>
                    <a:lnTo>
                      <a:pt x="362" y="92"/>
                    </a:lnTo>
                    <a:lnTo>
                      <a:pt x="360" y="106"/>
                    </a:lnTo>
                    <a:lnTo>
                      <a:pt x="360" y="106"/>
                    </a:lnTo>
                    <a:lnTo>
                      <a:pt x="326" y="194"/>
                    </a:lnTo>
                    <a:lnTo>
                      <a:pt x="326" y="194"/>
                    </a:lnTo>
                    <a:lnTo>
                      <a:pt x="324" y="202"/>
                    </a:lnTo>
                    <a:lnTo>
                      <a:pt x="322" y="224"/>
                    </a:lnTo>
                    <a:lnTo>
                      <a:pt x="322" y="254"/>
                    </a:lnTo>
                    <a:lnTo>
                      <a:pt x="324" y="272"/>
                    </a:lnTo>
                    <a:lnTo>
                      <a:pt x="328" y="290"/>
                    </a:lnTo>
                    <a:lnTo>
                      <a:pt x="368" y="396"/>
                    </a:lnTo>
                    <a:lnTo>
                      <a:pt x="368" y="396"/>
                    </a:lnTo>
                    <a:lnTo>
                      <a:pt x="386" y="420"/>
                    </a:lnTo>
                    <a:lnTo>
                      <a:pt x="400" y="444"/>
                    </a:lnTo>
                    <a:lnTo>
                      <a:pt x="412" y="470"/>
                    </a:lnTo>
                    <a:lnTo>
                      <a:pt x="420" y="496"/>
                    </a:lnTo>
                    <a:lnTo>
                      <a:pt x="426" y="522"/>
                    </a:lnTo>
                    <a:lnTo>
                      <a:pt x="428" y="548"/>
                    </a:lnTo>
                    <a:lnTo>
                      <a:pt x="428" y="574"/>
                    </a:lnTo>
                    <a:lnTo>
                      <a:pt x="426" y="596"/>
                    </a:lnTo>
                    <a:lnTo>
                      <a:pt x="426" y="596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19" name="Freeform 96"/>
              <p:cNvSpPr>
                <a:spLocks/>
              </p:cNvSpPr>
              <p:nvPr/>
            </p:nvSpPr>
            <p:spPr bwMode="auto">
              <a:xfrm>
                <a:off x="5304181" y="4027487"/>
                <a:ext cx="349250" cy="508000"/>
              </a:xfrm>
              <a:custGeom>
                <a:avLst/>
                <a:gdLst>
                  <a:gd name="T0" fmla="*/ 78 w 220"/>
                  <a:gd name="T1" fmla="*/ 320 h 320"/>
                  <a:gd name="T2" fmla="*/ 78 w 220"/>
                  <a:gd name="T3" fmla="*/ 320 h 320"/>
                  <a:gd name="T4" fmla="*/ 92 w 220"/>
                  <a:gd name="T5" fmla="*/ 312 h 320"/>
                  <a:gd name="T6" fmla="*/ 106 w 220"/>
                  <a:gd name="T7" fmla="*/ 306 h 320"/>
                  <a:gd name="T8" fmla="*/ 120 w 220"/>
                  <a:gd name="T9" fmla="*/ 302 h 320"/>
                  <a:gd name="T10" fmla="*/ 132 w 220"/>
                  <a:gd name="T11" fmla="*/ 300 h 320"/>
                  <a:gd name="T12" fmla="*/ 146 w 220"/>
                  <a:gd name="T13" fmla="*/ 300 h 320"/>
                  <a:gd name="T14" fmla="*/ 158 w 220"/>
                  <a:gd name="T15" fmla="*/ 300 h 320"/>
                  <a:gd name="T16" fmla="*/ 180 w 220"/>
                  <a:gd name="T17" fmla="*/ 304 h 320"/>
                  <a:gd name="T18" fmla="*/ 180 w 220"/>
                  <a:gd name="T19" fmla="*/ 304 h 320"/>
                  <a:gd name="T20" fmla="*/ 192 w 220"/>
                  <a:gd name="T21" fmla="*/ 288 h 320"/>
                  <a:gd name="T22" fmla="*/ 200 w 220"/>
                  <a:gd name="T23" fmla="*/ 272 h 320"/>
                  <a:gd name="T24" fmla="*/ 208 w 220"/>
                  <a:gd name="T25" fmla="*/ 254 h 320"/>
                  <a:gd name="T26" fmla="*/ 214 w 220"/>
                  <a:gd name="T27" fmla="*/ 234 h 320"/>
                  <a:gd name="T28" fmla="*/ 218 w 220"/>
                  <a:gd name="T29" fmla="*/ 212 h 320"/>
                  <a:gd name="T30" fmla="*/ 220 w 220"/>
                  <a:gd name="T31" fmla="*/ 190 h 320"/>
                  <a:gd name="T32" fmla="*/ 220 w 220"/>
                  <a:gd name="T33" fmla="*/ 166 h 320"/>
                  <a:gd name="T34" fmla="*/ 218 w 220"/>
                  <a:gd name="T35" fmla="*/ 142 h 320"/>
                  <a:gd name="T36" fmla="*/ 218 w 220"/>
                  <a:gd name="T37" fmla="*/ 142 h 320"/>
                  <a:gd name="T38" fmla="*/ 210 w 220"/>
                  <a:gd name="T39" fmla="*/ 108 h 320"/>
                  <a:gd name="T40" fmla="*/ 200 w 220"/>
                  <a:gd name="T41" fmla="*/ 80 h 320"/>
                  <a:gd name="T42" fmla="*/ 186 w 220"/>
                  <a:gd name="T43" fmla="*/ 54 h 320"/>
                  <a:gd name="T44" fmla="*/ 168 w 220"/>
                  <a:gd name="T45" fmla="*/ 32 h 320"/>
                  <a:gd name="T46" fmla="*/ 160 w 220"/>
                  <a:gd name="T47" fmla="*/ 22 h 320"/>
                  <a:gd name="T48" fmla="*/ 150 w 220"/>
                  <a:gd name="T49" fmla="*/ 16 h 320"/>
                  <a:gd name="T50" fmla="*/ 140 w 220"/>
                  <a:gd name="T51" fmla="*/ 10 h 320"/>
                  <a:gd name="T52" fmla="*/ 130 w 220"/>
                  <a:gd name="T53" fmla="*/ 4 h 320"/>
                  <a:gd name="T54" fmla="*/ 118 w 220"/>
                  <a:gd name="T55" fmla="*/ 0 h 320"/>
                  <a:gd name="T56" fmla="*/ 108 w 220"/>
                  <a:gd name="T57" fmla="*/ 0 h 320"/>
                  <a:gd name="T58" fmla="*/ 96 w 220"/>
                  <a:gd name="T59" fmla="*/ 0 h 320"/>
                  <a:gd name="T60" fmla="*/ 86 w 220"/>
                  <a:gd name="T61" fmla="*/ 0 h 320"/>
                  <a:gd name="T62" fmla="*/ 86 w 220"/>
                  <a:gd name="T63" fmla="*/ 0 h 320"/>
                  <a:gd name="T64" fmla="*/ 74 w 220"/>
                  <a:gd name="T65" fmla="*/ 4 h 320"/>
                  <a:gd name="T66" fmla="*/ 64 w 220"/>
                  <a:gd name="T67" fmla="*/ 10 h 320"/>
                  <a:gd name="T68" fmla="*/ 54 w 220"/>
                  <a:gd name="T69" fmla="*/ 16 h 320"/>
                  <a:gd name="T70" fmla="*/ 46 w 220"/>
                  <a:gd name="T71" fmla="*/ 24 h 320"/>
                  <a:gd name="T72" fmla="*/ 38 w 220"/>
                  <a:gd name="T73" fmla="*/ 32 h 320"/>
                  <a:gd name="T74" fmla="*/ 30 w 220"/>
                  <a:gd name="T75" fmla="*/ 42 h 320"/>
                  <a:gd name="T76" fmla="*/ 16 w 220"/>
                  <a:gd name="T77" fmla="*/ 66 h 320"/>
                  <a:gd name="T78" fmla="*/ 8 w 220"/>
                  <a:gd name="T79" fmla="*/ 94 h 320"/>
                  <a:gd name="T80" fmla="*/ 2 w 220"/>
                  <a:gd name="T81" fmla="*/ 124 h 320"/>
                  <a:gd name="T82" fmla="*/ 0 w 220"/>
                  <a:gd name="T83" fmla="*/ 156 h 320"/>
                  <a:gd name="T84" fmla="*/ 2 w 220"/>
                  <a:gd name="T85" fmla="*/ 190 h 320"/>
                  <a:gd name="T86" fmla="*/ 2 w 220"/>
                  <a:gd name="T87" fmla="*/ 190 h 320"/>
                  <a:gd name="T88" fmla="*/ 8 w 220"/>
                  <a:gd name="T89" fmla="*/ 212 h 320"/>
                  <a:gd name="T90" fmla="*/ 14 w 220"/>
                  <a:gd name="T91" fmla="*/ 234 h 320"/>
                  <a:gd name="T92" fmla="*/ 20 w 220"/>
                  <a:gd name="T93" fmla="*/ 252 h 320"/>
                  <a:gd name="T94" fmla="*/ 30 w 220"/>
                  <a:gd name="T95" fmla="*/ 270 h 320"/>
                  <a:gd name="T96" fmla="*/ 40 w 220"/>
                  <a:gd name="T97" fmla="*/ 286 h 320"/>
                  <a:gd name="T98" fmla="*/ 52 w 220"/>
                  <a:gd name="T99" fmla="*/ 300 h 320"/>
                  <a:gd name="T100" fmla="*/ 64 w 220"/>
                  <a:gd name="T101" fmla="*/ 312 h 320"/>
                  <a:gd name="T102" fmla="*/ 78 w 220"/>
                  <a:gd name="T103" fmla="*/ 320 h 320"/>
                  <a:gd name="T104" fmla="*/ 78 w 220"/>
                  <a:gd name="T105" fmla="*/ 320 h 32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220" h="320">
                    <a:moveTo>
                      <a:pt x="78" y="320"/>
                    </a:moveTo>
                    <a:lnTo>
                      <a:pt x="78" y="320"/>
                    </a:lnTo>
                    <a:lnTo>
                      <a:pt x="92" y="312"/>
                    </a:lnTo>
                    <a:lnTo>
                      <a:pt x="106" y="306"/>
                    </a:lnTo>
                    <a:lnTo>
                      <a:pt x="120" y="302"/>
                    </a:lnTo>
                    <a:lnTo>
                      <a:pt x="132" y="300"/>
                    </a:lnTo>
                    <a:lnTo>
                      <a:pt x="146" y="300"/>
                    </a:lnTo>
                    <a:lnTo>
                      <a:pt x="158" y="300"/>
                    </a:lnTo>
                    <a:lnTo>
                      <a:pt x="180" y="304"/>
                    </a:lnTo>
                    <a:lnTo>
                      <a:pt x="180" y="304"/>
                    </a:lnTo>
                    <a:lnTo>
                      <a:pt x="192" y="288"/>
                    </a:lnTo>
                    <a:lnTo>
                      <a:pt x="200" y="272"/>
                    </a:lnTo>
                    <a:lnTo>
                      <a:pt x="208" y="254"/>
                    </a:lnTo>
                    <a:lnTo>
                      <a:pt x="214" y="234"/>
                    </a:lnTo>
                    <a:lnTo>
                      <a:pt x="218" y="212"/>
                    </a:lnTo>
                    <a:lnTo>
                      <a:pt x="220" y="190"/>
                    </a:lnTo>
                    <a:lnTo>
                      <a:pt x="220" y="166"/>
                    </a:lnTo>
                    <a:lnTo>
                      <a:pt x="218" y="142"/>
                    </a:lnTo>
                    <a:lnTo>
                      <a:pt x="218" y="142"/>
                    </a:lnTo>
                    <a:lnTo>
                      <a:pt x="210" y="108"/>
                    </a:lnTo>
                    <a:lnTo>
                      <a:pt x="200" y="80"/>
                    </a:lnTo>
                    <a:lnTo>
                      <a:pt x="186" y="54"/>
                    </a:lnTo>
                    <a:lnTo>
                      <a:pt x="168" y="32"/>
                    </a:lnTo>
                    <a:lnTo>
                      <a:pt x="160" y="22"/>
                    </a:lnTo>
                    <a:lnTo>
                      <a:pt x="150" y="16"/>
                    </a:lnTo>
                    <a:lnTo>
                      <a:pt x="140" y="10"/>
                    </a:lnTo>
                    <a:lnTo>
                      <a:pt x="130" y="4"/>
                    </a:lnTo>
                    <a:lnTo>
                      <a:pt x="118" y="0"/>
                    </a:lnTo>
                    <a:lnTo>
                      <a:pt x="108" y="0"/>
                    </a:lnTo>
                    <a:lnTo>
                      <a:pt x="96" y="0"/>
                    </a:lnTo>
                    <a:lnTo>
                      <a:pt x="86" y="0"/>
                    </a:lnTo>
                    <a:lnTo>
                      <a:pt x="86" y="0"/>
                    </a:lnTo>
                    <a:lnTo>
                      <a:pt x="74" y="4"/>
                    </a:lnTo>
                    <a:lnTo>
                      <a:pt x="64" y="10"/>
                    </a:lnTo>
                    <a:lnTo>
                      <a:pt x="54" y="16"/>
                    </a:lnTo>
                    <a:lnTo>
                      <a:pt x="46" y="24"/>
                    </a:lnTo>
                    <a:lnTo>
                      <a:pt x="38" y="32"/>
                    </a:lnTo>
                    <a:lnTo>
                      <a:pt x="30" y="42"/>
                    </a:lnTo>
                    <a:lnTo>
                      <a:pt x="16" y="66"/>
                    </a:lnTo>
                    <a:lnTo>
                      <a:pt x="8" y="94"/>
                    </a:lnTo>
                    <a:lnTo>
                      <a:pt x="2" y="124"/>
                    </a:lnTo>
                    <a:lnTo>
                      <a:pt x="0" y="156"/>
                    </a:lnTo>
                    <a:lnTo>
                      <a:pt x="2" y="190"/>
                    </a:lnTo>
                    <a:lnTo>
                      <a:pt x="2" y="190"/>
                    </a:lnTo>
                    <a:lnTo>
                      <a:pt x="8" y="212"/>
                    </a:lnTo>
                    <a:lnTo>
                      <a:pt x="14" y="234"/>
                    </a:lnTo>
                    <a:lnTo>
                      <a:pt x="20" y="252"/>
                    </a:lnTo>
                    <a:lnTo>
                      <a:pt x="30" y="270"/>
                    </a:lnTo>
                    <a:lnTo>
                      <a:pt x="40" y="286"/>
                    </a:lnTo>
                    <a:lnTo>
                      <a:pt x="52" y="300"/>
                    </a:lnTo>
                    <a:lnTo>
                      <a:pt x="64" y="312"/>
                    </a:lnTo>
                    <a:lnTo>
                      <a:pt x="78" y="320"/>
                    </a:lnTo>
                    <a:lnTo>
                      <a:pt x="78" y="320"/>
                    </a:lnTo>
                    <a:close/>
                  </a:path>
                </a:pathLst>
              </a:custGeom>
              <a:solidFill>
                <a:srgbClr val="FFCD0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20" name="Freeform 97"/>
              <p:cNvSpPr>
                <a:spLocks/>
              </p:cNvSpPr>
              <p:nvPr/>
            </p:nvSpPr>
            <p:spPr bwMode="auto">
              <a:xfrm>
                <a:off x="5313706" y="3948112"/>
                <a:ext cx="257175" cy="279400"/>
              </a:xfrm>
              <a:custGeom>
                <a:avLst/>
                <a:gdLst>
                  <a:gd name="T0" fmla="*/ 6 w 162"/>
                  <a:gd name="T1" fmla="*/ 176 h 176"/>
                  <a:gd name="T2" fmla="*/ 6 w 162"/>
                  <a:gd name="T3" fmla="*/ 176 h 176"/>
                  <a:gd name="T4" fmla="*/ 0 w 162"/>
                  <a:gd name="T5" fmla="*/ 148 h 176"/>
                  <a:gd name="T6" fmla="*/ 0 w 162"/>
                  <a:gd name="T7" fmla="*/ 122 h 176"/>
                  <a:gd name="T8" fmla="*/ 0 w 162"/>
                  <a:gd name="T9" fmla="*/ 94 h 176"/>
                  <a:gd name="T10" fmla="*/ 2 w 162"/>
                  <a:gd name="T11" fmla="*/ 64 h 176"/>
                  <a:gd name="T12" fmla="*/ 6 w 162"/>
                  <a:gd name="T13" fmla="*/ 50 h 176"/>
                  <a:gd name="T14" fmla="*/ 10 w 162"/>
                  <a:gd name="T15" fmla="*/ 38 h 176"/>
                  <a:gd name="T16" fmla="*/ 16 w 162"/>
                  <a:gd name="T17" fmla="*/ 26 h 176"/>
                  <a:gd name="T18" fmla="*/ 24 w 162"/>
                  <a:gd name="T19" fmla="*/ 16 h 176"/>
                  <a:gd name="T20" fmla="*/ 34 w 162"/>
                  <a:gd name="T21" fmla="*/ 8 h 176"/>
                  <a:gd name="T22" fmla="*/ 44 w 162"/>
                  <a:gd name="T23" fmla="*/ 2 h 176"/>
                  <a:gd name="T24" fmla="*/ 44 w 162"/>
                  <a:gd name="T25" fmla="*/ 2 h 176"/>
                  <a:gd name="T26" fmla="*/ 52 w 162"/>
                  <a:gd name="T27" fmla="*/ 0 h 176"/>
                  <a:gd name="T28" fmla="*/ 58 w 162"/>
                  <a:gd name="T29" fmla="*/ 0 h 176"/>
                  <a:gd name="T30" fmla="*/ 70 w 162"/>
                  <a:gd name="T31" fmla="*/ 2 h 176"/>
                  <a:gd name="T32" fmla="*/ 80 w 162"/>
                  <a:gd name="T33" fmla="*/ 8 h 176"/>
                  <a:gd name="T34" fmla="*/ 90 w 162"/>
                  <a:gd name="T35" fmla="*/ 14 h 176"/>
                  <a:gd name="T36" fmla="*/ 108 w 162"/>
                  <a:gd name="T37" fmla="*/ 28 h 176"/>
                  <a:gd name="T38" fmla="*/ 114 w 162"/>
                  <a:gd name="T39" fmla="*/ 32 h 176"/>
                  <a:gd name="T40" fmla="*/ 118 w 162"/>
                  <a:gd name="T41" fmla="*/ 32 h 176"/>
                  <a:gd name="T42" fmla="*/ 122 w 162"/>
                  <a:gd name="T43" fmla="*/ 30 h 176"/>
                  <a:gd name="T44" fmla="*/ 122 w 162"/>
                  <a:gd name="T45" fmla="*/ 30 h 176"/>
                  <a:gd name="T46" fmla="*/ 128 w 162"/>
                  <a:gd name="T47" fmla="*/ 28 h 176"/>
                  <a:gd name="T48" fmla="*/ 134 w 162"/>
                  <a:gd name="T49" fmla="*/ 28 h 176"/>
                  <a:gd name="T50" fmla="*/ 140 w 162"/>
                  <a:gd name="T51" fmla="*/ 28 h 176"/>
                  <a:gd name="T52" fmla="*/ 146 w 162"/>
                  <a:gd name="T53" fmla="*/ 30 h 176"/>
                  <a:gd name="T54" fmla="*/ 156 w 162"/>
                  <a:gd name="T55" fmla="*/ 36 h 176"/>
                  <a:gd name="T56" fmla="*/ 162 w 162"/>
                  <a:gd name="T57" fmla="*/ 44 h 176"/>
                  <a:gd name="T58" fmla="*/ 162 w 162"/>
                  <a:gd name="T59" fmla="*/ 48 h 176"/>
                  <a:gd name="T60" fmla="*/ 162 w 162"/>
                  <a:gd name="T61" fmla="*/ 52 h 176"/>
                  <a:gd name="T62" fmla="*/ 160 w 162"/>
                  <a:gd name="T63" fmla="*/ 56 h 176"/>
                  <a:gd name="T64" fmla="*/ 158 w 162"/>
                  <a:gd name="T65" fmla="*/ 60 h 176"/>
                  <a:gd name="T66" fmla="*/ 154 w 162"/>
                  <a:gd name="T67" fmla="*/ 62 h 176"/>
                  <a:gd name="T68" fmla="*/ 146 w 162"/>
                  <a:gd name="T69" fmla="*/ 64 h 176"/>
                  <a:gd name="T70" fmla="*/ 138 w 162"/>
                  <a:gd name="T71" fmla="*/ 64 h 176"/>
                  <a:gd name="T72" fmla="*/ 128 w 162"/>
                  <a:gd name="T73" fmla="*/ 64 h 176"/>
                  <a:gd name="T74" fmla="*/ 128 w 162"/>
                  <a:gd name="T75" fmla="*/ 64 h 176"/>
                  <a:gd name="T76" fmla="*/ 114 w 162"/>
                  <a:gd name="T77" fmla="*/ 60 h 176"/>
                  <a:gd name="T78" fmla="*/ 100 w 162"/>
                  <a:gd name="T79" fmla="*/ 52 h 176"/>
                  <a:gd name="T80" fmla="*/ 86 w 162"/>
                  <a:gd name="T81" fmla="*/ 44 h 176"/>
                  <a:gd name="T82" fmla="*/ 72 w 162"/>
                  <a:gd name="T83" fmla="*/ 38 h 176"/>
                  <a:gd name="T84" fmla="*/ 64 w 162"/>
                  <a:gd name="T85" fmla="*/ 36 h 176"/>
                  <a:gd name="T86" fmla="*/ 58 w 162"/>
                  <a:gd name="T87" fmla="*/ 36 h 176"/>
                  <a:gd name="T88" fmla="*/ 52 w 162"/>
                  <a:gd name="T89" fmla="*/ 38 h 176"/>
                  <a:gd name="T90" fmla="*/ 44 w 162"/>
                  <a:gd name="T91" fmla="*/ 42 h 176"/>
                  <a:gd name="T92" fmla="*/ 38 w 162"/>
                  <a:gd name="T93" fmla="*/ 48 h 176"/>
                  <a:gd name="T94" fmla="*/ 32 w 162"/>
                  <a:gd name="T95" fmla="*/ 58 h 176"/>
                  <a:gd name="T96" fmla="*/ 26 w 162"/>
                  <a:gd name="T97" fmla="*/ 68 h 176"/>
                  <a:gd name="T98" fmla="*/ 18 w 162"/>
                  <a:gd name="T99" fmla="*/ 84 h 176"/>
                  <a:gd name="T100" fmla="*/ 18 w 162"/>
                  <a:gd name="T101" fmla="*/ 84 h 176"/>
                  <a:gd name="T102" fmla="*/ 14 w 162"/>
                  <a:gd name="T103" fmla="*/ 100 h 176"/>
                  <a:gd name="T104" fmla="*/ 10 w 162"/>
                  <a:gd name="T105" fmla="*/ 116 h 176"/>
                  <a:gd name="T106" fmla="*/ 6 w 162"/>
                  <a:gd name="T107" fmla="*/ 146 h 176"/>
                  <a:gd name="T108" fmla="*/ 6 w 162"/>
                  <a:gd name="T109" fmla="*/ 166 h 176"/>
                  <a:gd name="T110" fmla="*/ 6 w 162"/>
                  <a:gd name="T111" fmla="*/ 174 h 176"/>
                  <a:gd name="T112" fmla="*/ 6 w 162"/>
                  <a:gd name="T113" fmla="*/ 176 h 17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</a:cxnLst>
                <a:rect l="0" t="0" r="r" b="b"/>
                <a:pathLst>
                  <a:path w="162" h="176">
                    <a:moveTo>
                      <a:pt x="6" y="176"/>
                    </a:moveTo>
                    <a:lnTo>
                      <a:pt x="6" y="176"/>
                    </a:lnTo>
                    <a:lnTo>
                      <a:pt x="0" y="148"/>
                    </a:lnTo>
                    <a:lnTo>
                      <a:pt x="0" y="122"/>
                    </a:lnTo>
                    <a:lnTo>
                      <a:pt x="0" y="94"/>
                    </a:lnTo>
                    <a:lnTo>
                      <a:pt x="2" y="64"/>
                    </a:lnTo>
                    <a:lnTo>
                      <a:pt x="6" y="50"/>
                    </a:lnTo>
                    <a:lnTo>
                      <a:pt x="10" y="38"/>
                    </a:lnTo>
                    <a:lnTo>
                      <a:pt x="16" y="26"/>
                    </a:lnTo>
                    <a:lnTo>
                      <a:pt x="24" y="16"/>
                    </a:lnTo>
                    <a:lnTo>
                      <a:pt x="34" y="8"/>
                    </a:lnTo>
                    <a:lnTo>
                      <a:pt x="44" y="2"/>
                    </a:lnTo>
                    <a:lnTo>
                      <a:pt x="44" y="2"/>
                    </a:lnTo>
                    <a:lnTo>
                      <a:pt x="52" y="0"/>
                    </a:lnTo>
                    <a:lnTo>
                      <a:pt x="58" y="0"/>
                    </a:lnTo>
                    <a:lnTo>
                      <a:pt x="70" y="2"/>
                    </a:lnTo>
                    <a:lnTo>
                      <a:pt x="80" y="8"/>
                    </a:lnTo>
                    <a:lnTo>
                      <a:pt x="90" y="14"/>
                    </a:lnTo>
                    <a:lnTo>
                      <a:pt x="108" y="28"/>
                    </a:lnTo>
                    <a:lnTo>
                      <a:pt x="114" y="32"/>
                    </a:lnTo>
                    <a:lnTo>
                      <a:pt x="118" y="32"/>
                    </a:lnTo>
                    <a:lnTo>
                      <a:pt x="122" y="30"/>
                    </a:lnTo>
                    <a:lnTo>
                      <a:pt x="122" y="30"/>
                    </a:lnTo>
                    <a:lnTo>
                      <a:pt x="128" y="28"/>
                    </a:lnTo>
                    <a:lnTo>
                      <a:pt x="134" y="28"/>
                    </a:lnTo>
                    <a:lnTo>
                      <a:pt x="140" y="28"/>
                    </a:lnTo>
                    <a:lnTo>
                      <a:pt x="146" y="30"/>
                    </a:lnTo>
                    <a:lnTo>
                      <a:pt x="156" y="36"/>
                    </a:lnTo>
                    <a:lnTo>
                      <a:pt x="162" y="44"/>
                    </a:lnTo>
                    <a:lnTo>
                      <a:pt x="162" y="48"/>
                    </a:lnTo>
                    <a:lnTo>
                      <a:pt x="162" y="52"/>
                    </a:lnTo>
                    <a:lnTo>
                      <a:pt x="160" y="56"/>
                    </a:lnTo>
                    <a:lnTo>
                      <a:pt x="158" y="60"/>
                    </a:lnTo>
                    <a:lnTo>
                      <a:pt x="154" y="62"/>
                    </a:lnTo>
                    <a:lnTo>
                      <a:pt x="146" y="64"/>
                    </a:lnTo>
                    <a:lnTo>
                      <a:pt x="138" y="64"/>
                    </a:lnTo>
                    <a:lnTo>
                      <a:pt x="128" y="64"/>
                    </a:lnTo>
                    <a:lnTo>
                      <a:pt x="128" y="64"/>
                    </a:lnTo>
                    <a:lnTo>
                      <a:pt x="114" y="60"/>
                    </a:lnTo>
                    <a:lnTo>
                      <a:pt x="100" y="52"/>
                    </a:lnTo>
                    <a:lnTo>
                      <a:pt x="86" y="44"/>
                    </a:lnTo>
                    <a:lnTo>
                      <a:pt x="72" y="38"/>
                    </a:lnTo>
                    <a:lnTo>
                      <a:pt x="64" y="36"/>
                    </a:lnTo>
                    <a:lnTo>
                      <a:pt x="58" y="36"/>
                    </a:lnTo>
                    <a:lnTo>
                      <a:pt x="52" y="38"/>
                    </a:lnTo>
                    <a:lnTo>
                      <a:pt x="44" y="42"/>
                    </a:lnTo>
                    <a:lnTo>
                      <a:pt x="38" y="48"/>
                    </a:lnTo>
                    <a:lnTo>
                      <a:pt x="32" y="58"/>
                    </a:lnTo>
                    <a:lnTo>
                      <a:pt x="26" y="68"/>
                    </a:lnTo>
                    <a:lnTo>
                      <a:pt x="18" y="84"/>
                    </a:lnTo>
                    <a:lnTo>
                      <a:pt x="18" y="84"/>
                    </a:lnTo>
                    <a:lnTo>
                      <a:pt x="14" y="100"/>
                    </a:lnTo>
                    <a:lnTo>
                      <a:pt x="10" y="116"/>
                    </a:lnTo>
                    <a:lnTo>
                      <a:pt x="6" y="146"/>
                    </a:lnTo>
                    <a:lnTo>
                      <a:pt x="6" y="166"/>
                    </a:lnTo>
                    <a:lnTo>
                      <a:pt x="6" y="174"/>
                    </a:lnTo>
                    <a:lnTo>
                      <a:pt x="6" y="176"/>
                    </a:lnTo>
                    <a:close/>
                  </a:path>
                </a:pathLst>
              </a:custGeom>
              <a:solidFill>
                <a:srgbClr val="EC692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21" name="Freeform 98"/>
              <p:cNvSpPr>
                <a:spLocks/>
              </p:cNvSpPr>
              <p:nvPr/>
            </p:nvSpPr>
            <p:spPr bwMode="auto">
              <a:xfrm>
                <a:off x="5329581" y="4078287"/>
                <a:ext cx="298450" cy="473075"/>
              </a:xfrm>
              <a:custGeom>
                <a:avLst/>
                <a:gdLst>
                  <a:gd name="T0" fmla="*/ 72 w 188"/>
                  <a:gd name="T1" fmla="*/ 0 h 298"/>
                  <a:gd name="T2" fmla="*/ 72 w 188"/>
                  <a:gd name="T3" fmla="*/ 0 h 298"/>
                  <a:gd name="T4" fmla="*/ 82 w 188"/>
                  <a:gd name="T5" fmla="*/ 0 h 298"/>
                  <a:gd name="T6" fmla="*/ 92 w 188"/>
                  <a:gd name="T7" fmla="*/ 0 h 298"/>
                  <a:gd name="T8" fmla="*/ 100 w 188"/>
                  <a:gd name="T9" fmla="*/ 2 h 298"/>
                  <a:gd name="T10" fmla="*/ 110 w 188"/>
                  <a:gd name="T11" fmla="*/ 4 h 298"/>
                  <a:gd name="T12" fmla="*/ 118 w 188"/>
                  <a:gd name="T13" fmla="*/ 8 h 298"/>
                  <a:gd name="T14" fmla="*/ 126 w 188"/>
                  <a:gd name="T15" fmla="*/ 14 h 298"/>
                  <a:gd name="T16" fmla="*/ 144 w 188"/>
                  <a:gd name="T17" fmla="*/ 30 h 298"/>
                  <a:gd name="T18" fmla="*/ 158 w 188"/>
                  <a:gd name="T19" fmla="*/ 50 h 298"/>
                  <a:gd name="T20" fmla="*/ 170 w 188"/>
                  <a:gd name="T21" fmla="*/ 74 h 298"/>
                  <a:gd name="T22" fmla="*/ 178 w 188"/>
                  <a:gd name="T23" fmla="*/ 102 h 298"/>
                  <a:gd name="T24" fmla="*/ 184 w 188"/>
                  <a:gd name="T25" fmla="*/ 132 h 298"/>
                  <a:gd name="T26" fmla="*/ 184 w 188"/>
                  <a:gd name="T27" fmla="*/ 132 h 298"/>
                  <a:gd name="T28" fmla="*/ 188 w 188"/>
                  <a:gd name="T29" fmla="*/ 154 h 298"/>
                  <a:gd name="T30" fmla="*/ 188 w 188"/>
                  <a:gd name="T31" fmla="*/ 176 h 298"/>
                  <a:gd name="T32" fmla="*/ 186 w 188"/>
                  <a:gd name="T33" fmla="*/ 198 h 298"/>
                  <a:gd name="T34" fmla="*/ 182 w 188"/>
                  <a:gd name="T35" fmla="*/ 218 h 298"/>
                  <a:gd name="T36" fmla="*/ 178 w 188"/>
                  <a:gd name="T37" fmla="*/ 236 h 298"/>
                  <a:gd name="T38" fmla="*/ 170 w 188"/>
                  <a:gd name="T39" fmla="*/ 254 h 298"/>
                  <a:gd name="T40" fmla="*/ 162 w 188"/>
                  <a:gd name="T41" fmla="*/ 270 h 298"/>
                  <a:gd name="T42" fmla="*/ 154 w 188"/>
                  <a:gd name="T43" fmla="*/ 282 h 298"/>
                  <a:gd name="T44" fmla="*/ 154 w 188"/>
                  <a:gd name="T45" fmla="*/ 282 h 298"/>
                  <a:gd name="T46" fmla="*/ 134 w 188"/>
                  <a:gd name="T47" fmla="*/ 280 h 298"/>
                  <a:gd name="T48" fmla="*/ 112 w 188"/>
                  <a:gd name="T49" fmla="*/ 280 h 298"/>
                  <a:gd name="T50" fmla="*/ 100 w 188"/>
                  <a:gd name="T51" fmla="*/ 282 h 298"/>
                  <a:gd name="T52" fmla="*/ 90 w 188"/>
                  <a:gd name="T53" fmla="*/ 286 h 298"/>
                  <a:gd name="T54" fmla="*/ 78 w 188"/>
                  <a:gd name="T55" fmla="*/ 292 h 298"/>
                  <a:gd name="T56" fmla="*/ 66 w 188"/>
                  <a:gd name="T57" fmla="*/ 298 h 298"/>
                  <a:gd name="T58" fmla="*/ 66 w 188"/>
                  <a:gd name="T59" fmla="*/ 298 h 298"/>
                  <a:gd name="T60" fmla="*/ 54 w 188"/>
                  <a:gd name="T61" fmla="*/ 290 h 298"/>
                  <a:gd name="T62" fmla="*/ 44 w 188"/>
                  <a:gd name="T63" fmla="*/ 280 h 298"/>
                  <a:gd name="T64" fmla="*/ 34 w 188"/>
                  <a:gd name="T65" fmla="*/ 266 h 298"/>
                  <a:gd name="T66" fmla="*/ 26 w 188"/>
                  <a:gd name="T67" fmla="*/ 252 h 298"/>
                  <a:gd name="T68" fmla="*/ 18 w 188"/>
                  <a:gd name="T69" fmla="*/ 236 h 298"/>
                  <a:gd name="T70" fmla="*/ 10 w 188"/>
                  <a:gd name="T71" fmla="*/ 218 h 298"/>
                  <a:gd name="T72" fmla="*/ 6 w 188"/>
                  <a:gd name="T73" fmla="*/ 198 h 298"/>
                  <a:gd name="T74" fmla="*/ 2 w 188"/>
                  <a:gd name="T75" fmla="*/ 178 h 298"/>
                  <a:gd name="T76" fmla="*/ 2 w 188"/>
                  <a:gd name="T77" fmla="*/ 178 h 298"/>
                  <a:gd name="T78" fmla="*/ 0 w 188"/>
                  <a:gd name="T79" fmla="*/ 146 h 298"/>
                  <a:gd name="T80" fmla="*/ 0 w 188"/>
                  <a:gd name="T81" fmla="*/ 116 h 298"/>
                  <a:gd name="T82" fmla="*/ 6 w 188"/>
                  <a:gd name="T83" fmla="*/ 88 h 298"/>
                  <a:gd name="T84" fmla="*/ 14 w 188"/>
                  <a:gd name="T85" fmla="*/ 62 h 298"/>
                  <a:gd name="T86" fmla="*/ 24 w 188"/>
                  <a:gd name="T87" fmla="*/ 40 h 298"/>
                  <a:gd name="T88" fmla="*/ 38 w 188"/>
                  <a:gd name="T89" fmla="*/ 22 h 298"/>
                  <a:gd name="T90" fmla="*/ 46 w 188"/>
                  <a:gd name="T91" fmla="*/ 14 h 298"/>
                  <a:gd name="T92" fmla="*/ 54 w 188"/>
                  <a:gd name="T93" fmla="*/ 8 h 298"/>
                  <a:gd name="T94" fmla="*/ 62 w 188"/>
                  <a:gd name="T95" fmla="*/ 4 h 298"/>
                  <a:gd name="T96" fmla="*/ 72 w 188"/>
                  <a:gd name="T97" fmla="*/ 0 h 298"/>
                  <a:gd name="T98" fmla="*/ 72 w 188"/>
                  <a:gd name="T99" fmla="*/ 0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</a:cxnLst>
                <a:rect l="0" t="0" r="r" b="b"/>
                <a:pathLst>
                  <a:path w="188" h="298">
                    <a:moveTo>
                      <a:pt x="72" y="0"/>
                    </a:moveTo>
                    <a:lnTo>
                      <a:pt x="72" y="0"/>
                    </a:lnTo>
                    <a:lnTo>
                      <a:pt x="82" y="0"/>
                    </a:lnTo>
                    <a:lnTo>
                      <a:pt x="92" y="0"/>
                    </a:lnTo>
                    <a:lnTo>
                      <a:pt x="100" y="2"/>
                    </a:lnTo>
                    <a:lnTo>
                      <a:pt x="110" y="4"/>
                    </a:lnTo>
                    <a:lnTo>
                      <a:pt x="118" y="8"/>
                    </a:lnTo>
                    <a:lnTo>
                      <a:pt x="126" y="14"/>
                    </a:lnTo>
                    <a:lnTo>
                      <a:pt x="144" y="30"/>
                    </a:lnTo>
                    <a:lnTo>
                      <a:pt x="158" y="50"/>
                    </a:lnTo>
                    <a:lnTo>
                      <a:pt x="170" y="74"/>
                    </a:lnTo>
                    <a:lnTo>
                      <a:pt x="178" y="102"/>
                    </a:lnTo>
                    <a:lnTo>
                      <a:pt x="184" y="132"/>
                    </a:lnTo>
                    <a:lnTo>
                      <a:pt x="184" y="132"/>
                    </a:lnTo>
                    <a:lnTo>
                      <a:pt x="188" y="154"/>
                    </a:lnTo>
                    <a:lnTo>
                      <a:pt x="188" y="176"/>
                    </a:lnTo>
                    <a:lnTo>
                      <a:pt x="186" y="198"/>
                    </a:lnTo>
                    <a:lnTo>
                      <a:pt x="182" y="218"/>
                    </a:lnTo>
                    <a:lnTo>
                      <a:pt x="178" y="236"/>
                    </a:lnTo>
                    <a:lnTo>
                      <a:pt x="170" y="254"/>
                    </a:lnTo>
                    <a:lnTo>
                      <a:pt x="162" y="270"/>
                    </a:lnTo>
                    <a:lnTo>
                      <a:pt x="154" y="282"/>
                    </a:lnTo>
                    <a:lnTo>
                      <a:pt x="154" y="282"/>
                    </a:lnTo>
                    <a:lnTo>
                      <a:pt x="134" y="280"/>
                    </a:lnTo>
                    <a:lnTo>
                      <a:pt x="112" y="280"/>
                    </a:lnTo>
                    <a:lnTo>
                      <a:pt x="100" y="282"/>
                    </a:lnTo>
                    <a:lnTo>
                      <a:pt x="90" y="286"/>
                    </a:lnTo>
                    <a:lnTo>
                      <a:pt x="78" y="292"/>
                    </a:lnTo>
                    <a:lnTo>
                      <a:pt x="66" y="298"/>
                    </a:lnTo>
                    <a:lnTo>
                      <a:pt x="66" y="298"/>
                    </a:lnTo>
                    <a:lnTo>
                      <a:pt x="54" y="290"/>
                    </a:lnTo>
                    <a:lnTo>
                      <a:pt x="44" y="280"/>
                    </a:lnTo>
                    <a:lnTo>
                      <a:pt x="34" y="266"/>
                    </a:lnTo>
                    <a:lnTo>
                      <a:pt x="26" y="252"/>
                    </a:lnTo>
                    <a:lnTo>
                      <a:pt x="18" y="236"/>
                    </a:lnTo>
                    <a:lnTo>
                      <a:pt x="10" y="218"/>
                    </a:lnTo>
                    <a:lnTo>
                      <a:pt x="6" y="198"/>
                    </a:lnTo>
                    <a:lnTo>
                      <a:pt x="2" y="178"/>
                    </a:lnTo>
                    <a:lnTo>
                      <a:pt x="2" y="178"/>
                    </a:lnTo>
                    <a:lnTo>
                      <a:pt x="0" y="146"/>
                    </a:lnTo>
                    <a:lnTo>
                      <a:pt x="0" y="116"/>
                    </a:lnTo>
                    <a:lnTo>
                      <a:pt x="6" y="88"/>
                    </a:lnTo>
                    <a:lnTo>
                      <a:pt x="14" y="62"/>
                    </a:lnTo>
                    <a:lnTo>
                      <a:pt x="24" y="40"/>
                    </a:lnTo>
                    <a:lnTo>
                      <a:pt x="38" y="22"/>
                    </a:lnTo>
                    <a:lnTo>
                      <a:pt x="46" y="14"/>
                    </a:lnTo>
                    <a:lnTo>
                      <a:pt x="54" y="8"/>
                    </a:lnTo>
                    <a:lnTo>
                      <a:pt x="62" y="4"/>
                    </a:lnTo>
                    <a:lnTo>
                      <a:pt x="72" y="0"/>
                    </a:lnTo>
                    <a:lnTo>
                      <a:pt x="72" y="0"/>
                    </a:lnTo>
                    <a:close/>
                  </a:path>
                </a:pathLst>
              </a:custGeom>
              <a:solidFill>
                <a:srgbClr val="F68B1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22" name="Freeform 99"/>
              <p:cNvSpPr>
                <a:spLocks/>
              </p:cNvSpPr>
              <p:nvPr/>
            </p:nvSpPr>
            <p:spPr bwMode="auto">
              <a:xfrm>
                <a:off x="5345456" y="4103687"/>
                <a:ext cx="263525" cy="434975"/>
              </a:xfrm>
              <a:custGeom>
                <a:avLst/>
                <a:gdLst>
                  <a:gd name="T0" fmla="*/ 68 w 166"/>
                  <a:gd name="T1" fmla="*/ 0 h 274"/>
                  <a:gd name="T2" fmla="*/ 68 w 166"/>
                  <a:gd name="T3" fmla="*/ 0 h 274"/>
                  <a:gd name="T4" fmla="*/ 76 w 166"/>
                  <a:gd name="T5" fmla="*/ 0 h 274"/>
                  <a:gd name="T6" fmla="*/ 86 w 166"/>
                  <a:gd name="T7" fmla="*/ 2 h 274"/>
                  <a:gd name="T8" fmla="*/ 94 w 166"/>
                  <a:gd name="T9" fmla="*/ 4 h 274"/>
                  <a:gd name="T10" fmla="*/ 102 w 166"/>
                  <a:gd name="T11" fmla="*/ 8 h 274"/>
                  <a:gd name="T12" fmla="*/ 116 w 166"/>
                  <a:gd name="T13" fmla="*/ 18 h 274"/>
                  <a:gd name="T14" fmla="*/ 130 w 166"/>
                  <a:gd name="T15" fmla="*/ 34 h 274"/>
                  <a:gd name="T16" fmla="*/ 142 w 166"/>
                  <a:gd name="T17" fmla="*/ 54 h 274"/>
                  <a:gd name="T18" fmla="*/ 152 w 166"/>
                  <a:gd name="T19" fmla="*/ 76 h 274"/>
                  <a:gd name="T20" fmla="*/ 160 w 166"/>
                  <a:gd name="T21" fmla="*/ 102 h 274"/>
                  <a:gd name="T22" fmla="*/ 164 w 166"/>
                  <a:gd name="T23" fmla="*/ 130 h 274"/>
                  <a:gd name="T24" fmla="*/ 164 w 166"/>
                  <a:gd name="T25" fmla="*/ 130 h 274"/>
                  <a:gd name="T26" fmla="*/ 166 w 166"/>
                  <a:gd name="T27" fmla="*/ 152 h 274"/>
                  <a:gd name="T28" fmla="*/ 164 w 166"/>
                  <a:gd name="T29" fmla="*/ 172 h 274"/>
                  <a:gd name="T30" fmla="*/ 162 w 166"/>
                  <a:gd name="T31" fmla="*/ 190 h 274"/>
                  <a:gd name="T32" fmla="*/ 158 w 166"/>
                  <a:gd name="T33" fmla="*/ 210 h 274"/>
                  <a:gd name="T34" fmla="*/ 152 w 166"/>
                  <a:gd name="T35" fmla="*/ 226 h 274"/>
                  <a:gd name="T36" fmla="*/ 146 w 166"/>
                  <a:gd name="T37" fmla="*/ 240 h 274"/>
                  <a:gd name="T38" fmla="*/ 138 w 166"/>
                  <a:gd name="T39" fmla="*/ 254 h 274"/>
                  <a:gd name="T40" fmla="*/ 128 w 166"/>
                  <a:gd name="T41" fmla="*/ 264 h 274"/>
                  <a:gd name="T42" fmla="*/ 128 w 166"/>
                  <a:gd name="T43" fmla="*/ 264 h 274"/>
                  <a:gd name="T44" fmla="*/ 114 w 166"/>
                  <a:gd name="T45" fmla="*/ 264 h 274"/>
                  <a:gd name="T46" fmla="*/ 100 w 166"/>
                  <a:gd name="T47" fmla="*/ 264 h 274"/>
                  <a:gd name="T48" fmla="*/ 84 w 166"/>
                  <a:gd name="T49" fmla="*/ 268 h 274"/>
                  <a:gd name="T50" fmla="*/ 70 w 166"/>
                  <a:gd name="T51" fmla="*/ 274 h 274"/>
                  <a:gd name="T52" fmla="*/ 70 w 166"/>
                  <a:gd name="T53" fmla="*/ 274 h 274"/>
                  <a:gd name="T54" fmla="*/ 58 w 166"/>
                  <a:gd name="T55" fmla="*/ 266 h 274"/>
                  <a:gd name="T56" fmla="*/ 46 w 166"/>
                  <a:gd name="T57" fmla="*/ 256 h 274"/>
                  <a:gd name="T58" fmla="*/ 34 w 166"/>
                  <a:gd name="T59" fmla="*/ 244 h 274"/>
                  <a:gd name="T60" fmla="*/ 26 w 166"/>
                  <a:gd name="T61" fmla="*/ 228 h 274"/>
                  <a:gd name="T62" fmla="*/ 16 w 166"/>
                  <a:gd name="T63" fmla="*/ 212 h 274"/>
                  <a:gd name="T64" fmla="*/ 10 w 166"/>
                  <a:gd name="T65" fmla="*/ 192 h 274"/>
                  <a:gd name="T66" fmla="*/ 4 w 166"/>
                  <a:gd name="T67" fmla="*/ 172 h 274"/>
                  <a:gd name="T68" fmla="*/ 2 w 166"/>
                  <a:gd name="T69" fmla="*/ 150 h 274"/>
                  <a:gd name="T70" fmla="*/ 2 w 166"/>
                  <a:gd name="T71" fmla="*/ 150 h 274"/>
                  <a:gd name="T72" fmla="*/ 0 w 166"/>
                  <a:gd name="T73" fmla="*/ 122 h 274"/>
                  <a:gd name="T74" fmla="*/ 2 w 166"/>
                  <a:gd name="T75" fmla="*/ 94 h 274"/>
                  <a:gd name="T76" fmla="*/ 8 w 166"/>
                  <a:gd name="T77" fmla="*/ 70 h 274"/>
                  <a:gd name="T78" fmla="*/ 16 w 166"/>
                  <a:gd name="T79" fmla="*/ 48 h 274"/>
                  <a:gd name="T80" fmla="*/ 26 w 166"/>
                  <a:gd name="T81" fmla="*/ 30 h 274"/>
                  <a:gd name="T82" fmla="*/ 38 w 166"/>
                  <a:gd name="T83" fmla="*/ 16 h 274"/>
                  <a:gd name="T84" fmla="*/ 44 w 166"/>
                  <a:gd name="T85" fmla="*/ 10 h 274"/>
                  <a:gd name="T86" fmla="*/ 52 w 166"/>
                  <a:gd name="T87" fmla="*/ 6 h 274"/>
                  <a:gd name="T88" fmla="*/ 60 w 166"/>
                  <a:gd name="T89" fmla="*/ 2 h 274"/>
                  <a:gd name="T90" fmla="*/ 68 w 166"/>
                  <a:gd name="T91" fmla="*/ 0 h 274"/>
                  <a:gd name="T92" fmla="*/ 68 w 166"/>
                  <a:gd name="T93" fmla="*/ 0 h 27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</a:cxnLst>
                <a:rect l="0" t="0" r="r" b="b"/>
                <a:pathLst>
                  <a:path w="166" h="274">
                    <a:moveTo>
                      <a:pt x="68" y="0"/>
                    </a:moveTo>
                    <a:lnTo>
                      <a:pt x="68" y="0"/>
                    </a:lnTo>
                    <a:lnTo>
                      <a:pt x="76" y="0"/>
                    </a:lnTo>
                    <a:lnTo>
                      <a:pt x="86" y="2"/>
                    </a:lnTo>
                    <a:lnTo>
                      <a:pt x="94" y="4"/>
                    </a:lnTo>
                    <a:lnTo>
                      <a:pt x="102" y="8"/>
                    </a:lnTo>
                    <a:lnTo>
                      <a:pt x="116" y="18"/>
                    </a:lnTo>
                    <a:lnTo>
                      <a:pt x="130" y="34"/>
                    </a:lnTo>
                    <a:lnTo>
                      <a:pt x="142" y="54"/>
                    </a:lnTo>
                    <a:lnTo>
                      <a:pt x="152" y="76"/>
                    </a:lnTo>
                    <a:lnTo>
                      <a:pt x="160" y="102"/>
                    </a:lnTo>
                    <a:lnTo>
                      <a:pt x="164" y="130"/>
                    </a:lnTo>
                    <a:lnTo>
                      <a:pt x="164" y="130"/>
                    </a:lnTo>
                    <a:lnTo>
                      <a:pt x="166" y="152"/>
                    </a:lnTo>
                    <a:lnTo>
                      <a:pt x="164" y="172"/>
                    </a:lnTo>
                    <a:lnTo>
                      <a:pt x="162" y="190"/>
                    </a:lnTo>
                    <a:lnTo>
                      <a:pt x="158" y="210"/>
                    </a:lnTo>
                    <a:lnTo>
                      <a:pt x="152" y="226"/>
                    </a:lnTo>
                    <a:lnTo>
                      <a:pt x="146" y="240"/>
                    </a:lnTo>
                    <a:lnTo>
                      <a:pt x="138" y="254"/>
                    </a:lnTo>
                    <a:lnTo>
                      <a:pt x="128" y="264"/>
                    </a:lnTo>
                    <a:lnTo>
                      <a:pt x="128" y="264"/>
                    </a:lnTo>
                    <a:lnTo>
                      <a:pt x="114" y="264"/>
                    </a:lnTo>
                    <a:lnTo>
                      <a:pt x="100" y="264"/>
                    </a:lnTo>
                    <a:lnTo>
                      <a:pt x="84" y="268"/>
                    </a:lnTo>
                    <a:lnTo>
                      <a:pt x="70" y="274"/>
                    </a:lnTo>
                    <a:lnTo>
                      <a:pt x="70" y="274"/>
                    </a:lnTo>
                    <a:lnTo>
                      <a:pt x="58" y="266"/>
                    </a:lnTo>
                    <a:lnTo>
                      <a:pt x="46" y="256"/>
                    </a:lnTo>
                    <a:lnTo>
                      <a:pt x="34" y="244"/>
                    </a:lnTo>
                    <a:lnTo>
                      <a:pt x="26" y="228"/>
                    </a:lnTo>
                    <a:lnTo>
                      <a:pt x="16" y="212"/>
                    </a:lnTo>
                    <a:lnTo>
                      <a:pt x="10" y="192"/>
                    </a:lnTo>
                    <a:lnTo>
                      <a:pt x="4" y="172"/>
                    </a:lnTo>
                    <a:lnTo>
                      <a:pt x="2" y="150"/>
                    </a:lnTo>
                    <a:lnTo>
                      <a:pt x="2" y="150"/>
                    </a:lnTo>
                    <a:lnTo>
                      <a:pt x="0" y="122"/>
                    </a:lnTo>
                    <a:lnTo>
                      <a:pt x="2" y="94"/>
                    </a:lnTo>
                    <a:lnTo>
                      <a:pt x="8" y="70"/>
                    </a:lnTo>
                    <a:lnTo>
                      <a:pt x="16" y="48"/>
                    </a:lnTo>
                    <a:lnTo>
                      <a:pt x="26" y="30"/>
                    </a:lnTo>
                    <a:lnTo>
                      <a:pt x="38" y="16"/>
                    </a:lnTo>
                    <a:lnTo>
                      <a:pt x="44" y="10"/>
                    </a:lnTo>
                    <a:lnTo>
                      <a:pt x="52" y="6"/>
                    </a:lnTo>
                    <a:lnTo>
                      <a:pt x="60" y="2"/>
                    </a:lnTo>
                    <a:lnTo>
                      <a:pt x="68" y="0"/>
                    </a:lnTo>
                    <a:lnTo>
                      <a:pt x="68" y="0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23" name="Freeform 100"/>
              <p:cNvSpPr>
                <a:spLocks/>
              </p:cNvSpPr>
              <p:nvPr/>
            </p:nvSpPr>
            <p:spPr bwMode="auto">
              <a:xfrm>
                <a:off x="5345456" y="4103687"/>
                <a:ext cx="260350" cy="266700"/>
              </a:xfrm>
              <a:custGeom>
                <a:avLst/>
                <a:gdLst>
                  <a:gd name="T0" fmla="*/ 72 w 164"/>
                  <a:gd name="T1" fmla="*/ 24 h 168"/>
                  <a:gd name="T2" fmla="*/ 72 w 164"/>
                  <a:gd name="T3" fmla="*/ 24 h 168"/>
                  <a:gd name="T4" fmla="*/ 64 w 164"/>
                  <a:gd name="T5" fmla="*/ 26 h 168"/>
                  <a:gd name="T6" fmla="*/ 56 w 164"/>
                  <a:gd name="T7" fmla="*/ 30 h 168"/>
                  <a:gd name="T8" fmla="*/ 48 w 164"/>
                  <a:gd name="T9" fmla="*/ 34 h 168"/>
                  <a:gd name="T10" fmla="*/ 42 w 164"/>
                  <a:gd name="T11" fmla="*/ 38 h 168"/>
                  <a:gd name="T12" fmla="*/ 30 w 164"/>
                  <a:gd name="T13" fmla="*/ 52 h 168"/>
                  <a:gd name="T14" fmla="*/ 20 w 164"/>
                  <a:gd name="T15" fmla="*/ 70 h 168"/>
                  <a:gd name="T16" fmla="*/ 12 w 164"/>
                  <a:gd name="T17" fmla="*/ 92 h 168"/>
                  <a:gd name="T18" fmla="*/ 6 w 164"/>
                  <a:gd name="T19" fmla="*/ 114 h 168"/>
                  <a:gd name="T20" fmla="*/ 4 w 164"/>
                  <a:gd name="T21" fmla="*/ 140 h 168"/>
                  <a:gd name="T22" fmla="*/ 4 w 164"/>
                  <a:gd name="T23" fmla="*/ 168 h 168"/>
                  <a:gd name="T24" fmla="*/ 4 w 164"/>
                  <a:gd name="T25" fmla="*/ 168 h 168"/>
                  <a:gd name="T26" fmla="*/ 2 w 164"/>
                  <a:gd name="T27" fmla="*/ 150 h 168"/>
                  <a:gd name="T28" fmla="*/ 2 w 164"/>
                  <a:gd name="T29" fmla="*/ 150 h 168"/>
                  <a:gd name="T30" fmla="*/ 0 w 164"/>
                  <a:gd name="T31" fmla="*/ 122 h 168"/>
                  <a:gd name="T32" fmla="*/ 2 w 164"/>
                  <a:gd name="T33" fmla="*/ 94 h 168"/>
                  <a:gd name="T34" fmla="*/ 8 w 164"/>
                  <a:gd name="T35" fmla="*/ 70 h 168"/>
                  <a:gd name="T36" fmla="*/ 16 w 164"/>
                  <a:gd name="T37" fmla="*/ 48 h 168"/>
                  <a:gd name="T38" fmla="*/ 26 w 164"/>
                  <a:gd name="T39" fmla="*/ 30 h 168"/>
                  <a:gd name="T40" fmla="*/ 38 w 164"/>
                  <a:gd name="T41" fmla="*/ 16 h 168"/>
                  <a:gd name="T42" fmla="*/ 44 w 164"/>
                  <a:gd name="T43" fmla="*/ 10 h 168"/>
                  <a:gd name="T44" fmla="*/ 52 w 164"/>
                  <a:gd name="T45" fmla="*/ 6 h 168"/>
                  <a:gd name="T46" fmla="*/ 60 w 164"/>
                  <a:gd name="T47" fmla="*/ 2 h 168"/>
                  <a:gd name="T48" fmla="*/ 68 w 164"/>
                  <a:gd name="T49" fmla="*/ 0 h 168"/>
                  <a:gd name="T50" fmla="*/ 68 w 164"/>
                  <a:gd name="T51" fmla="*/ 0 h 168"/>
                  <a:gd name="T52" fmla="*/ 76 w 164"/>
                  <a:gd name="T53" fmla="*/ 0 h 168"/>
                  <a:gd name="T54" fmla="*/ 86 w 164"/>
                  <a:gd name="T55" fmla="*/ 2 h 168"/>
                  <a:gd name="T56" fmla="*/ 94 w 164"/>
                  <a:gd name="T57" fmla="*/ 4 h 168"/>
                  <a:gd name="T58" fmla="*/ 102 w 164"/>
                  <a:gd name="T59" fmla="*/ 8 h 168"/>
                  <a:gd name="T60" fmla="*/ 116 w 164"/>
                  <a:gd name="T61" fmla="*/ 18 h 168"/>
                  <a:gd name="T62" fmla="*/ 130 w 164"/>
                  <a:gd name="T63" fmla="*/ 34 h 168"/>
                  <a:gd name="T64" fmla="*/ 142 w 164"/>
                  <a:gd name="T65" fmla="*/ 54 h 168"/>
                  <a:gd name="T66" fmla="*/ 152 w 164"/>
                  <a:gd name="T67" fmla="*/ 76 h 168"/>
                  <a:gd name="T68" fmla="*/ 160 w 164"/>
                  <a:gd name="T69" fmla="*/ 102 h 168"/>
                  <a:gd name="T70" fmla="*/ 164 w 164"/>
                  <a:gd name="T71" fmla="*/ 130 h 168"/>
                  <a:gd name="T72" fmla="*/ 164 w 164"/>
                  <a:gd name="T73" fmla="*/ 130 h 168"/>
                  <a:gd name="T74" fmla="*/ 164 w 164"/>
                  <a:gd name="T75" fmla="*/ 136 h 168"/>
                  <a:gd name="T76" fmla="*/ 164 w 164"/>
                  <a:gd name="T77" fmla="*/ 136 h 168"/>
                  <a:gd name="T78" fmla="*/ 158 w 164"/>
                  <a:gd name="T79" fmla="*/ 112 h 168"/>
                  <a:gd name="T80" fmla="*/ 150 w 164"/>
                  <a:gd name="T81" fmla="*/ 90 h 168"/>
                  <a:gd name="T82" fmla="*/ 140 w 164"/>
                  <a:gd name="T83" fmla="*/ 70 h 168"/>
                  <a:gd name="T84" fmla="*/ 128 w 164"/>
                  <a:gd name="T85" fmla="*/ 54 h 168"/>
                  <a:gd name="T86" fmla="*/ 116 w 164"/>
                  <a:gd name="T87" fmla="*/ 40 h 168"/>
                  <a:gd name="T88" fmla="*/ 102 w 164"/>
                  <a:gd name="T89" fmla="*/ 30 h 168"/>
                  <a:gd name="T90" fmla="*/ 86 w 164"/>
                  <a:gd name="T91" fmla="*/ 26 h 168"/>
                  <a:gd name="T92" fmla="*/ 80 w 164"/>
                  <a:gd name="T93" fmla="*/ 24 h 168"/>
                  <a:gd name="T94" fmla="*/ 72 w 164"/>
                  <a:gd name="T95" fmla="*/ 24 h 168"/>
                  <a:gd name="T96" fmla="*/ 72 w 164"/>
                  <a:gd name="T97" fmla="*/ 24 h 16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64" h="168">
                    <a:moveTo>
                      <a:pt x="72" y="24"/>
                    </a:moveTo>
                    <a:lnTo>
                      <a:pt x="72" y="24"/>
                    </a:lnTo>
                    <a:lnTo>
                      <a:pt x="64" y="26"/>
                    </a:lnTo>
                    <a:lnTo>
                      <a:pt x="56" y="30"/>
                    </a:lnTo>
                    <a:lnTo>
                      <a:pt x="48" y="34"/>
                    </a:lnTo>
                    <a:lnTo>
                      <a:pt x="42" y="38"/>
                    </a:lnTo>
                    <a:lnTo>
                      <a:pt x="30" y="52"/>
                    </a:lnTo>
                    <a:lnTo>
                      <a:pt x="20" y="70"/>
                    </a:lnTo>
                    <a:lnTo>
                      <a:pt x="12" y="92"/>
                    </a:lnTo>
                    <a:lnTo>
                      <a:pt x="6" y="114"/>
                    </a:lnTo>
                    <a:lnTo>
                      <a:pt x="4" y="140"/>
                    </a:lnTo>
                    <a:lnTo>
                      <a:pt x="4" y="168"/>
                    </a:lnTo>
                    <a:lnTo>
                      <a:pt x="4" y="168"/>
                    </a:lnTo>
                    <a:lnTo>
                      <a:pt x="2" y="150"/>
                    </a:lnTo>
                    <a:lnTo>
                      <a:pt x="2" y="150"/>
                    </a:lnTo>
                    <a:lnTo>
                      <a:pt x="0" y="122"/>
                    </a:lnTo>
                    <a:lnTo>
                      <a:pt x="2" y="94"/>
                    </a:lnTo>
                    <a:lnTo>
                      <a:pt x="8" y="70"/>
                    </a:lnTo>
                    <a:lnTo>
                      <a:pt x="16" y="48"/>
                    </a:lnTo>
                    <a:lnTo>
                      <a:pt x="26" y="30"/>
                    </a:lnTo>
                    <a:lnTo>
                      <a:pt x="38" y="16"/>
                    </a:lnTo>
                    <a:lnTo>
                      <a:pt x="44" y="10"/>
                    </a:lnTo>
                    <a:lnTo>
                      <a:pt x="52" y="6"/>
                    </a:lnTo>
                    <a:lnTo>
                      <a:pt x="60" y="2"/>
                    </a:lnTo>
                    <a:lnTo>
                      <a:pt x="68" y="0"/>
                    </a:lnTo>
                    <a:lnTo>
                      <a:pt x="68" y="0"/>
                    </a:lnTo>
                    <a:lnTo>
                      <a:pt x="76" y="0"/>
                    </a:lnTo>
                    <a:lnTo>
                      <a:pt x="86" y="2"/>
                    </a:lnTo>
                    <a:lnTo>
                      <a:pt x="94" y="4"/>
                    </a:lnTo>
                    <a:lnTo>
                      <a:pt x="102" y="8"/>
                    </a:lnTo>
                    <a:lnTo>
                      <a:pt x="116" y="18"/>
                    </a:lnTo>
                    <a:lnTo>
                      <a:pt x="130" y="34"/>
                    </a:lnTo>
                    <a:lnTo>
                      <a:pt x="142" y="54"/>
                    </a:lnTo>
                    <a:lnTo>
                      <a:pt x="152" y="76"/>
                    </a:lnTo>
                    <a:lnTo>
                      <a:pt x="160" y="102"/>
                    </a:lnTo>
                    <a:lnTo>
                      <a:pt x="164" y="130"/>
                    </a:lnTo>
                    <a:lnTo>
                      <a:pt x="164" y="130"/>
                    </a:lnTo>
                    <a:lnTo>
                      <a:pt x="164" y="136"/>
                    </a:lnTo>
                    <a:lnTo>
                      <a:pt x="164" y="136"/>
                    </a:lnTo>
                    <a:lnTo>
                      <a:pt x="158" y="112"/>
                    </a:lnTo>
                    <a:lnTo>
                      <a:pt x="150" y="90"/>
                    </a:lnTo>
                    <a:lnTo>
                      <a:pt x="140" y="70"/>
                    </a:lnTo>
                    <a:lnTo>
                      <a:pt x="128" y="54"/>
                    </a:lnTo>
                    <a:lnTo>
                      <a:pt x="116" y="40"/>
                    </a:lnTo>
                    <a:lnTo>
                      <a:pt x="102" y="30"/>
                    </a:lnTo>
                    <a:lnTo>
                      <a:pt x="86" y="26"/>
                    </a:lnTo>
                    <a:lnTo>
                      <a:pt x="80" y="24"/>
                    </a:lnTo>
                    <a:lnTo>
                      <a:pt x="72" y="24"/>
                    </a:lnTo>
                    <a:lnTo>
                      <a:pt x="72" y="24"/>
                    </a:lnTo>
                    <a:close/>
                  </a:path>
                </a:pathLst>
              </a:custGeom>
              <a:solidFill>
                <a:srgbClr val="E7E8E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24" name="Freeform 101"/>
              <p:cNvSpPr>
                <a:spLocks/>
              </p:cNvSpPr>
              <p:nvPr/>
            </p:nvSpPr>
            <p:spPr bwMode="auto">
              <a:xfrm>
                <a:off x="5396256" y="4211637"/>
                <a:ext cx="171450" cy="215900"/>
              </a:xfrm>
              <a:custGeom>
                <a:avLst/>
                <a:gdLst>
                  <a:gd name="T0" fmla="*/ 0 w 108"/>
                  <a:gd name="T1" fmla="*/ 76 h 136"/>
                  <a:gd name="T2" fmla="*/ 0 w 108"/>
                  <a:gd name="T3" fmla="*/ 76 h 136"/>
                  <a:gd name="T4" fmla="*/ 4 w 108"/>
                  <a:gd name="T5" fmla="*/ 90 h 136"/>
                  <a:gd name="T6" fmla="*/ 10 w 108"/>
                  <a:gd name="T7" fmla="*/ 102 h 136"/>
                  <a:gd name="T8" fmla="*/ 16 w 108"/>
                  <a:gd name="T9" fmla="*/ 112 h 136"/>
                  <a:gd name="T10" fmla="*/ 24 w 108"/>
                  <a:gd name="T11" fmla="*/ 122 h 136"/>
                  <a:gd name="T12" fmla="*/ 32 w 108"/>
                  <a:gd name="T13" fmla="*/ 130 h 136"/>
                  <a:gd name="T14" fmla="*/ 42 w 108"/>
                  <a:gd name="T15" fmla="*/ 134 h 136"/>
                  <a:gd name="T16" fmla="*/ 54 w 108"/>
                  <a:gd name="T17" fmla="*/ 136 h 136"/>
                  <a:gd name="T18" fmla="*/ 64 w 108"/>
                  <a:gd name="T19" fmla="*/ 136 h 136"/>
                  <a:gd name="T20" fmla="*/ 64 w 108"/>
                  <a:gd name="T21" fmla="*/ 136 h 136"/>
                  <a:gd name="T22" fmla="*/ 74 w 108"/>
                  <a:gd name="T23" fmla="*/ 134 h 136"/>
                  <a:gd name="T24" fmla="*/ 84 w 108"/>
                  <a:gd name="T25" fmla="*/ 128 h 136"/>
                  <a:gd name="T26" fmla="*/ 92 w 108"/>
                  <a:gd name="T27" fmla="*/ 120 h 136"/>
                  <a:gd name="T28" fmla="*/ 98 w 108"/>
                  <a:gd name="T29" fmla="*/ 110 h 136"/>
                  <a:gd name="T30" fmla="*/ 104 w 108"/>
                  <a:gd name="T31" fmla="*/ 100 h 136"/>
                  <a:gd name="T32" fmla="*/ 106 w 108"/>
                  <a:gd name="T33" fmla="*/ 88 h 136"/>
                  <a:gd name="T34" fmla="*/ 108 w 108"/>
                  <a:gd name="T35" fmla="*/ 74 h 136"/>
                  <a:gd name="T36" fmla="*/ 106 w 108"/>
                  <a:gd name="T37" fmla="*/ 60 h 136"/>
                  <a:gd name="T38" fmla="*/ 106 w 108"/>
                  <a:gd name="T39" fmla="*/ 60 h 136"/>
                  <a:gd name="T40" fmla="*/ 102 w 108"/>
                  <a:gd name="T41" fmla="*/ 46 h 136"/>
                  <a:gd name="T42" fmla="*/ 98 w 108"/>
                  <a:gd name="T43" fmla="*/ 34 h 136"/>
                  <a:gd name="T44" fmla="*/ 90 w 108"/>
                  <a:gd name="T45" fmla="*/ 24 h 136"/>
                  <a:gd name="T46" fmla="*/ 82 w 108"/>
                  <a:gd name="T47" fmla="*/ 14 h 136"/>
                  <a:gd name="T48" fmla="*/ 74 w 108"/>
                  <a:gd name="T49" fmla="*/ 6 h 136"/>
                  <a:gd name="T50" fmla="*/ 64 w 108"/>
                  <a:gd name="T51" fmla="*/ 2 h 136"/>
                  <a:gd name="T52" fmla="*/ 54 w 108"/>
                  <a:gd name="T53" fmla="*/ 0 h 136"/>
                  <a:gd name="T54" fmla="*/ 42 w 108"/>
                  <a:gd name="T55" fmla="*/ 0 h 136"/>
                  <a:gd name="T56" fmla="*/ 42 w 108"/>
                  <a:gd name="T57" fmla="*/ 0 h 136"/>
                  <a:gd name="T58" fmla="*/ 32 w 108"/>
                  <a:gd name="T59" fmla="*/ 2 h 136"/>
                  <a:gd name="T60" fmla="*/ 22 w 108"/>
                  <a:gd name="T61" fmla="*/ 8 h 136"/>
                  <a:gd name="T62" fmla="*/ 14 w 108"/>
                  <a:gd name="T63" fmla="*/ 16 h 136"/>
                  <a:gd name="T64" fmla="*/ 8 w 108"/>
                  <a:gd name="T65" fmla="*/ 26 h 136"/>
                  <a:gd name="T66" fmla="*/ 4 w 108"/>
                  <a:gd name="T67" fmla="*/ 36 h 136"/>
                  <a:gd name="T68" fmla="*/ 0 w 108"/>
                  <a:gd name="T69" fmla="*/ 48 h 136"/>
                  <a:gd name="T70" fmla="*/ 0 w 108"/>
                  <a:gd name="T71" fmla="*/ 62 h 136"/>
                  <a:gd name="T72" fmla="*/ 0 w 108"/>
                  <a:gd name="T73" fmla="*/ 76 h 136"/>
                  <a:gd name="T74" fmla="*/ 0 w 108"/>
                  <a:gd name="T75" fmla="*/ 76 h 13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108" h="136">
                    <a:moveTo>
                      <a:pt x="0" y="76"/>
                    </a:moveTo>
                    <a:lnTo>
                      <a:pt x="0" y="76"/>
                    </a:lnTo>
                    <a:lnTo>
                      <a:pt x="4" y="90"/>
                    </a:lnTo>
                    <a:lnTo>
                      <a:pt x="10" y="102"/>
                    </a:lnTo>
                    <a:lnTo>
                      <a:pt x="16" y="112"/>
                    </a:lnTo>
                    <a:lnTo>
                      <a:pt x="24" y="122"/>
                    </a:lnTo>
                    <a:lnTo>
                      <a:pt x="32" y="130"/>
                    </a:lnTo>
                    <a:lnTo>
                      <a:pt x="42" y="134"/>
                    </a:lnTo>
                    <a:lnTo>
                      <a:pt x="54" y="136"/>
                    </a:lnTo>
                    <a:lnTo>
                      <a:pt x="64" y="136"/>
                    </a:lnTo>
                    <a:lnTo>
                      <a:pt x="64" y="136"/>
                    </a:lnTo>
                    <a:lnTo>
                      <a:pt x="74" y="134"/>
                    </a:lnTo>
                    <a:lnTo>
                      <a:pt x="84" y="128"/>
                    </a:lnTo>
                    <a:lnTo>
                      <a:pt x="92" y="120"/>
                    </a:lnTo>
                    <a:lnTo>
                      <a:pt x="98" y="110"/>
                    </a:lnTo>
                    <a:lnTo>
                      <a:pt x="104" y="100"/>
                    </a:lnTo>
                    <a:lnTo>
                      <a:pt x="106" y="88"/>
                    </a:lnTo>
                    <a:lnTo>
                      <a:pt x="108" y="74"/>
                    </a:lnTo>
                    <a:lnTo>
                      <a:pt x="106" y="60"/>
                    </a:lnTo>
                    <a:lnTo>
                      <a:pt x="106" y="60"/>
                    </a:lnTo>
                    <a:lnTo>
                      <a:pt x="102" y="46"/>
                    </a:lnTo>
                    <a:lnTo>
                      <a:pt x="98" y="34"/>
                    </a:lnTo>
                    <a:lnTo>
                      <a:pt x="90" y="24"/>
                    </a:lnTo>
                    <a:lnTo>
                      <a:pt x="82" y="14"/>
                    </a:lnTo>
                    <a:lnTo>
                      <a:pt x="74" y="6"/>
                    </a:lnTo>
                    <a:lnTo>
                      <a:pt x="64" y="2"/>
                    </a:lnTo>
                    <a:lnTo>
                      <a:pt x="54" y="0"/>
                    </a:lnTo>
                    <a:lnTo>
                      <a:pt x="42" y="0"/>
                    </a:lnTo>
                    <a:lnTo>
                      <a:pt x="42" y="0"/>
                    </a:lnTo>
                    <a:lnTo>
                      <a:pt x="32" y="2"/>
                    </a:lnTo>
                    <a:lnTo>
                      <a:pt x="22" y="8"/>
                    </a:lnTo>
                    <a:lnTo>
                      <a:pt x="14" y="16"/>
                    </a:lnTo>
                    <a:lnTo>
                      <a:pt x="8" y="26"/>
                    </a:lnTo>
                    <a:lnTo>
                      <a:pt x="4" y="36"/>
                    </a:lnTo>
                    <a:lnTo>
                      <a:pt x="0" y="48"/>
                    </a:lnTo>
                    <a:lnTo>
                      <a:pt x="0" y="62"/>
                    </a:lnTo>
                    <a:lnTo>
                      <a:pt x="0" y="76"/>
                    </a:lnTo>
                    <a:lnTo>
                      <a:pt x="0" y="76"/>
                    </a:lnTo>
                    <a:close/>
                  </a:path>
                </a:pathLst>
              </a:custGeom>
              <a:solidFill>
                <a:srgbClr val="0095C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25" name="Freeform 102"/>
              <p:cNvSpPr>
                <a:spLocks/>
              </p:cNvSpPr>
              <p:nvPr/>
            </p:nvSpPr>
            <p:spPr bwMode="auto">
              <a:xfrm>
                <a:off x="5415306" y="4224337"/>
                <a:ext cx="133350" cy="190500"/>
              </a:xfrm>
              <a:custGeom>
                <a:avLst/>
                <a:gdLst>
                  <a:gd name="T0" fmla="*/ 0 w 84"/>
                  <a:gd name="T1" fmla="*/ 66 h 120"/>
                  <a:gd name="T2" fmla="*/ 0 w 84"/>
                  <a:gd name="T3" fmla="*/ 66 h 120"/>
                  <a:gd name="T4" fmla="*/ 2 w 84"/>
                  <a:gd name="T5" fmla="*/ 78 h 120"/>
                  <a:gd name="T6" fmla="*/ 6 w 84"/>
                  <a:gd name="T7" fmla="*/ 90 h 120"/>
                  <a:gd name="T8" fmla="*/ 12 w 84"/>
                  <a:gd name="T9" fmla="*/ 100 h 120"/>
                  <a:gd name="T10" fmla="*/ 18 w 84"/>
                  <a:gd name="T11" fmla="*/ 108 h 120"/>
                  <a:gd name="T12" fmla="*/ 26 w 84"/>
                  <a:gd name="T13" fmla="*/ 114 h 120"/>
                  <a:gd name="T14" fmla="*/ 34 w 84"/>
                  <a:gd name="T15" fmla="*/ 118 h 120"/>
                  <a:gd name="T16" fmla="*/ 42 w 84"/>
                  <a:gd name="T17" fmla="*/ 120 h 120"/>
                  <a:gd name="T18" fmla="*/ 50 w 84"/>
                  <a:gd name="T19" fmla="*/ 120 h 120"/>
                  <a:gd name="T20" fmla="*/ 50 w 84"/>
                  <a:gd name="T21" fmla="*/ 120 h 120"/>
                  <a:gd name="T22" fmla="*/ 58 w 84"/>
                  <a:gd name="T23" fmla="*/ 118 h 120"/>
                  <a:gd name="T24" fmla="*/ 66 w 84"/>
                  <a:gd name="T25" fmla="*/ 112 h 120"/>
                  <a:gd name="T26" fmla="*/ 72 w 84"/>
                  <a:gd name="T27" fmla="*/ 106 h 120"/>
                  <a:gd name="T28" fmla="*/ 78 w 84"/>
                  <a:gd name="T29" fmla="*/ 98 h 120"/>
                  <a:gd name="T30" fmla="*/ 82 w 84"/>
                  <a:gd name="T31" fmla="*/ 88 h 120"/>
                  <a:gd name="T32" fmla="*/ 84 w 84"/>
                  <a:gd name="T33" fmla="*/ 76 h 120"/>
                  <a:gd name="T34" fmla="*/ 84 w 84"/>
                  <a:gd name="T35" fmla="*/ 66 h 120"/>
                  <a:gd name="T36" fmla="*/ 84 w 84"/>
                  <a:gd name="T37" fmla="*/ 52 h 120"/>
                  <a:gd name="T38" fmla="*/ 84 w 84"/>
                  <a:gd name="T39" fmla="*/ 52 h 120"/>
                  <a:gd name="T40" fmla="*/ 82 w 84"/>
                  <a:gd name="T41" fmla="*/ 40 h 120"/>
                  <a:gd name="T42" fmla="*/ 78 w 84"/>
                  <a:gd name="T43" fmla="*/ 30 h 120"/>
                  <a:gd name="T44" fmla="*/ 72 w 84"/>
                  <a:gd name="T45" fmla="*/ 20 h 120"/>
                  <a:gd name="T46" fmla="*/ 66 w 84"/>
                  <a:gd name="T47" fmla="*/ 12 h 120"/>
                  <a:gd name="T48" fmla="*/ 58 w 84"/>
                  <a:gd name="T49" fmla="*/ 6 h 120"/>
                  <a:gd name="T50" fmla="*/ 50 w 84"/>
                  <a:gd name="T51" fmla="*/ 2 h 120"/>
                  <a:gd name="T52" fmla="*/ 42 w 84"/>
                  <a:gd name="T53" fmla="*/ 0 h 120"/>
                  <a:gd name="T54" fmla="*/ 34 w 84"/>
                  <a:gd name="T55" fmla="*/ 0 h 120"/>
                  <a:gd name="T56" fmla="*/ 34 w 84"/>
                  <a:gd name="T57" fmla="*/ 0 h 120"/>
                  <a:gd name="T58" fmla="*/ 26 w 84"/>
                  <a:gd name="T59" fmla="*/ 2 h 120"/>
                  <a:gd name="T60" fmla="*/ 18 w 84"/>
                  <a:gd name="T61" fmla="*/ 8 h 120"/>
                  <a:gd name="T62" fmla="*/ 12 w 84"/>
                  <a:gd name="T63" fmla="*/ 14 h 120"/>
                  <a:gd name="T64" fmla="*/ 6 w 84"/>
                  <a:gd name="T65" fmla="*/ 22 h 120"/>
                  <a:gd name="T66" fmla="*/ 2 w 84"/>
                  <a:gd name="T67" fmla="*/ 32 h 120"/>
                  <a:gd name="T68" fmla="*/ 0 w 84"/>
                  <a:gd name="T69" fmla="*/ 42 h 120"/>
                  <a:gd name="T70" fmla="*/ 0 w 84"/>
                  <a:gd name="T71" fmla="*/ 54 h 120"/>
                  <a:gd name="T72" fmla="*/ 0 w 84"/>
                  <a:gd name="T73" fmla="*/ 66 h 120"/>
                  <a:gd name="T74" fmla="*/ 0 w 84"/>
                  <a:gd name="T75" fmla="*/ 66 h 12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84" h="120">
                    <a:moveTo>
                      <a:pt x="0" y="66"/>
                    </a:moveTo>
                    <a:lnTo>
                      <a:pt x="0" y="66"/>
                    </a:lnTo>
                    <a:lnTo>
                      <a:pt x="2" y="78"/>
                    </a:lnTo>
                    <a:lnTo>
                      <a:pt x="6" y="90"/>
                    </a:lnTo>
                    <a:lnTo>
                      <a:pt x="12" y="100"/>
                    </a:lnTo>
                    <a:lnTo>
                      <a:pt x="18" y="108"/>
                    </a:lnTo>
                    <a:lnTo>
                      <a:pt x="26" y="114"/>
                    </a:lnTo>
                    <a:lnTo>
                      <a:pt x="34" y="118"/>
                    </a:lnTo>
                    <a:lnTo>
                      <a:pt x="42" y="120"/>
                    </a:lnTo>
                    <a:lnTo>
                      <a:pt x="50" y="120"/>
                    </a:lnTo>
                    <a:lnTo>
                      <a:pt x="50" y="120"/>
                    </a:lnTo>
                    <a:lnTo>
                      <a:pt x="58" y="118"/>
                    </a:lnTo>
                    <a:lnTo>
                      <a:pt x="66" y="112"/>
                    </a:lnTo>
                    <a:lnTo>
                      <a:pt x="72" y="106"/>
                    </a:lnTo>
                    <a:lnTo>
                      <a:pt x="78" y="98"/>
                    </a:lnTo>
                    <a:lnTo>
                      <a:pt x="82" y="88"/>
                    </a:lnTo>
                    <a:lnTo>
                      <a:pt x="84" y="76"/>
                    </a:lnTo>
                    <a:lnTo>
                      <a:pt x="84" y="66"/>
                    </a:lnTo>
                    <a:lnTo>
                      <a:pt x="84" y="52"/>
                    </a:lnTo>
                    <a:lnTo>
                      <a:pt x="84" y="52"/>
                    </a:lnTo>
                    <a:lnTo>
                      <a:pt x="82" y="40"/>
                    </a:lnTo>
                    <a:lnTo>
                      <a:pt x="78" y="30"/>
                    </a:lnTo>
                    <a:lnTo>
                      <a:pt x="72" y="20"/>
                    </a:lnTo>
                    <a:lnTo>
                      <a:pt x="66" y="12"/>
                    </a:lnTo>
                    <a:lnTo>
                      <a:pt x="58" y="6"/>
                    </a:lnTo>
                    <a:lnTo>
                      <a:pt x="50" y="2"/>
                    </a:lnTo>
                    <a:lnTo>
                      <a:pt x="42" y="0"/>
                    </a:lnTo>
                    <a:lnTo>
                      <a:pt x="34" y="0"/>
                    </a:lnTo>
                    <a:lnTo>
                      <a:pt x="34" y="0"/>
                    </a:lnTo>
                    <a:lnTo>
                      <a:pt x="26" y="2"/>
                    </a:lnTo>
                    <a:lnTo>
                      <a:pt x="18" y="8"/>
                    </a:lnTo>
                    <a:lnTo>
                      <a:pt x="12" y="14"/>
                    </a:lnTo>
                    <a:lnTo>
                      <a:pt x="6" y="22"/>
                    </a:lnTo>
                    <a:lnTo>
                      <a:pt x="2" y="32"/>
                    </a:lnTo>
                    <a:lnTo>
                      <a:pt x="0" y="42"/>
                    </a:lnTo>
                    <a:lnTo>
                      <a:pt x="0" y="54"/>
                    </a:lnTo>
                    <a:lnTo>
                      <a:pt x="0" y="66"/>
                    </a:lnTo>
                    <a:lnTo>
                      <a:pt x="0" y="66"/>
                    </a:lnTo>
                    <a:close/>
                  </a:path>
                </a:pathLst>
              </a:custGeom>
              <a:solidFill>
                <a:srgbClr val="5CCBF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26" name="Freeform 103"/>
              <p:cNvSpPr>
                <a:spLocks/>
              </p:cNvSpPr>
              <p:nvPr/>
            </p:nvSpPr>
            <p:spPr bwMode="auto">
              <a:xfrm>
                <a:off x="5434356" y="4262437"/>
                <a:ext cx="101600" cy="123825"/>
              </a:xfrm>
              <a:custGeom>
                <a:avLst/>
                <a:gdLst>
                  <a:gd name="T0" fmla="*/ 0 w 64"/>
                  <a:gd name="T1" fmla="*/ 44 h 78"/>
                  <a:gd name="T2" fmla="*/ 0 w 64"/>
                  <a:gd name="T3" fmla="*/ 44 h 78"/>
                  <a:gd name="T4" fmla="*/ 2 w 64"/>
                  <a:gd name="T5" fmla="*/ 52 h 78"/>
                  <a:gd name="T6" fmla="*/ 6 w 64"/>
                  <a:gd name="T7" fmla="*/ 58 h 78"/>
                  <a:gd name="T8" fmla="*/ 10 w 64"/>
                  <a:gd name="T9" fmla="*/ 64 h 78"/>
                  <a:gd name="T10" fmla="*/ 14 w 64"/>
                  <a:gd name="T11" fmla="*/ 70 h 78"/>
                  <a:gd name="T12" fmla="*/ 20 w 64"/>
                  <a:gd name="T13" fmla="*/ 74 h 78"/>
                  <a:gd name="T14" fmla="*/ 26 w 64"/>
                  <a:gd name="T15" fmla="*/ 76 h 78"/>
                  <a:gd name="T16" fmla="*/ 32 w 64"/>
                  <a:gd name="T17" fmla="*/ 78 h 78"/>
                  <a:gd name="T18" fmla="*/ 38 w 64"/>
                  <a:gd name="T19" fmla="*/ 78 h 78"/>
                  <a:gd name="T20" fmla="*/ 38 w 64"/>
                  <a:gd name="T21" fmla="*/ 78 h 78"/>
                  <a:gd name="T22" fmla="*/ 44 w 64"/>
                  <a:gd name="T23" fmla="*/ 76 h 78"/>
                  <a:gd name="T24" fmla="*/ 50 w 64"/>
                  <a:gd name="T25" fmla="*/ 72 h 78"/>
                  <a:gd name="T26" fmla="*/ 54 w 64"/>
                  <a:gd name="T27" fmla="*/ 68 h 78"/>
                  <a:gd name="T28" fmla="*/ 58 w 64"/>
                  <a:gd name="T29" fmla="*/ 62 h 78"/>
                  <a:gd name="T30" fmla="*/ 62 w 64"/>
                  <a:gd name="T31" fmla="*/ 56 h 78"/>
                  <a:gd name="T32" fmla="*/ 64 w 64"/>
                  <a:gd name="T33" fmla="*/ 50 h 78"/>
                  <a:gd name="T34" fmla="*/ 64 w 64"/>
                  <a:gd name="T35" fmla="*/ 42 h 78"/>
                  <a:gd name="T36" fmla="*/ 64 w 64"/>
                  <a:gd name="T37" fmla="*/ 34 h 78"/>
                  <a:gd name="T38" fmla="*/ 64 w 64"/>
                  <a:gd name="T39" fmla="*/ 34 h 78"/>
                  <a:gd name="T40" fmla="*/ 62 w 64"/>
                  <a:gd name="T41" fmla="*/ 26 h 78"/>
                  <a:gd name="T42" fmla="*/ 58 w 64"/>
                  <a:gd name="T43" fmla="*/ 20 h 78"/>
                  <a:gd name="T44" fmla="*/ 54 w 64"/>
                  <a:gd name="T45" fmla="*/ 14 h 78"/>
                  <a:gd name="T46" fmla="*/ 50 w 64"/>
                  <a:gd name="T47" fmla="*/ 8 h 78"/>
                  <a:gd name="T48" fmla="*/ 44 w 64"/>
                  <a:gd name="T49" fmla="*/ 4 h 78"/>
                  <a:gd name="T50" fmla="*/ 38 w 64"/>
                  <a:gd name="T51" fmla="*/ 0 h 78"/>
                  <a:gd name="T52" fmla="*/ 32 w 64"/>
                  <a:gd name="T53" fmla="*/ 0 h 78"/>
                  <a:gd name="T54" fmla="*/ 26 w 64"/>
                  <a:gd name="T55" fmla="*/ 0 h 78"/>
                  <a:gd name="T56" fmla="*/ 26 w 64"/>
                  <a:gd name="T57" fmla="*/ 0 h 78"/>
                  <a:gd name="T58" fmla="*/ 20 w 64"/>
                  <a:gd name="T59" fmla="*/ 2 h 78"/>
                  <a:gd name="T60" fmla="*/ 14 w 64"/>
                  <a:gd name="T61" fmla="*/ 4 h 78"/>
                  <a:gd name="T62" fmla="*/ 8 w 64"/>
                  <a:gd name="T63" fmla="*/ 10 h 78"/>
                  <a:gd name="T64" fmla="*/ 6 w 64"/>
                  <a:gd name="T65" fmla="*/ 14 h 78"/>
                  <a:gd name="T66" fmla="*/ 2 w 64"/>
                  <a:gd name="T67" fmla="*/ 20 h 78"/>
                  <a:gd name="T68" fmla="*/ 0 w 64"/>
                  <a:gd name="T69" fmla="*/ 28 h 78"/>
                  <a:gd name="T70" fmla="*/ 0 w 64"/>
                  <a:gd name="T71" fmla="*/ 36 h 78"/>
                  <a:gd name="T72" fmla="*/ 0 w 64"/>
                  <a:gd name="T73" fmla="*/ 44 h 78"/>
                  <a:gd name="T74" fmla="*/ 0 w 64"/>
                  <a:gd name="T75" fmla="*/ 44 h 7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64" h="78">
                    <a:moveTo>
                      <a:pt x="0" y="44"/>
                    </a:moveTo>
                    <a:lnTo>
                      <a:pt x="0" y="44"/>
                    </a:lnTo>
                    <a:lnTo>
                      <a:pt x="2" y="52"/>
                    </a:lnTo>
                    <a:lnTo>
                      <a:pt x="6" y="58"/>
                    </a:lnTo>
                    <a:lnTo>
                      <a:pt x="10" y="64"/>
                    </a:lnTo>
                    <a:lnTo>
                      <a:pt x="14" y="70"/>
                    </a:lnTo>
                    <a:lnTo>
                      <a:pt x="20" y="74"/>
                    </a:lnTo>
                    <a:lnTo>
                      <a:pt x="26" y="76"/>
                    </a:lnTo>
                    <a:lnTo>
                      <a:pt x="32" y="78"/>
                    </a:lnTo>
                    <a:lnTo>
                      <a:pt x="38" y="78"/>
                    </a:lnTo>
                    <a:lnTo>
                      <a:pt x="38" y="78"/>
                    </a:lnTo>
                    <a:lnTo>
                      <a:pt x="44" y="76"/>
                    </a:lnTo>
                    <a:lnTo>
                      <a:pt x="50" y="72"/>
                    </a:lnTo>
                    <a:lnTo>
                      <a:pt x="54" y="68"/>
                    </a:lnTo>
                    <a:lnTo>
                      <a:pt x="58" y="62"/>
                    </a:lnTo>
                    <a:lnTo>
                      <a:pt x="62" y="56"/>
                    </a:lnTo>
                    <a:lnTo>
                      <a:pt x="64" y="50"/>
                    </a:lnTo>
                    <a:lnTo>
                      <a:pt x="64" y="42"/>
                    </a:lnTo>
                    <a:lnTo>
                      <a:pt x="64" y="34"/>
                    </a:lnTo>
                    <a:lnTo>
                      <a:pt x="64" y="34"/>
                    </a:lnTo>
                    <a:lnTo>
                      <a:pt x="62" y="26"/>
                    </a:lnTo>
                    <a:lnTo>
                      <a:pt x="58" y="20"/>
                    </a:lnTo>
                    <a:lnTo>
                      <a:pt x="54" y="14"/>
                    </a:lnTo>
                    <a:lnTo>
                      <a:pt x="50" y="8"/>
                    </a:lnTo>
                    <a:lnTo>
                      <a:pt x="44" y="4"/>
                    </a:lnTo>
                    <a:lnTo>
                      <a:pt x="38" y="0"/>
                    </a:lnTo>
                    <a:lnTo>
                      <a:pt x="32" y="0"/>
                    </a:lnTo>
                    <a:lnTo>
                      <a:pt x="26" y="0"/>
                    </a:lnTo>
                    <a:lnTo>
                      <a:pt x="26" y="0"/>
                    </a:lnTo>
                    <a:lnTo>
                      <a:pt x="20" y="2"/>
                    </a:lnTo>
                    <a:lnTo>
                      <a:pt x="14" y="4"/>
                    </a:lnTo>
                    <a:lnTo>
                      <a:pt x="8" y="10"/>
                    </a:lnTo>
                    <a:lnTo>
                      <a:pt x="6" y="14"/>
                    </a:lnTo>
                    <a:lnTo>
                      <a:pt x="2" y="20"/>
                    </a:lnTo>
                    <a:lnTo>
                      <a:pt x="0" y="28"/>
                    </a:lnTo>
                    <a:lnTo>
                      <a:pt x="0" y="36"/>
                    </a:lnTo>
                    <a:lnTo>
                      <a:pt x="0" y="44"/>
                    </a:lnTo>
                    <a:lnTo>
                      <a:pt x="0" y="44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27" name="Freeform 104"/>
              <p:cNvSpPr>
                <a:spLocks/>
              </p:cNvSpPr>
              <p:nvPr/>
            </p:nvSpPr>
            <p:spPr bwMode="auto">
              <a:xfrm>
                <a:off x="5386731" y="4456112"/>
                <a:ext cx="257175" cy="127000"/>
              </a:xfrm>
              <a:custGeom>
                <a:avLst/>
                <a:gdLst>
                  <a:gd name="T0" fmla="*/ 0 w 162"/>
                  <a:gd name="T1" fmla="*/ 32 h 80"/>
                  <a:gd name="T2" fmla="*/ 0 w 162"/>
                  <a:gd name="T3" fmla="*/ 32 h 80"/>
                  <a:gd name="T4" fmla="*/ 0 w 162"/>
                  <a:gd name="T5" fmla="*/ 30 h 80"/>
                  <a:gd name="T6" fmla="*/ 6 w 162"/>
                  <a:gd name="T7" fmla="*/ 24 h 80"/>
                  <a:gd name="T8" fmla="*/ 20 w 162"/>
                  <a:gd name="T9" fmla="*/ 16 h 80"/>
                  <a:gd name="T10" fmla="*/ 48 w 162"/>
                  <a:gd name="T11" fmla="*/ 8 h 80"/>
                  <a:gd name="T12" fmla="*/ 48 w 162"/>
                  <a:gd name="T13" fmla="*/ 8 h 80"/>
                  <a:gd name="T14" fmla="*/ 78 w 162"/>
                  <a:gd name="T15" fmla="*/ 2 h 80"/>
                  <a:gd name="T16" fmla="*/ 98 w 162"/>
                  <a:gd name="T17" fmla="*/ 0 h 80"/>
                  <a:gd name="T18" fmla="*/ 110 w 162"/>
                  <a:gd name="T19" fmla="*/ 4 h 80"/>
                  <a:gd name="T20" fmla="*/ 122 w 162"/>
                  <a:gd name="T21" fmla="*/ 6 h 80"/>
                  <a:gd name="T22" fmla="*/ 122 w 162"/>
                  <a:gd name="T23" fmla="*/ 6 h 80"/>
                  <a:gd name="T24" fmla="*/ 138 w 162"/>
                  <a:gd name="T25" fmla="*/ 12 h 80"/>
                  <a:gd name="T26" fmla="*/ 150 w 162"/>
                  <a:gd name="T27" fmla="*/ 18 h 80"/>
                  <a:gd name="T28" fmla="*/ 162 w 162"/>
                  <a:gd name="T29" fmla="*/ 24 h 80"/>
                  <a:gd name="T30" fmla="*/ 162 w 162"/>
                  <a:gd name="T31" fmla="*/ 24 h 80"/>
                  <a:gd name="T32" fmla="*/ 158 w 162"/>
                  <a:gd name="T33" fmla="*/ 32 h 80"/>
                  <a:gd name="T34" fmla="*/ 146 w 162"/>
                  <a:gd name="T35" fmla="*/ 48 h 80"/>
                  <a:gd name="T36" fmla="*/ 138 w 162"/>
                  <a:gd name="T37" fmla="*/ 58 h 80"/>
                  <a:gd name="T38" fmla="*/ 126 w 162"/>
                  <a:gd name="T39" fmla="*/ 66 h 80"/>
                  <a:gd name="T40" fmla="*/ 114 w 162"/>
                  <a:gd name="T41" fmla="*/ 72 h 80"/>
                  <a:gd name="T42" fmla="*/ 100 w 162"/>
                  <a:gd name="T43" fmla="*/ 76 h 80"/>
                  <a:gd name="T44" fmla="*/ 100 w 162"/>
                  <a:gd name="T45" fmla="*/ 76 h 80"/>
                  <a:gd name="T46" fmla="*/ 78 w 162"/>
                  <a:gd name="T47" fmla="*/ 80 h 80"/>
                  <a:gd name="T48" fmla="*/ 66 w 162"/>
                  <a:gd name="T49" fmla="*/ 80 h 80"/>
                  <a:gd name="T50" fmla="*/ 56 w 162"/>
                  <a:gd name="T51" fmla="*/ 78 h 80"/>
                  <a:gd name="T52" fmla="*/ 42 w 162"/>
                  <a:gd name="T53" fmla="*/ 72 h 80"/>
                  <a:gd name="T54" fmla="*/ 42 w 162"/>
                  <a:gd name="T55" fmla="*/ 72 h 80"/>
                  <a:gd name="T56" fmla="*/ 28 w 162"/>
                  <a:gd name="T57" fmla="*/ 64 h 80"/>
                  <a:gd name="T58" fmla="*/ 18 w 162"/>
                  <a:gd name="T59" fmla="*/ 56 h 80"/>
                  <a:gd name="T60" fmla="*/ 12 w 162"/>
                  <a:gd name="T61" fmla="*/ 48 h 80"/>
                  <a:gd name="T62" fmla="*/ 0 w 162"/>
                  <a:gd name="T63" fmla="*/ 32 h 8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</a:cxnLst>
                <a:rect l="0" t="0" r="r" b="b"/>
                <a:pathLst>
                  <a:path w="162" h="80">
                    <a:moveTo>
                      <a:pt x="0" y="32"/>
                    </a:moveTo>
                    <a:lnTo>
                      <a:pt x="0" y="32"/>
                    </a:lnTo>
                    <a:lnTo>
                      <a:pt x="0" y="30"/>
                    </a:lnTo>
                    <a:lnTo>
                      <a:pt x="6" y="24"/>
                    </a:lnTo>
                    <a:lnTo>
                      <a:pt x="20" y="16"/>
                    </a:lnTo>
                    <a:lnTo>
                      <a:pt x="48" y="8"/>
                    </a:lnTo>
                    <a:lnTo>
                      <a:pt x="48" y="8"/>
                    </a:lnTo>
                    <a:lnTo>
                      <a:pt x="78" y="2"/>
                    </a:lnTo>
                    <a:lnTo>
                      <a:pt x="98" y="0"/>
                    </a:lnTo>
                    <a:lnTo>
                      <a:pt x="110" y="4"/>
                    </a:lnTo>
                    <a:lnTo>
                      <a:pt x="122" y="6"/>
                    </a:lnTo>
                    <a:lnTo>
                      <a:pt x="122" y="6"/>
                    </a:lnTo>
                    <a:lnTo>
                      <a:pt x="138" y="12"/>
                    </a:lnTo>
                    <a:lnTo>
                      <a:pt x="150" y="18"/>
                    </a:lnTo>
                    <a:lnTo>
                      <a:pt x="162" y="24"/>
                    </a:lnTo>
                    <a:lnTo>
                      <a:pt x="162" y="24"/>
                    </a:lnTo>
                    <a:lnTo>
                      <a:pt x="158" y="32"/>
                    </a:lnTo>
                    <a:lnTo>
                      <a:pt x="146" y="48"/>
                    </a:lnTo>
                    <a:lnTo>
                      <a:pt x="138" y="58"/>
                    </a:lnTo>
                    <a:lnTo>
                      <a:pt x="126" y="66"/>
                    </a:lnTo>
                    <a:lnTo>
                      <a:pt x="114" y="72"/>
                    </a:lnTo>
                    <a:lnTo>
                      <a:pt x="100" y="76"/>
                    </a:lnTo>
                    <a:lnTo>
                      <a:pt x="100" y="76"/>
                    </a:lnTo>
                    <a:lnTo>
                      <a:pt x="78" y="80"/>
                    </a:lnTo>
                    <a:lnTo>
                      <a:pt x="66" y="80"/>
                    </a:lnTo>
                    <a:lnTo>
                      <a:pt x="56" y="78"/>
                    </a:lnTo>
                    <a:lnTo>
                      <a:pt x="42" y="72"/>
                    </a:lnTo>
                    <a:lnTo>
                      <a:pt x="42" y="72"/>
                    </a:lnTo>
                    <a:lnTo>
                      <a:pt x="28" y="64"/>
                    </a:lnTo>
                    <a:lnTo>
                      <a:pt x="18" y="56"/>
                    </a:lnTo>
                    <a:lnTo>
                      <a:pt x="12" y="48"/>
                    </a:lnTo>
                    <a:lnTo>
                      <a:pt x="0" y="32"/>
                    </a:lnTo>
                    <a:close/>
                  </a:path>
                </a:pathLst>
              </a:custGeom>
              <a:solidFill>
                <a:srgbClr val="FFF2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28" name="Freeform 105"/>
              <p:cNvSpPr>
                <a:spLocks/>
              </p:cNvSpPr>
              <p:nvPr/>
            </p:nvSpPr>
            <p:spPr bwMode="auto">
              <a:xfrm>
                <a:off x="5345456" y="4452937"/>
                <a:ext cx="301625" cy="92075"/>
              </a:xfrm>
              <a:custGeom>
                <a:avLst/>
                <a:gdLst>
                  <a:gd name="T0" fmla="*/ 190 w 190"/>
                  <a:gd name="T1" fmla="*/ 24 h 58"/>
                  <a:gd name="T2" fmla="*/ 190 w 190"/>
                  <a:gd name="T3" fmla="*/ 24 h 58"/>
                  <a:gd name="T4" fmla="*/ 184 w 190"/>
                  <a:gd name="T5" fmla="*/ 22 h 58"/>
                  <a:gd name="T6" fmla="*/ 170 w 190"/>
                  <a:gd name="T7" fmla="*/ 16 h 58"/>
                  <a:gd name="T8" fmla="*/ 150 w 190"/>
                  <a:gd name="T9" fmla="*/ 8 h 58"/>
                  <a:gd name="T10" fmla="*/ 122 w 190"/>
                  <a:gd name="T11" fmla="*/ 2 h 58"/>
                  <a:gd name="T12" fmla="*/ 108 w 190"/>
                  <a:gd name="T13" fmla="*/ 0 h 58"/>
                  <a:gd name="T14" fmla="*/ 92 w 190"/>
                  <a:gd name="T15" fmla="*/ 0 h 58"/>
                  <a:gd name="T16" fmla="*/ 76 w 190"/>
                  <a:gd name="T17" fmla="*/ 4 h 58"/>
                  <a:gd name="T18" fmla="*/ 60 w 190"/>
                  <a:gd name="T19" fmla="*/ 8 h 58"/>
                  <a:gd name="T20" fmla="*/ 44 w 190"/>
                  <a:gd name="T21" fmla="*/ 16 h 58"/>
                  <a:gd name="T22" fmla="*/ 28 w 190"/>
                  <a:gd name="T23" fmla="*/ 26 h 58"/>
                  <a:gd name="T24" fmla="*/ 14 w 190"/>
                  <a:gd name="T25" fmla="*/ 40 h 58"/>
                  <a:gd name="T26" fmla="*/ 0 w 190"/>
                  <a:gd name="T27" fmla="*/ 58 h 58"/>
                  <a:gd name="T28" fmla="*/ 0 w 190"/>
                  <a:gd name="T29" fmla="*/ 58 h 58"/>
                  <a:gd name="T30" fmla="*/ 10 w 190"/>
                  <a:gd name="T31" fmla="*/ 46 h 58"/>
                  <a:gd name="T32" fmla="*/ 24 w 190"/>
                  <a:gd name="T33" fmla="*/ 36 h 58"/>
                  <a:gd name="T34" fmla="*/ 44 w 190"/>
                  <a:gd name="T35" fmla="*/ 26 h 58"/>
                  <a:gd name="T36" fmla="*/ 56 w 190"/>
                  <a:gd name="T37" fmla="*/ 22 h 58"/>
                  <a:gd name="T38" fmla="*/ 70 w 190"/>
                  <a:gd name="T39" fmla="*/ 18 h 58"/>
                  <a:gd name="T40" fmla="*/ 86 w 190"/>
                  <a:gd name="T41" fmla="*/ 14 h 58"/>
                  <a:gd name="T42" fmla="*/ 102 w 190"/>
                  <a:gd name="T43" fmla="*/ 12 h 58"/>
                  <a:gd name="T44" fmla="*/ 122 w 190"/>
                  <a:gd name="T45" fmla="*/ 12 h 58"/>
                  <a:gd name="T46" fmla="*/ 142 w 190"/>
                  <a:gd name="T47" fmla="*/ 14 h 58"/>
                  <a:gd name="T48" fmla="*/ 166 w 190"/>
                  <a:gd name="T49" fmla="*/ 18 h 58"/>
                  <a:gd name="T50" fmla="*/ 190 w 190"/>
                  <a:gd name="T51" fmla="*/ 24 h 58"/>
                  <a:gd name="T52" fmla="*/ 190 w 190"/>
                  <a:gd name="T53" fmla="*/ 24 h 5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</a:cxnLst>
                <a:rect l="0" t="0" r="r" b="b"/>
                <a:pathLst>
                  <a:path w="190" h="58">
                    <a:moveTo>
                      <a:pt x="190" y="24"/>
                    </a:moveTo>
                    <a:lnTo>
                      <a:pt x="190" y="24"/>
                    </a:lnTo>
                    <a:lnTo>
                      <a:pt x="184" y="22"/>
                    </a:lnTo>
                    <a:lnTo>
                      <a:pt x="170" y="16"/>
                    </a:lnTo>
                    <a:lnTo>
                      <a:pt x="150" y="8"/>
                    </a:lnTo>
                    <a:lnTo>
                      <a:pt x="122" y="2"/>
                    </a:lnTo>
                    <a:lnTo>
                      <a:pt x="108" y="0"/>
                    </a:lnTo>
                    <a:lnTo>
                      <a:pt x="92" y="0"/>
                    </a:lnTo>
                    <a:lnTo>
                      <a:pt x="76" y="4"/>
                    </a:lnTo>
                    <a:lnTo>
                      <a:pt x="60" y="8"/>
                    </a:lnTo>
                    <a:lnTo>
                      <a:pt x="44" y="16"/>
                    </a:lnTo>
                    <a:lnTo>
                      <a:pt x="28" y="26"/>
                    </a:lnTo>
                    <a:lnTo>
                      <a:pt x="14" y="40"/>
                    </a:lnTo>
                    <a:lnTo>
                      <a:pt x="0" y="58"/>
                    </a:lnTo>
                    <a:lnTo>
                      <a:pt x="0" y="58"/>
                    </a:lnTo>
                    <a:lnTo>
                      <a:pt x="10" y="46"/>
                    </a:lnTo>
                    <a:lnTo>
                      <a:pt x="24" y="36"/>
                    </a:lnTo>
                    <a:lnTo>
                      <a:pt x="44" y="26"/>
                    </a:lnTo>
                    <a:lnTo>
                      <a:pt x="56" y="22"/>
                    </a:lnTo>
                    <a:lnTo>
                      <a:pt x="70" y="18"/>
                    </a:lnTo>
                    <a:lnTo>
                      <a:pt x="86" y="14"/>
                    </a:lnTo>
                    <a:lnTo>
                      <a:pt x="102" y="12"/>
                    </a:lnTo>
                    <a:lnTo>
                      <a:pt x="122" y="12"/>
                    </a:lnTo>
                    <a:lnTo>
                      <a:pt x="142" y="14"/>
                    </a:lnTo>
                    <a:lnTo>
                      <a:pt x="166" y="18"/>
                    </a:lnTo>
                    <a:lnTo>
                      <a:pt x="190" y="24"/>
                    </a:lnTo>
                    <a:lnTo>
                      <a:pt x="190" y="24"/>
                    </a:lnTo>
                    <a:close/>
                  </a:path>
                </a:pathLst>
              </a:custGeom>
              <a:solidFill>
                <a:srgbClr val="FCAF1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29" name="Freeform 106"/>
              <p:cNvSpPr>
                <a:spLocks/>
              </p:cNvSpPr>
              <p:nvPr/>
            </p:nvSpPr>
            <p:spPr bwMode="auto">
              <a:xfrm>
                <a:off x="5713756" y="4030662"/>
                <a:ext cx="349250" cy="511175"/>
              </a:xfrm>
              <a:custGeom>
                <a:avLst/>
                <a:gdLst>
                  <a:gd name="T0" fmla="*/ 142 w 220"/>
                  <a:gd name="T1" fmla="*/ 322 h 322"/>
                  <a:gd name="T2" fmla="*/ 142 w 220"/>
                  <a:gd name="T3" fmla="*/ 322 h 322"/>
                  <a:gd name="T4" fmla="*/ 128 w 220"/>
                  <a:gd name="T5" fmla="*/ 314 h 322"/>
                  <a:gd name="T6" fmla="*/ 114 w 220"/>
                  <a:gd name="T7" fmla="*/ 308 h 322"/>
                  <a:gd name="T8" fmla="*/ 100 w 220"/>
                  <a:gd name="T9" fmla="*/ 304 h 322"/>
                  <a:gd name="T10" fmla="*/ 88 w 220"/>
                  <a:gd name="T11" fmla="*/ 302 h 322"/>
                  <a:gd name="T12" fmla="*/ 74 w 220"/>
                  <a:gd name="T13" fmla="*/ 300 h 322"/>
                  <a:gd name="T14" fmla="*/ 62 w 220"/>
                  <a:gd name="T15" fmla="*/ 302 h 322"/>
                  <a:gd name="T16" fmla="*/ 40 w 220"/>
                  <a:gd name="T17" fmla="*/ 304 h 322"/>
                  <a:gd name="T18" fmla="*/ 40 w 220"/>
                  <a:gd name="T19" fmla="*/ 304 h 322"/>
                  <a:gd name="T20" fmla="*/ 28 w 220"/>
                  <a:gd name="T21" fmla="*/ 290 h 322"/>
                  <a:gd name="T22" fmla="*/ 20 w 220"/>
                  <a:gd name="T23" fmla="*/ 272 h 322"/>
                  <a:gd name="T24" fmla="*/ 12 w 220"/>
                  <a:gd name="T25" fmla="*/ 254 h 322"/>
                  <a:gd name="T26" fmla="*/ 6 w 220"/>
                  <a:gd name="T27" fmla="*/ 234 h 322"/>
                  <a:gd name="T28" fmla="*/ 2 w 220"/>
                  <a:gd name="T29" fmla="*/ 212 h 322"/>
                  <a:gd name="T30" fmla="*/ 0 w 220"/>
                  <a:gd name="T31" fmla="*/ 190 h 322"/>
                  <a:gd name="T32" fmla="*/ 0 w 220"/>
                  <a:gd name="T33" fmla="*/ 166 h 322"/>
                  <a:gd name="T34" fmla="*/ 2 w 220"/>
                  <a:gd name="T35" fmla="*/ 142 h 322"/>
                  <a:gd name="T36" fmla="*/ 2 w 220"/>
                  <a:gd name="T37" fmla="*/ 142 h 322"/>
                  <a:gd name="T38" fmla="*/ 10 w 220"/>
                  <a:gd name="T39" fmla="*/ 110 h 322"/>
                  <a:gd name="T40" fmla="*/ 20 w 220"/>
                  <a:gd name="T41" fmla="*/ 80 h 322"/>
                  <a:gd name="T42" fmla="*/ 34 w 220"/>
                  <a:gd name="T43" fmla="*/ 54 h 322"/>
                  <a:gd name="T44" fmla="*/ 52 w 220"/>
                  <a:gd name="T45" fmla="*/ 32 h 322"/>
                  <a:gd name="T46" fmla="*/ 60 w 220"/>
                  <a:gd name="T47" fmla="*/ 24 h 322"/>
                  <a:gd name="T48" fmla="*/ 70 w 220"/>
                  <a:gd name="T49" fmla="*/ 16 h 322"/>
                  <a:gd name="T50" fmla="*/ 80 w 220"/>
                  <a:gd name="T51" fmla="*/ 10 h 322"/>
                  <a:gd name="T52" fmla="*/ 90 w 220"/>
                  <a:gd name="T53" fmla="*/ 6 h 322"/>
                  <a:gd name="T54" fmla="*/ 102 w 220"/>
                  <a:gd name="T55" fmla="*/ 2 h 322"/>
                  <a:gd name="T56" fmla="*/ 112 w 220"/>
                  <a:gd name="T57" fmla="*/ 0 h 322"/>
                  <a:gd name="T58" fmla="*/ 124 w 220"/>
                  <a:gd name="T59" fmla="*/ 0 h 322"/>
                  <a:gd name="T60" fmla="*/ 134 w 220"/>
                  <a:gd name="T61" fmla="*/ 2 h 322"/>
                  <a:gd name="T62" fmla="*/ 134 w 220"/>
                  <a:gd name="T63" fmla="*/ 2 h 322"/>
                  <a:gd name="T64" fmla="*/ 146 w 220"/>
                  <a:gd name="T65" fmla="*/ 6 h 322"/>
                  <a:gd name="T66" fmla="*/ 156 w 220"/>
                  <a:gd name="T67" fmla="*/ 10 h 322"/>
                  <a:gd name="T68" fmla="*/ 166 w 220"/>
                  <a:gd name="T69" fmla="*/ 16 h 322"/>
                  <a:gd name="T70" fmla="*/ 174 w 220"/>
                  <a:gd name="T71" fmla="*/ 24 h 322"/>
                  <a:gd name="T72" fmla="*/ 182 w 220"/>
                  <a:gd name="T73" fmla="*/ 34 h 322"/>
                  <a:gd name="T74" fmla="*/ 190 w 220"/>
                  <a:gd name="T75" fmla="*/ 44 h 322"/>
                  <a:gd name="T76" fmla="*/ 204 w 220"/>
                  <a:gd name="T77" fmla="*/ 68 h 322"/>
                  <a:gd name="T78" fmla="*/ 212 w 220"/>
                  <a:gd name="T79" fmla="*/ 96 h 322"/>
                  <a:gd name="T80" fmla="*/ 218 w 220"/>
                  <a:gd name="T81" fmla="*/ 126 h 322"/>
                  <a:gd name="T82" fmla="*/ 220 w 220"/>
                  <a:gd name="T83" fmla="*/ 158 h 322"/>
                  <a:gd name="T84" fmla="*/ 218 w 220"/>
                  <a:gd name="T85" fmla="*/ 192 h 322"/>
                  <a:gd name="T86" fmla="*/ 218 w 220"/>
                  <a:gd name="T87" fmla="*/ 192 h 322"/>
                  <a:gd name="T88" fmla="*/ 212 w 220"/>
                  <a:gd name="T89" fmla="*/ 214 h 322"/>
                  <a:gd name="T90" fmla="*/ 206 w 220"/>
                  <a:gd name="T91" fmla="*/ 234 h 322"/>
                  <a:gd name="T92" fmla="*/ 200 w 220"/>
                  <a:gd name="T93" fmla="*/ 254 h 322"/>
                  <a:gd name="T94" fmla="*/ 190 w 220"/>
                  <a:gd name="T95" fmla="*/ 272 h 322"/>
                  <a:gd name="T96" fmla="*/ 180 w 220"/>
                  <a:gd name="T97" fmla="*/ 286 h 322"/>
                  <a:gd name="T98" fmla="*/ 168 w 220"/>
                  <a:gd name="T99" fmla="*/ 300 h 322"/>
                  <a:gd name="T100" fmla="*/ 156 w 220"/>
                  <a:gd name="T101" fmla="*/ 312 h 322"/>
                  <a:gd name="T102" fmla="*/ 142 w 220"/>
                  <a:gd name="T103" fmla="*/ 322 h 322"/>
                  <a:gd name="T104" fmla="*/ 142 w 220"/>
                  <a:gd name="T105" fmla="*/ 322 h 32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220" h="322">
                    <a:moveTo>
                      <a:pt x="142" y="322"/>
                    </a:moveTo>
                    <a:lnTo>
                      <a:pt x="142" y="322"/>
                    </a:lnTo>
                    <a:lnTo>
                      <a:pt x="128" y="314"/>
                    </a:lnTo>
                    <a:lnTo>
                      <a:pt x="114" y="308"/>
                    </a:lnTo>
                    <a:lnTo>
                      <a:pt x="100" y="304"/>
                    </a:lnTo>
                    <a:lnTo>
                      <a:pt x="88" y="302"/>
                    </a:lnTo>
                    <a:lnTo>
                      <a:pt x="74" y="300"/>
                    </a:lnTo>
                    <a:lnTo>
                      <a:pt x="62" y="302"/>
                    </a:lnTo>
                    <a:lnTo>
                      <a:pt x="40" y="304"/>
                    </a:lnTo>
                    <a:lnTo>
                      <a:pt x="40" y="304"/>
                    </a:lnTo>
                    <a:lnTo>
                      <a:pt x="28" y="290"/>
                    </a:lnTo>
                    <a:lnTo>
                      <a:pt x="20" y="272"/>
                    </a:lnTo>
                    <a:lnTo>
                      <a:pt x="12" y="254"/>
                    </a:lnTo>
                    <a:lnTo>
                      <a:pt x="6" y="234"/>
                    </a:lnTo>
                    <a:lnTo>
                      <a:pt x="2" y="212"/>
                    </a:lnTo>
                    <a:lnTo>
                      <a:pt x="0" y="190"/>
                    </a:lnTo>
                    <a:lnTo>
                      <a:pt x="0" y="166"/>
                    </a:lnTo>
                    <a:lnTo>
                      <a:pt x="2" y="142"/>
                    </a:lnTo>
                    <a:lnTo>
                      <a:pt x="2" y="142"/>
                    </a:lnTo>
                    <a:lnTo>
                      <a:pt x="10" y="110"/>
                    </a:lnTo>
                    <a:lnTo>
                      <a:pt x="20" y="80"/>
                    </a:lnTo>
                    <a:lnTo>
                      <a:pt x="34" y="54"/>
                    </a:lnTo>
                    <a:lnTo>
                      <a:pt x="52" y="32"/>
                    </a:lnTo>
                    <a:lnTo>
                      <a:pt x="60" y="24"/>
                    </a:lnTo>
                    <a:lnTo>
                      <a:pt x="70" y="16"/>
                    </a:lnTo>
                    <a:lnTo>
                      <a:pt x="80" y="10"/>
                    </a:lnTo>
                    <a:lnTo>
                      <a:pt x="90" y="6"/>
                    </a:lnTo>
                    <a:lnTo>
                      <a:pt x="102" y="2"/>
                    </a:lnTo>
                    <a:lnTo>
                      <a:pt x="112" y="0"/>
                    </a:lnTo>
                    <a:lnTo>
                      <a:pt x="124" y="0"/>
                    </a:lnTo>
                    <a:lnTo>
                      <a:pt x="134" y="2"/>
                    </a:lnTo>
                    <a:lnTo>
                      <a:pt x="134" y="2"/>
                    </a:lnTo>
                    <a:lnTo>
                      <a:pt x="146" y="6"/>
                    </a:lnTo>
                    <a:lnTo>
                      <a:pt x="156" y="10"/>
                    </a:lnTo>
                    <a:lnTo>
                      <a:pt x="166" y="16"/>
                    </a:lnTo>
                    <a:lnTo>
                      <a:pt x="174" y="24"/>
                    </a:lnTo>
                    <a:lnTo>
                      <a:pt x="182" y="34"/>
                    </a:lnTo>
                    <a:lnTo>
                      <a:pt x="190" y="44"/>
                    </a:lnTo>
                    <a:lnTo>
                      <a:pt x="204" y="68"/>
                    </a:lnTo>
                    <a:lnTo>
                      <a:pt x="212" y="96"/>
                    </a:lnTo>
                    <a:lnTo>
                      <a:pt x="218" y="126"/>
                    </a:lnTo>
                    <a:lnTo>
                      <a:pt x="220" y="158"/>
                    </a:lnTo>
                    <a:lnTo>
                      <a:pt x="218" y="192"/>
                    </a:lnTo>
                    <a:lnTo>
                      <a:pt x="218" y="192"/>
                    </a:lnTo>
                    <a:lnTo>
                      <a:pt x="212" y="214"/>
                    </a:lnTo>
                    <a:lnTo>
                      <a:pt x="206" y="234"/>
                    </a:lnTo>
                    <a:lnTo>
                      <a:pt x="200" y="254"/>
                    </a:lnTo>
                    <a:lnTo>
                      <a:pt x="190" y="272"/>
                    </a:lnTo>
                    <a:lnTo>
                      <a:pt x="180" y="286"/>
                    </a:lnTo>
                    <a:lnTo>
                      <a:pt x="168" y="300"/>
                    </a:lnTo>
                    <a:lnTo>
                      <a:pt x="156" y="312"/>
                    </a:lnTo>
                    <a:lnTo>
                      <a:pt x="142" y="322"/>
                    </a:lnTo>
                    <a:lnTo>
                      <a:pt x="142" y="322"/>
                    </a:lnTo>
                    <a:close/>
                  </a:path>
                </a:pathLst>
              </a:custGeom>
              <a:solidFill>
                <a:srgbClr val="FFCD0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30" name="Freeform 107"/>
              <p:cNvSpPr>
                <a:spLocks/>
              </p:cNvSpPr>
              <p:nvPr/>
            </p:nvSpPr>
            <p:spPr bwMode="auto">
              <a:xfrm>
                <a:off x="5739156" y="4081462"/>
                <a:ext cx="298450" cy="476250"/>
              </a:xfrm>
              <a:custGeom>
                <a:avLst/>
                <a:gdLst>
                  <a:gd name="T0" fmla="*/ 116 w 188"/>
                  <a:gd name="T1" fmla="*/ 2 h 300"/>
                  <a:gd name="T2" fmla="*/ 116 w 188"/>
                  <a:gd name="T3" fmla="*/ 2 h 300"/>
                  <a:gd name="T4" fmla="*/ 106 w 188"/>
                  <a:gd name="T5" fmla="*/ 0 h 300"/>
                  <a:gd name="T6" fmla="*/ 98 w 188"/>
                  <a:gd name="T7" fmla="*/ 0 h 300"/>
                  <a:gd name="T8" fmla="*/ 88 w 188"/>
                  <a:gd name="T9" fmla="*/ 2 h 300"/>
                  <a:gd name="T10" fmla="*/ 78 w 188"/>
                  <a:gd name="T11" fmla="*/ 4 h 300"/>
                  <a:gd name="T12" fmla="*/ 70 w 188"/>
                  <a:gd name="T13" fmla="*/ 10 h 300"/>
                  <a:gd name="T14" fmla="*/ 62 w 188"/>
                  <a:gd name="T15" fmla="*/ 16 h 300"/>
                  <a:gd name="T16" fmla="*/ 44 w 188"/>
                  <a:gd name="T17" fmla="*/ 30 h 300"/>
                  <a:gd name="T18" fmla="*/ 30 w 188"/>
                  <a:gd name="T19" fmla="*/ 50 h 300"/>
                  <a:gd name="T20" fmla="*/ 18 w 188"/>
                  <a:gd name="T21" fmla="*/ 74 h 300"/>
                  <a:gd name="T22" fmla="*/ 10 w 188"/>
                  <a:gd name="T23" fmla="*/ 102 h 300"/>
                  <a:gd name="T24" fmla="*/ 4 w 188"/>
                  <a:gd name="T25" fmla="*/ 132 h 300"/>
                  <a:gd name="T26" fmla="*/ 4 w 188"/>
                  <a:gd name="T27" fmla="*/ 132 h 300"/>
                  <a:gd name="T28" fmla="*/ 0 w 188"/>
                  <a:gd name="T29" fmla="*/ 156 h 300"/>
                  <a:gd name="T30" fmla="*/ 0 w 188"/>
                  <a:gd name="T31" fmla="*/ 178 h 300"/>
                  <a:gd name="T32" fmla="*/ 2 w 188"/>
                  <a:gd name="T33" fmla="*/ 198 h 300"/>
                  <a:gd name="T34" fmla="*/ 6 w 188"/>
                  <a:gd name="T35" fmla="*/ 218 h 300"/>
                  <a:gd name="T36" fmla="*/ 10 w 188"/>
                  <a:gd name="T37" fmla="*/ 238 h 300"/>
                  <a:gd name="T38" fmla="*/ 18 w 188"/>
                  <a:gd name="T39" fmla="*/ 254 h 300"/>
                  <a:gd name="T40" fmla="*/ 26 w 188"/>
                  <a:gd name="T41" fmla="*/ 270 h 300"/>
                  <a:gd name="T42" fmla="*/ 36 w 188"/>
                  <a:gd name="T43" fmla="*/ 284 h 300"/>
                  <a:gd name="T44" fmla="*/ 36 w 188"/>
                  <a:gd name="T45" fmla="*/ 284 h 300"/>
                  <a:gd name="T46" fmla="*/ 54 w 188"/>
                  <a:gd name="T47" fmla="*/ 280 h 300"/>
                  <a:gd name="T48" fmla="*/ 76 w 188"/>
                  <a:gd name="T49" fmla="*/ 282 h 300"/>
                  <a:gd name="T50" fmla="*/ 88 w 188"/>
                  <a:gd name="T51" fmla="*/ 284 h 300"/>
                  <a:gd name="T52" fmla="*/ 98 w 188"/>
                  <a:gd name="T53" fmla="*/ 286 h 300"/>
                  <a:gd name="T54" fmla="*/ 110 w 188"/>
                  <a:gd name="T55" fmla="*/ 292 h 300"/>
                  <a:gd name="T56" fmla="*/ 122 w 188"/>
                  <a:gd name="T57" fmla="*/ 300 h 300"/>
                  <a:gd name="T58" fmla="*/ 122 w 188"/>
                  <a:gd name="T59" fmla="*/ 300 h 300"/>
                  <a:gd name="T60" fmla="*/ 134 w 188"/>
                  <a:gd name="T61" fmla="*/ 290 h 300"/>
                  <a:gd name="T62" fmla="*/ 144 w 188"/>
                  <a:gd name="T63" fmla="*/ 280 h 300"/>
                  <a:gd name="T64" fmla="*/ 154 w 188"/>
                  <a:gd name="T65" fmla="*/ 268 h 300"/>
                  <a:gd name="T66" fmla="*/ 162 w 188"/>
                  <a:gd name="T67" fmla="*/ 252 h 300"/>
                  <a:gd name="T68" fmla="*/ 170 w 188"/>
                  <a:gd name="T69" fmla="*/ 236 h 300"/>
                  <a:gd name="T70" fmla="*/ 178 w 188"/>
                  <a:gd name="T71" fmla="*/ 218 h 300"/>
                  <a:gd name="T72" fmla="*/ 182 w 188"/>
                  <a:gd name="T73" fmla="*/ 198 h 300"/>
                  <a:gd name="T74" fmla="*/ 186 w 188"/>
                  <a:gd name="T75" fmla="*/ 178 h 300"/>
                  <a:gd name="T76" fmla="*/ 186 w 188"/>
                  <a:gd name="T77" fmla="*/ 178 h 300"/>
                  <a:gd name="T78" fmla="*/ 188 w 188"/>
                  <a:gd name="T79" fmla="*/ 146 h 300"/>
                  <a:gd name="T80" fmla="*/ 188 w 188"/>
                  <a:gd name="T81" fmla="*/ 116 h 300"/>
                  <a:gd name="T82" fmla="*/ 182 w 188"/>
                  <a:gd name="T83" fmla="*/ 88 h 300"/>
                  <a:gd name="T84" fmla="*/ 174 w 188"/>
                  <a:gd name="T85" fmla="*/ 62 h 300"/>
                  <a:gd name="T86" fmla="*/ 164 w 188"/>
                  <a:gd name="T87" fmla="*/ 40 h 300"/>
                  <a:gd name="T88" fmla="*/ 150 w 188"/>
                  <a:gd name="T89" fmla="*/ 22 h 300"/>
                  <a:gd name="T90" fmla="*/ 142 w 188"/>
                  <a:gd name="T91" fmla="*/ 16 h 300"/>
                  <a:gd name="T92" fmla="*/ 134 w 188"/>
                  <a:gd name="T93" fmla="*/ 10 h 300"/>
                  <a:gd name="T94" fmla="*/ 126 w 188"/>
                  <a:gd name="T95" fmla="*/ 4 h 300"/>
                  <a:gd name="T96" fmla="*/ 116 w 188"/>
                  <a:gd name="T97" fmla="*/ 2 h 300"/>
                  <a:gd name="T98" fmla="*/ 116 w 188"/>
                  <a:gd name="T99" fmla="*/ 2 h 3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</a:cxnLst>
                <a:rect l="0" t="0" r="r" b="b"/>
                <a:pathLst>
                  <a:path w="188" h="300">
                    <a:moveTo>
                      <a:pt x="116" y="2"/>
                    </a:moveTo>
                    <a:lnTo>
                      <a:pt x="116" y="2"/>
                    </a:lnTo>
                    <a:lnTo>
                      <a:pt x="106" y="0"/>
                    </a:lnTo>
                    <a:lnTo>
                      <a:pt x="98" y="0"/>
                    </a:lnTo>
                    <a:lnTo>
                      <a:pt x="88" y="2"/>
                    </a:lnTo>
                    <a:lnTo>
                      <a:pt x="78" y="4"/>
                    </a:lnTo>
                    <a:lnTo>
                      <a:pt x="70" y="10"/>
                    </a:lnTo>
                    <a:lnTo>
                      <a:pt x="62" y="16"/>
                    </a:lnTo>
                    <a:lnTo>
                      <a:pt x="44" y="30"/>
                    </a:lnTo>
                    <a:lnTo>
                      <a:pt x="30" y="50"/>
                    </a:lnTo>
                    <a:lnTo>
                      <a:pt x="18" y="74"/>
                    </a:lnTo>
                    <a:lnTo>
                      <a:pt x="10" y="102"/>
                    </a:lnTo>
                    <a:lnTo>
                      <a:pt x="4" y="132"/>
                    </a:lnTo>
                    <a:lnTo>
                      <a:pt x="4" y="132"/>
                    </a:lnTo>
                    <a:lnTo>
                      <a:pt x="0" y="156"/>
                    </a:lnTo>
                    <a:lnTo>
                      <a:pt x="0" y="178"/>
                    </a:lnTo>
                    <a:lnTo>
                      <a:pt x="2" y="198"/>
                    </a:lnTo>
                    <a:lnTo>
                      <a:pt x="6" y="218"/>
                    </a:lnTo>
                    <a:lnTo>
                      <a:pt x="10" y="238"/>
                    </a:lnTo>
                    <a:lnTo>
                      <a:pt x="18" y="254"/>
                    </a:lnTo>
                    <a:lnTo>
                      <a:pt x="26" y="270"/>
                    </a:lnTo>
                    <a:lnTo>
                      <a:pt x="36" y="284"/>
                    </a:lnTo>
                    <a:lnTo>
                      <a:pt x="36" y="284"/>
                    </a:lnTo>
                    <a:lnTo>
                      <a:pt x="54" y="280"/>
                    </a:lnTo>
                    <a:lnTo>
                      <a:pt x="76" y="282"/>
                    </a:lnTo>
                    <a:lnTo>
                      <a:pt x="88" y="284"/>
                    </a:lnTo>
                    <a:lnTo>
                      <a:pt x="98" y="286"/>
                    </a:lnTo>
                    <a:lnTo>
                      <a:pt x="110" y="292"/>
                    </a:lnTo>
                    <a:lnTo>
                      <a:pt x="122" y="300"/>
                    </a:lnTo>
                    <a:lnTo>
                      <a:pt x="122" y="300"/>
                    </a:lnTo>
                    <a:lnTo>
                      <a:pt x="134" y="290"/>
                    </a:lnTo>
                    <a:lnTo>
                      <a:pt x="144" y="280"/>
                    </a:lnTo>
                    <a:lnTo>
                      <a:pt x="154" y="268"/>
                    </a:lnTo>
                    <a:lnTo>
                      <a:pt x="162" y="252"/>
                    </a:lnTo>
                    <a:lnTo>
                      <a:pt x="170" y="236"/>
                    </a:lnTo>
                    <a:lnTo>
                      <a:pt x="178" y="218"/>
                    </a:lnTo>
                    <a:lnTo>
                      <a:pt x="182" y="198"/>
                    </a:lnTo>
                    <a:lnTo>
                      <a:pt x="186" y="178"/>
                    </a:lnTo>
                    <a:lnTo>
                      <a:pt x="186" y="178"/>
                    </a:lnTo>
                    <a:lnTo>
                      <a:pt x="188" y="146"/>
                    </a:lnTo>
                    <a:lnTo>
                      <a:pt x="188" y="116"/>
                    </a:lnTo>
                    <a:lnTo>
                      <a:pt x="182" y="88"/>
                    </a:lnTo>
                    <a:lnTo>
                      <a:pt x="174" y="62"/>
                    </a:lnTo>
                    <a:lnTo>
                      <a:pt x="164" y="40"/>
                    </a:lnTo>
                    <a:lnTo>
                      <a:pt x="150" y="22"/>
                    </a:lnTo>
                    <a:lnTo>
                      <a:pt x="142" y="16"/>
                    </a:lnTo>
                    <a:lnTo>
                      <a:pt x="134" y="10"/>
                    </a:lnTo>
                    <a:lnTo>
                      <a:pt x="126" y="4"/>
                    </a:lnTo>
                    <a:lnTo>
                      <a:pt x="116" y="2"/>
                    </a:lnTo>
                    <a:lnTo>
                      <a:pt x="116" y="2"/>
                    </a:lnTo>
                    <a:close/>
                  </a:path>
                </a:pathLst>
              </a:custGeom>
              <a:solidFill>
                <a:srgbClr val="F68B1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31" name="Freeform 108"/>
              <p:cNvSpPr>
                <a:spLocks/>
              </p:cNvSpPr>
              <p:nvPr/>
            </p:nvSpPr>
            <p:spPr bwMode="auto">
              <a:xfrm>
                <a:off x="5758206" y="4110037"/>
                <a:ext cx="263525" cy="434975"/>
              </a:xfrm>
              <a:custGeom>
                <a:avLst/>
                <a:gdLst>
                  <a:gd name="T0" fmla="*/ 98 w 166"/>
                  <a:gd name="T1" fmla="*/ 0 h 274"/>
                  <a:gd name="T2" fmla="*/ 98 w 166"/>
                  <a:gd name="T3" fmla="*/ 0 h 274"/>
                  <a:gd name="T4" fmla="*/ 90 w 166"/>
                  <a:gd name="T5" fmla="*/ 0 h 274"/>
                  <a:gd name="T6" fmla="*/ 82 w 166"/>
                  <a:gd name="T7" fmla="*/ 0 h 274"/>
                  <a:gd name="T8" fmla="*/ 72 w 166"/>
                  <a:gd name="T9" fmla="*/ 2 h 274"/>
                  <a:gd name="T10" fmla="*/ 64 w 166"/>
                  <a:gd name="T11" fmla="*/ 6 h 274"/>
                  <a:gd name="T12" fmla="*/ 50 w 166"/>
                  <a:gd name="T13" fmla="*/ 18 h 274"/>
                  <a:gd name="T14" fmla="*/ 36 w 166"/>
                  <a:gd name="T15" fmla="*/ 34 h 274"/>
                  <a:gd name="T16" fmla="*/ 24 w 166"/>
                  <a:gd name="T17" fmla="*/ 52 h 274"/>
                  <a:gd name="T18" fmla="*/ 14 w 166"/>
                  <a:gd name="T19" fmla="*/ 76 h 274"/>
                  <a:gd name="T20" fmla="*/ 6 w 166"/>
                  <a:gd name="T21" fmla="*/ 100 h 274"/>
                  <a:gd name="T22" fmla="*/ 2 w 166"/>
                  <a:gd name="T23" fmla="*/ 128 h 274"/>
                  <a:gd name="T24" fmla="*/ 2 w 166"/>
                  <a:gd name="T25" fmla="*/ 128 h 274"/>
                  <a:gd name="T26" fmla="*/ 0 w 166"/>
                  <a:gd name="T27" fmla="*/ 150 h 274"/>
                  <a:gd name="T28" fmla="*/ 2 w 166"/>
                  <a:gd name="T29" fmla="*/ 170 h 274"/>
                  <a:gd name="T30" fmla="*/ 4 w 166"/>
                  <a:gd name="T31" fmla="*/ 190 h 274"/>
                  <a:gd name="T32" fmla="*/ 8 w 166"/>
                  <a:gd name="T33" fmla="*/ 208 h 274"/>
                  <a:gd name="T34" fmla="*/ 14 w 166"/>
                  <a:gd name="T35" fmla="*/ 224 h 274"/>
                  <a:gd name="T36" fmla="*/ 20 w 166"/>
                  <a:gd name="T37" fmla="*/ 240 h 274"/>
                  <a:gd name="T38" fmla="*/ 28 w 166"/>
                  <a:gd name="T39" fmla="*/ 252 h 274"/>
                  <a:gd name="T40" fmla="*/ 38 w 166"/>
                  <a:gd name="T41" fmla="*/ 262 h 274"/>
                  <a:gd name="T42" fmla="*/ 38 w 166"/>
                  <a:gd name="T43" fmla="*/ 262 h 274"/>
                  <a:gd name="T44" fmla="*/ 52 w 166"/>
                  <a:gd name="T45" fmla="*/ 262 h 274"/>
                  <a:gd name="T46" fmla="*/ 66 w 166"/>
                  <a:gd name="T47" fmla="*/ 264 h 274"/>
                  <a:gd name="T48" fmla="*/ 82 w 166"/>
                  <a:gd name="T49" fmla="*/ 266 h 274"/>
                  <a:gd name="T50" fmla="*/ 96 w 166"/>
                  <a:gd name="T51" fmla="*/ 274 h 274"/>
                  <a:gd name="T52" fmla="*/ 96 w 166"/>
                  <a:gd name="T53" fmla="*/ 274 h 274"/>
                  <a:gd name="T54" fmla="*/ 110 w 166"/>
                  <a:gd name="T55" fmla="*/ 266 h 274"/>
                  <a:gd name="T56" fmla="*/ 120 w 166"/>
                  <a:gd name="T57" fmla="*/ 256 h 274"/>
                  <a:gd name="T58" fmla="*/ 132 w 166"/>
                  <a:gd name="T59" fmla="*/ 242 h 274"/>
                  <a:gd name="T60" fmla="*/ 140 w 166"/>
                  <a:gd name="T61" fmla="*/ 228 h 274"/>
                  <a:gd name="T62" fmla="*/ 150 w 166"/>
                  <a:gd name="T63" fmla="*/ 210 h 274"/>
                  <a:gd name="T64" fmla="*/ 156 w 166"/>
                  <a:gd name="T65" fmla="*/ 192 h 274"/>
                  <a:gd name="T66" fmla="*/ 162 w 166"/>
                  <a:gd name="T67" fmla="*/ 170 h 274"/>
                  <a:gd name="T68" fmla="*/ 164 w 166"/>
                  <a:gd name="T69" fmla="*/ 148 h 274"/>
                  <a:gd name="T70" fmla="*/ 164 w 166"/>
                  <a:gd name="T71" fmla="*/ 148 h 274"/>
                  <a:gd name="T72" fmla="*/ 166 w 166"/>
                  <a:gd name="T73" fmla="*/ 120 h 274"/>
                  <a:gd name="T74" fmla="*/ 164 w 166"/>
                  <a:gd name="T75" fmla="*/ 94 h 274"/>
                  <a:gd name="T76" fmla="*/ 158 w 166"/>
                  <a:gd name="T77" fmla="*/ 70 h 274"/>
                  <a:gd name="T78" fmla="*/ 150 w 166"/>
                  <a:gd name="T79" fmla="*/ 48 h 274"/>
                  <a:gd name="T80" fmla="*/ 140 w 166"/>
                  <a:gd name="T81" fmla="*/ 28 h 274"/>
                  <a:gd name="T82" fmla="*/ 128 w 166"/>
                  <a:gd name="T83" fmla="*/ 14 h 274"/>
                  <a:gd name="T84" fmla="*/ 122 w 166"/>
                  <a:gd name="T85" fmla="*/ 8 h 274"/>
                  <a:gd name="T86" fmla="*/ 114 w 166"/>
                  <a:gd name="T87" fmla="*/ 4 h 274"/>
                  <a:gd name="T88" fmla="*/ 106 w 166"/>
                  <a:gd name="T89" fmla="*/ 2 h 274"/>
                  <a:gd name="T90" fmla="*/ 98 w 166"/>
                  <a:gd name="T91" fmla="*/ 0 h 274"/>
                  <a:gd name="T92" fmla="*/ 98 w 166"/>
                  <a:gd name="T93" fmla="*/ 0 h 27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</a:cxnLst>
                <a:rect l="0" t="0" r="r" b="b"/>
                <a:pathLst>
                  <a:path w="166" h="274">
                    <a:moveTo>
                      <a:pt x="98" y="0"/>
                    </a:moveTo>
                    <a:lnTo>
                      <a:pt x="98" y="0"/>
                    </a:lnTo>
                    <a:lnTo>
                      <a:pt x="90" y="0"/>
                    </a:lnTo>
                    <a:lnTo>
                      <a:pt x="82" y="0"/>
                    </a:lnTo>
                    <a:lnTo>
                      <a:pt x="72" y="2"/>
                    </a:lnTo>
                    <a:lnTo>
                      <a:pt x="64" y="6"/>
                    </a:lnTo>
                    <a:lnTo>
                      <a:pt x="50" y="18"/>
                    </a:lnTo>
                    <a:lnTo>
                      <a:pt x="36" y="34"/>
                    </a:lnTo>
                    <a:lnTo>
                      <a:pt x="24" y="52"/>
                    </a:lnTo>
                    <a:lnTo>
                      <a:pt x="14" y="76"/>
                    </a:lnTo>
                    <a:lnTo>
                      <a:pt x="6" y="100"/>
                    </a:lnTo>
                    <a:lnTo>
                      <a:pt x="2" y="128"/>
                    </a:lnTo>
                    <a:lnTo>
                      <a:pt x="2" y="128"/>
                    </a:lnTo>
                    <a:lnTo>
                      <a:pt x="0" y="150"/>
                    </a:lnTo>
                    <a:lnTo>
                      <a:pt x="2" y="170"/>
                    </a:lnTo>
                    <a:lnTo>
                      <a:pt x="4" y="190"/>
                    </a:lnTo>
                    <a:lnTo>
                      <a:pt x="8" y="208"/>
                    </a:lnTo>
                    <a:lnTo>
                      <a:pt x="14" y="224"/>
                    </a:lnTo>
                    <a:lnTo>
                      <a:pt x="20" y="240"/>
                    </a:lnTo>
                    <a:lnTo>
                      <a:pt x="28" y="252"/>
                    </a:lnTo>
                    <a:lnTo>
                      <a:pt x="38" y="262"/>
                    </a:lnTo>
                    <a:lnTo>
                      <a:pt x="38" y="262"/>
                    </a:lnTo>
                    <a:lnTo>
                      <a:pt x="52" y="262"/>
                    </a:lnTo>
                    <a:lnTo>
                      <a:pt x="66" y="264"/>
                    </a:lnTo>
                    <a:lnTo>
                      <a:pt x="82" y="266"/>
                    </a:lnTo>
                    <a:lnTo>
                      <a:pt x="96" y="274"/>
                    </a:lnTo>
                    <a:lnTo>
                      <a:pt x="96" y="274"/>
                    </a:lnTo>
                    <a:lnTo>
                      <a:pt x="110" y="266"/>
                    </a:lnTo>
                    <a:lnTo>
                      <a:pt x="120" y="256"/>
                    </a:lnTo>
                    <a:lnTo>
                      <a:pt x="132" y="242"/>
                    </a:lnTo>
                    <a:lnTo>
                      <a:pt x="140" y="228"/>
                    </a:lnTo>
                    <a:lnTo>
                      <a:pt x="150" y="210"/>
                    </a:lnTo>
                    <a:lnTo>
                      <a:pt x="156" y="192"/>
                    </a:lnTo>
                    <a:lnTo>
                      <a:pt x="162" y="170"/>
                    </a:lnTo>
                    <a:lnTo>
                      <a:pt x="164" y="148"/>
                    </a:lnTo>
                    <a:lnTo>
                      <a:pt x="164" y="148"/>
                    </a:lnTo>
                    <a:lnTo>
                      <a:pt x="166" y="120"/>
                    </a:lnTo>
                    <a:lnTo>
                      <a:pt x="164" y="94"/>
                    </a:lnTo>
                    <a:lnTo>
                      <a:pt x="158" y="70"/>
                    </a:lnTo>
                    <a:lnTo>
                      <a:pt x="150" y="48"/>
                    </a:lnTo>
                    <a:lnTo>
                      <a:pt x="140" y="28"/>
                    </a:lnTo>
                    <a:lnTo>
                      <a:pt x="128" y="14"/>
                    </a:lnTo>
                    <a:lnTo>
                      <a:pt x="122" y="8"/>
                    </a:lnTo>
                    <a:lnTo>
                      <a:pt x="114" y="4"/>
                    </a:lnTo>
                    <a:lnTo>
                      <a:pt x="106" y="2"/>
                    </a:lnTo>
                    <a:lnTo>
                      <a:pt x="98" y="0"/>
                    </a:lnTo>
                    <a:lnTo>
                      <a:pt x="98" y="0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32" name="Freeform 109"/>
              <p:cNvSpPr>
                <a:spLocks/>
              </p:cNvSpPr>
              <p:nvPr/>
            </p:nvSpPr>
            <p:spPr bwMode="auto">
              <a:xfrm>
                <a:off x="5872506" y="4471987"/>
                <a:ext cx="19050" cy="19050"/>
              </a:xfrm>
              <a:custGeom>
                <a:avLst/>
                <a:gdLst>
                  <a:gd name="T0" fmla="*/ 12 w 12"/>
                  <a:gd name="T1" fmla="*/ 8 h 12"/>
                  <a:gd name="T2" fmla="*/ 12 w 12"/>
                  <a:gd name="T3" fmla="*/ 8 h 12"/>
                  <a:gd name="T4" fmla="*/ 8 w 12"/>
                  <a:gd name="T5" fmla="*/ 10 h 12"/>
                  <a:gd name="T6" fmla="*/ 4 w 12"/>
                  <a:gd name="T7" fmla="*/ 12 h 12"/>
                  <a:gd name="T8" fmla="*/ 4 w 12"/>
                  <a:gd name="T9" fmla="*/ 12 h 12"/>
                  <a:gd name="T10" fmla="*/ 0 w 12"/>
                  <a:gd name="T11" fmla="*/ 8 h 12"/>
                  <a:gd name="T12" fmla="*/ 0 w 12"/>
                  <a:gd name="T13" fmla="*/ 4 h 12"/>
                  <a:gd name="T14" fmla="*/ 0 w 12"/>
                  <a:gd name="T15" fmla="*/ 4 h 12"/>
                  <a:gd name="T16" fmla="*/ 2 w 12"/>
                  <a:gd name="T17" fmla="*/ 0 h 12"/>
                  <a:gd name="T18" fmla="*/ 8 w 12"/>
                  <a:gd name="T19" fmla="*/ 0 h 12"/>
                  <a:gd name="T20" fmla="*/ 8 w 12"/>
                  <a:gd name="T21" fmla="*/ 0 h 12"/>
                  <a:gd name="T22" fmla="*/ 10 w 12"/>
                  <a:gd name="T23" fmla="*/ 2 h 12"/>
                  <a:gd name="T24" fmla="*/ 12 w 12"/>
                  <a:gd name="T25" fmla="*/ 8 h 12"/>
                  <a:gd name="T26" fmla="*/ 12 w 12"/>
                  <a:gd name="T27" fmla="*/ 8 h 1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2" h="12">
                    <a:moveTo>
                      <a:pt x="12" y="8"/>
                    </a:moveTo>
                    <a:lnTo>
                      <a:pt x="12" y="8"/>
                    </a:lnTo>
                    <a:lnTo>
                      <a:pt x="8" y="10"/>
                    </a:lnTo>
                    <a:lnTo>
                      <a:pt x="4" y="12"/>
                    </a:lnTo>
                    <a:lnTo>
                      <a:pt x="4" y="12"/>
                    </a:lnTo>
                    <a:lnTo>
                      <a:pt x="0" y="8"/>
                    </a:lnTo>
                    <a:lnTo>
                      <a:pt x="0" y="4"/>
                    </a:lnTo>
                    <a:lnTo>
                      <a:pt x="0" y="4"/>
                    </a:lnTo>
                    <a:lnTo>
                      <a:pt x="2" y="0"/>
                    </a:lnTo>
                    <a:lnTo>
                      <a:pt x="8" y="0"/>
                    </a:lnTo>
                    <a:lnTo>
                      <a:pt x="8" y="0"/>
                    </a:lnTo>
                    <a:lnTo>
                      <a:pt x="10" y="2"/>
                    </a:lnTo>
                    <a:lnTo>
                      <a:pt x="12" y="8"/>
                    </a:lnTo>
                    <a:lnTo>
                      <a:pt x="12" y="8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33" name="Freeform 110"/>
              <p:cNvSpPr>
                <a:spLocks/>
              </p:cNvSpPr>
              <p:nvPr/>
            </p:nvSpPr>
            <p:spPr bwMode="auto">
              <a:xfrm>
                <a:off x="5761381" y="4110037"/>
                <a:ext cx="260350" cy="263525"/>
              </a:xfrm>
              <a:custGeom>
                <a:avLst/>
                <a:gdLst>
                  <a:gd name="T0" fmla="*/ 92 w 164"/>
                  <a:gd name="T1" fmla="*/ 24 h 166"/>
                  <a:gd name="T2" fmla="*/ 92 w 164"/>
                  <a:gd name="T3" fmla="*/ 24 h 166"/>
                  <a:gd name="T4" fmla="*/ 100 w 164"/>
                  <a:gd name="T5" fmla="*/ 26 h 166"/>
                  <a:gd name="T6" fmla="*/ 108 w 164"/>
                  <a:gd name="T7" fmla="*/ 28 h 166"/>
                  <a:gd name="T8" fmla="*/ 116 w 164"/>
                  <a:gd name="T9" fmla="*/ 32 h 166"/>
                  <a:gd name="T10" fmla="*/ 122 w 164"/>
                  <a:gd name="T11" fmla="*/ 38 h 166"/>
                  <a:gd name="T12" fmla="*/ 134 w 164"/>
                  <a:gd name="T13" fmla="*/ 52 h 166"/>
                  <a:gd name="T14" fmla="*/ 144 w 164"/>
                  <a:gd name="T15" fmla="*/ 70 h 166"/>
                  <a:gd name="T16" fmla="*/ 152 w 164"/>
                  <a:gd name="T17" fmla="*/ 90 h 166"/>
                  <a:gd name="T18" fmla="*/ 158 w 164"/>
                  <a:gd name="T19" fmla="*/ 114 h 166"/>
                  <a:gd name="T20" fmla="*/ 160 w 164"/>
                  <a:gd name="T21" fmla="*/ 138 h 166"/>
                  <a:gd name="T22" fmla="*/ 160 w 164"/>
                  <a:gd name="T23" fmla="*/ 166 h 166"/>
                  <a:gd name="T24" fmla="*/ 160 w 164"/>
                  <a:gd name="T25" fmla="*/ 166 h 166"/>
                  <a:gd name="T26" fmla="*/ 162 w 164"/>
                  <a:gd name="T27" fmla="*/ 148 h 166"/>
                  <a:gd name="T28" fmla="*/ 162 w 164"/>
                  <a:gd name="T29" fmla="*/ 148 h 166"/>
                  <a:gd name="T30" fmla="*/ 164 w 164"/>
                  <a:gd name="T31" fmla="*/ 120 h 166"/>
                  <a:gd name="T32" fmla="*/ 162 w 164"/>
                  <a:gd name="T33" fmla="*/ 94 h 166"/>
                  <a:gd name="T34" fmla="*/ 156 w 164"/>
                  <a:gd name="T35" fmla="*/ 70 h 166"/>
                  <a:gd name="T36" fmla="*/ 148 w 164"/>
                  <a:gd name="T37" fmla="*/ 48 h 166"/>
                  <a:gd name="T38" fmla="*/ 138 w 164"/>
                  <a:gd name="T39" fmla="*/ 28 h 166"/>
                  <a:gd name="T40" fmla="*/ 126 w 164"/>
                  <a:gd name="T41" fmla="*/ 14 h 166"/>
                  <a:gd name="T42" fmla="*/ 120 w 164"/>
                  <a:gd name="T43" fmla="*/ 8 h 166"/>
                  <a:gd name="T44" fmla="*/ 112 w 164"/>
                  <a:gd name="T45" fmla="*/ 4 h 166"/>
                  <a:gd name="T46" fmla="*/ 104 w 164"/>
                  <a:gd name="T47" fmla="*/ 2 h 166"/>
                  <a:gd name="T48" fmla="*/ 96 w 164"/>
                  <a:gd name="T49" fmla="*/ 0 h 166"/>
                  <a:gd name="T50" fmla="*/ 96 w 164"/>
                  <a:gd name="T51" fmla="*/ 0 h 166"/>
                  <a:gd name="T52" fmla="*/ 88 w 164"/>
                  <a:gd name="T53" fmla="*/ 0 h 166"/>
                  <a:gd name="T54" fmla="*/ 80 w 164"/>
                  <a:gd name="T55" fmla="*/ 0 h 166"/>
                  <a:gd name="T56" fmla="*/ 70 w 164"/>
                  <a:gd name="T57" fmla="*/ 2 h 166"/>
                  <a:gd name="T58" fmla="*/ 62 w 164"/>
                  <a:gd name="T59" fmla="*/ 6 h 166"/>
                  <a:gd name="T60" fmla="*/ 48 w 164"/>
                  <a:gd name="T61" fmla="*/ 18 h 166"/>
                  <a:gd name="T62" fmla="*/ 34 w 164"/>
                  <a:gd name="T63" fmla="*/ 34 h 166"/>
                  <a:gd name="T64" fmla="*/ 22 w 164"/>
                  <a:gd name="T65" fmla="*/ 52 h 166"/>
                  <a:gd name="T66" fmla="*/ 12 w 164"/>
                  <a:gd name="T67" fmla="*/ 76 h 166"/>
                  <a:gd name="T68" fmla="*/ 4 w 164"/>
                  <a:gd name="T69" fmla="*/ 100 h 166"/>
                  <a:gd name="T70" fmla="*/ 0 w 164"/>
                  <a:gd name="T71" fmla="*/ 128 h 166"/>
                  <a:gd name="T72" fmla="*/ 0 w 164"/>
                  <a:gd name="T73" fmla="*/ 128 h 166"/>
                  <a:gd name="T74" fmla="*/ 0 w 164"/>
                  <a:gd name="T75" fmla="*/ 136 h 166"/>
                  <a:gd name="T76" fmla="*/ 0 w 164"/>
                  <a:gd name="T77" fmla="*/ 136 h 166"/>
                  <a:gd name="T78" fmla="*/ 6 w 164"/>
                  <a:gd name="T79" fmla="*/ 112 h 166"/>
                  <a:gd name="T80" fmla="*/ 14 w 164"/>
                  <a:gd name="T81" fmla="*/ 88 h 166"/>
                  <a:gd name="T82" fmla="*/ 24 w 164"/>
                  <a:gd name="T83" fmla="*/ 68 h 166"/>
                  <a:gd name="T84" fmla="*/ 36 w 164"/>
                  <a:gd name="T85" fmla="*/ 52 h 166"/>
                  <a:gd name="T86" fmla="*/ 48 w 164"/>
                  <a:gd name="T87" fmla="*/ 38 h 166"/>
                  <a:gd name="T88" fmla="*/ 62 w 164"/>
                  <a:gd name="T89" fmla="*/ 30 h 166"/>
                  <a:gd name="T90" fmla="*/ 78 w 164"/>
                  <a:gd name="T91" fmla="*/ 24 h 166"/>
                  <a:gd name="T92" fmla="*/ 84 w 164"/>
                  <a:gd name="T93" fmla="*/ 24 h 166"/>
                  <a:gd name="T94" fmla="*/ 92 w 164"/>
                  <a:gd name="T95" fmla="*/ 24 h 166"/>
                  <a:gd name="T96" fmla="*/ 92 w 164"/>
                  <a:gd name="T97" fmla="*/ 24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64" h="166">
                    <a:moveTo>
                      <a:pt x="92" y="24"/>
                    </a:moveTo>
                    <a:lnTo>
                      <a:pt x="92" y="24"/>
                    </a:lnTo>
                    <a:lnTo>
                      <a:pt x="100" y="26"/>
                    </a:lnTo>
                    <a:lnTo>
                      <a:pt x="108" y="28"/>
                    </a:lnTo>
                    <a:lnTo>
                      <a:pt x="116" y="32"/>
                    </a:lnTo>
                    <a:lnTo>
                      <a:pt x="122" y="38"/>
                    </a:lnTo>
                    <a:lnTo>
                      <a:pt x="134" y="52"/>
                    </a:lnTo>
                    <a:lnTo>
                      <a:pt x="144" y="70"/>
                    </a:lnTo>
                    <a:lnTo>
                      <a:pt x="152" y="90"/>
                    </a:lnTo>
                    <a:lnTo>
                      <a:pt x="158" y="114"/>
                    </a:lnTo>
                    <a:lnTo>
                      <a:pt x="160" y="138"/>
                    </a:lnTo>
                    <a:lnTo>
                      <a:pt x="160" y="166"/>
                    </a:lnTo>
                    <a:lnTo>
                      <a:pt x="160" y="166"/>
                    </a:lnTo>
                    <a:lnTo>
                      <a:pt x="162" y="148"/>
                    </a:lnTo>
                    <a:lnTo>
                      <a:pt x="162" y="148"/>
                    </a:lnTo>
                    <a:lnTo>
                      <a:pt x="164" y="120"/>
                    </a:lnTo>
                    <a:lnTo>
                      <a:pt x="162" y="94"/>
                    </a:lnTo>
                    <a:lnTo>
                      <a:pt x="156" y="70"/>
                    </a:lnTo>
                    <a:lnTo>
                      <a:pt x="148" y="48"/>
                    </a:lnTo>
                    <a:lnTo>
                      <a:pt x="138" y="28"/>
                    </a:lnTo>
                    <a:lnTo>
                      <a:pt x="126" y="14"/>
                    </a:lnTo>
                    <a:lnTo>
                      <a:pt x="120" y="8"/>
                    </a:lnTo>
                    <a:lnTo>
                      <a:pt x="112" y="4"/>
                    </a:lnTo>
                    <a:lnTo>
                      <a:pt x="104" y="2"/>
                    </a:lnTo>
                    <a:lnTo>
                      <a:pt x="96" y="0"/>
                    </a:lnTo>
                    <a:lnTo>
                      <a:pt x="96" y="0"/>
                    </a:lnTo>
                    <a:lnTo>
                      <a:pt x="88" y="0"/>
                    </a:lnTo>
                    <a:lnTo>
                      <a:pt x="80" y="0"/>
                    </a:lnTo>
                    <a:lnTo>
                      <a:pt x="70" y="2"/>
                    </a:lnTo>
                    <a:lnTo>
                      <a:pt x="62" y="6"/>
                    </a:lnTo>
                    <a:lnTo>
                      <a:pt x="48" y="18"/>
                    </a:lnTo>
                    <a:lnTo>
                      <a:pt x="34" y="34"/>
                    </a:lnTo>
                    <a:lnTo>
                      <a:pt x="22" y="52"/>
                    </a:lnTo>
                    <a:lnTo>
                      <a:pt x="12" y="76"/>
                    </a:lnTo>
                    <a:lnTo>
                      <a:pt x="4" y="100"/>
                    </a:lnTo>
                    <a:lnTo>
                      <a:pt x="0" y="128"/>
                    </a:lnTo>
                    <a:lnTo>
                      <a:pt x="0" y="128"/>
                    </a:lnTo>
                    <a:lnTo>
                      <a:pt x="0" y="136"/>
                    </a:lnTo>
                    <a:lnTo>
                      <a:pt x="0" y="136"/>
                    </a:lnTo>
                    <a:lnTo>
                      <a:pt x="6" y="112"/>
                    </a:lnTo>
                    <a:lnTo>
                      <a:pt x="14" y="88"/>
                    </a:lnTo>
                    <a:lnTo>
                      <a:pt x="24" y="68"/>
                    </a:lnTo>
                    <a:lnTo>
                      <a:pt x="36" y="52"/>
                    </a:lnTo>
                    <a:lnTo>
                      <a:pt x="48" y="38"/>
                    </a:lnTo>
                    <a:lnTo>
                      <a:pt x="62" y="30"/>
                    </a:lnTo>
                    <a:lnTo>
                      <a:pt x="78" y="24"/>
                    </a:lnTo>
                    <a:lnTo>
                      <a:pt x="84" y="24"/>
                    </a:lnTo>
                    <a:lnTo>
                      <a:pt x="92" y="24"/>
                    </a:lnTo>
                    <a:lnTo>
                      <a:pt x="92" y="24"/>
                    </a:lnTo>
                    <a:close/>
                  </a:path>
                </a:pathLst>
              </a:custGeom>
              <a:solidFill>
                <a:srgbClr val="E7E8E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34" name="Freeform 111"/>
              <p:cNvSpPr>
                <a:spLocks/>
              </p:cNvSpPr>
              <p:nvPr/>
            </p:nvSpPr>
            <p:spPr bwMode="auto">
              <a:xfrm>
                <a:off x="5723281" y="4465637"/>
                <a:ext cx="282575" cy="136525"/>
              </a:xfrm>
              <a:custGeom>
                <a:avLst/>
                <a:gdLst>
                  <a:gd name="T0" fmla="*/ 178 w 178"/>
                  <a:gd name="T1" fmla="*/ 58 h 86"/>
                  <a:gd name="T2" fmla="*/ 178 w 178"/>
                  <a:gd name="T3" fmla="*/ 58 h 86"/>
                  <a:gd name="T4" fmla="*/ 176 w 178"/>
                  <a:gd name="T5" fmla="*/ 52 h 86"/>
                  <a:gd name="T6" fmla="*/ 172 w 178"/>
                  <a:gd name="T7" fmla="*/ 42 h 86"/>
                  <a:gd name="T8" fmla="*/ 166 w 178"/>
                  <a:gd name="T9" fmla="*/ 34 h 86"/>
                  <a:gd name="T10" fmla="*/ 158 w 178"/>
                  <a:gd name="T11" fmla="*/ 24 h 86"/>
                  <a:gd name="T12" fmla="*/ 148 w 178"/>
                  <a:gd name="T13" fmla="*/ 14 h 86"/>
                  <a:gd name="T14" fmla="*/ 132 w 178"/>
                  <a:gd name="T15" fmla="*/ 8 h 86"/>
                  <a:gd name="T16" fmla="*/ 114 w 178"/>
                  <a:gd name="T17" fmla="*/ 4 h 86"/>
                  <a:gd name="T18" fmla="*/ 114 w 178"/>
                  <a:gd name="T19" fmla="*/ 4 h 86"/>
                  <a:gd name="T20" fmla="*/ 64 w 178"/>
                  <a:gd name="T21" fmla="*/ 0 h 86"/>
                  <a:gd name="T22" fmla="*/ 52 w 178"/>
                  <a:gd name="T23" fmla="*/ 2 h 86"/>
                  <a:gd name="T24" fmla="*/ 40 w 178"/>
                  <a:gd name="T25" fmla="*/ 4 h 86"/>
                  <a:gd name="T26" fmla="*/ 40 w 178"/>
                  <a:gd name="T27" fmla="*/ 4 h 86"/>
                  <a:gd name="T28" fmla="*/ 24 w 178"/>
                  <a:gd name="T29" fmla="*/ 8 h 86"/>
                  <a:gd name="T30" fmla="*/ 12 w 178"/>
                  <a:gd name="T31" fmla="*/ 14 h 86"/>
                  <a:gd name="T32" fmla="*/ 0 w 178"/>
                  <a:gd name="T33" fmla="*/ 22 h 86"/>
                  <a:gd name="T34" fmla="*/ 0 w 178"/>
                  <a:gd name="T35" fmla="*/ 22 h 86"/>
                  <a:gd name="T36" fmla="*/ 4 w 178"/>
                  <a:gd name="T37" fmla="*/ 30 h 86"/>
                  <a:gd name="T38" fmla="*/ 16 w 178"/>
                  <a:gd name="T39" fmla="*/ 48 h 86"/>
                  <a:gd name="T40" fmla="*/ 26 w 178"/>
                  <a:gd name="T41" fmla="*/ 58 h 86"/>
                  <a:gd name="T42" fmla="*/ 36 w 178"/>
                  <a:gd name="T43" fmla="*/ 68 h 86"/>
                  <a:gd name="T44" fmla="*/ 48 w 178"/>
                  <a:gd name="T45" fmla="*/ 74 h 86"/>
                  <a:gd name="T46" fmla="*/ 62 w 178"/>
                  <a:gd name="T47" fmla="*/ 80 h 86"/>
                  <a:gd name="T48" fmla="*/ 62 w 178"/>
                  <a:gd name="T49" fmla="*/ 80 h 86"/>
                  <a:gd name="T50" fmla="*/ 86 w 178"/>
                  <a:gd name="T51" fmla="*/ 84 h 86"/>
                  <a:gd name="T52" fmla="*/ 104 w 178"/>
                  <a:gd name="T53" fmla="*/ 86 h 86"/>
                  <a:gd name="T54" fmla="*/ 120 w 178"/>
                  <a:gd name="T55" fmla="*/ 86 h 86"/>
                  <a:gd name="T56" fmla="*/ 136 w 178"/>
                  <a:gd name="T57" fmla="*/ 80 h 86"/>
                  <a:gd name="T58" fmla="*/ 136 w 178"/>
                  <a:gd name="T59" fmla="*/ 80 h 86"/>
                  <a:gd name="T60" fmla="*/ 166 w 178"/>
                  <a:gd name="T61" fmla="*/ 66 h 86"/>
                  <a:gd name="T62" fmla="*/ 178 w 178"/>
                  <a:gd name="T63" fmla="*/ 58 h 86"/>
                  <a:gd name="T64" fmla="*/ 178 w 178"/>
                  <a:gd name="T65" fmla="*/ 58 h 8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78" h="86">
                    <a:moveTo>
                      <a:pt x="178" y="58"/>
                    </a:moveTo>
                    <a:lnTo>
                      <a:pt x="178" y="58"/>
                    </a:lnTo>
                    <a:lnTo>
                      <a:pt x="176" y="52"/>
                    </a:lnTo>
                    <a:lnTo>
                      <a:pt x="172" y="42"/>
                    </a:lnTo>
                    <a:lnTo>
                      <a:pt x="166" y="34"/>
                    </a:lnTo>
                    <a:lnTo>
                      <a:pt x="158" y="24"/>
                    </a:lnTo>
                    <a:lnTo>
                      <a:pt x="148" y="14"/>
                    </a:lnTo>
                    <a:lnTo>
                      <a:pt x="132" y="8"/>
                    </a:lnTo>
                    <a:lnTo>
                      <a:pt x="114" y="4"/>
                    </a:lnTo>
                    <a:lnTo>
                      <a:pt x="114" y="4"/>
                    </a:lnTo>
                    <a:lnTo>
                      <a:pt x="64" y="0"/>
                    </a:lnTo>
                    <a:lnTo>
                      <a:pt x="52" y="2"/>
                    </a:lnTo>
                    <a:lnTo>
                      <a:pt x="40" y="4"/>
                    </a:lnTo>
                    <a:lnTo>
                      <a:pt x="40" y="4"/>
                    </a:lnTo>
                    <a:lnTo>
                      <a:pt x="24" y="8"/>
                    </a:lnTo>
                    <a:lnTo>
                      <a:pt x="12" y="14"/>
                    </a:lnTo>
                    <a:lnTo>
                      <a:pt x="0" y="22"/>
                    </a:lnTo>
                    <a:lnTo>
                      <a:pt x="0" y="22"/>
                    </a:lnTo>
                    <a:lnTo>
                      <a:pt x="4" y="30"/>
                    </a:lnTo>
                    <a:lnTo>
                      <a:pt x="16" y="48"/>
                    </a:lnTo>
                    <a:lnTo>
                      <a:pt x="26" y="58"/>
                    </a:lnTo>
                    <a:lnTo>
                      <a:pt x="36" y="68"/>
                    </a:lnTo>
                    <a:lnTo>
                      <a:pt x="48" y="74"/>
                    </a:lnTo>
                    <a:lnTo>
                      <a:pt x="62" y="80"/>
                    </a:lnTo>
                    <a:lnTo>
                      <a:pt x="62" y="80"/>
                    </a:lnTo>
                    <a:lnTo>
                      <a:pt x="86" y="84"/>
                    </a:lnTo>
                    <a:lnTo>
                      <a:pt x="104" y="86"/>
                    </a:lnTo>
                    <a:lnTo>
                      <a:pt x="120" y="86"/>
                    </a:lnTo>
                    <a:lnTo>
                      <a:pt x="136" y="80"/>
                    </a:lnTo>
                    <a:lnTo>
                      <a:pt x="136" y="80"/>
                    </a:lnTo>
                    <a:lnTo>
                      <a:pt x="166" y="66"/>
                    </a:lnTo>
                    <a:lnTo>
                      <a:pt x="178" y="58"/>
                    </a:lnTo>
                    <a:lnTo>
                      <a:pt x="178" y="58"/>
                    </a:lnTo>
                    <a:close/>
                  </a:path>
                </a:pathLst>
              </a:custGeom>
              <a:solidFill>
                <a:srgbClr val="FFF2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35" name="Freeform 112"/>
              <p:cNvSpPr>
                <a:spLocks/>
              </p:cNvSpPr>
              <p:nvPr/>
            </p:nvSpPr>
            <p:spPr bwMode="auto">
              <a:xfrm>
                <a:off x="5497856" y="4275137"/>
                <a:ext cx="31750" cy="28575"/>
              </a:xfrm>
              <a:custGeom>
                <a:avLst/>
                <a:gdLst>
                  <a:gd name="T0" fmla="*/ 20 w 20"/>
                  <a:gd name="T1" fmla="*/ 8 h 18"/>
                  <a:gd name="T2" fmla="*/ 20 w 20"/>
                  <a:gd name="T3" fmla="*/ 8 h 18"/>
                  <a:gd name="T4" fmla="*/ 18 w 20"/>
                  <a:gd name="T5" fmla="*/ 12 h 18"/>
                  <a:gd name="T6" fmla="*/ 16 w 20"/>
                  <a:gd name="T7" fmla="*/ 14 h 18"/>
                  <a:gd name="T8" fmla="*/ 14 w 20"/>
                  <a:gd name="T9" fmla="*/ 16 h 18"/>
                  <a:gd name="T10" fmla="*/ 10 w 20"/>
                  <a:gd name="T11" fmla="*/ 18 h 18"/>
                  <a:gd name="T12" fmla="*/ 10 w 20"/>
                  <a:gd name="T13" fmla="*/ 18 h 18"/>
                  <a:gd name="T14" fmla="*/ 6 w 20"/>
                  <a:gd name="T15" fmla="*/ 16 h 18"/>
                  <a:gd name="T16" fmla="*/ 4 w 20"/>
                  <a:gd name="T17" fmla="*/ 14 h 18"/>
                  <a:gd name="T18" fmla="*/ 2 w 20"/>
                  <a:gd name="T19" fmla="*/ 12 h 18"/>
                  <a:gd name="T20" fmla="*/ 0 w 20"/>
                  <a:gd name="T21" fmla="*/ 8 h 18"/>
                  <a:gd name="T22" fmla="*/ 0 w 20"/>
                  <a:gd name="T23" fmla="*/ 8 h 18"/>
                  <a:gd name="T24" fmla="*/ 2 w 20"/>
                  <a:gd name="T25" fmla="*/ 4 h 18"/>
                  <a:gd name="T26" fmla="*/ 4 w 20"/>
                  <a:gd name="T27" fmla="*/ 2 h 18"/>
                  <a:gd name="T28" fmla="*/ 6 w 20"/>
                  <a:gd name="T29" fmla="*/ 0 h 18"/>
                  <a:gd name="T30" fmla="*/ 10 w 20"/>
                  <a:gd name="T31" fmla="*/ 0 h 18"/>
                  <a:gd name="T32" fmla="*/ 10 w 20"/>
                  <a:gd name="T33" fmla="*/ 0 h 18"/>
                  <a:gd name="T34" fmla="*/ 14 w 20"/>
                  <a:gd name="T35" fmla="*/ 0 h 18"/>
                  <a:gd name="T36" fmla="*/ 16 w 20"/>
                  <a:gd name="T37" fmla="*/ 2 h 18"/>
                  <a:gd name="T38" fmla="*/ 18 w 20"/>
                  <a:gd name="T39" fmla="*/ 4 h 18"/>
                  <a:gd name="T40" fmla="*/ 20 w 20"/>
                  <a:gd name="T41" fmla="*/ 8 h 18"/>
                  <a:gd name="T42" fmla="*/ 20 w 20"/>
                  <a:gd name="T43" fmla="*/ 8 h 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20" h="18">
                    <a:moveTo>
                      <a:pt x="20" y="8"/>
                    </a:moveTo>
                    <a:lnTo>
                      <a:pt x="20" y="8"/>
                    </a:lnTo>
                    <a:lnTo>
                      <a:pt x="18" y="12"/>
                    </a:lnTo>
                    <a:lnTo>
                      <a:pt x="16" y="14"/>
                    </a:lnTo>
                    <a:lnTo>
                      <a:pt x="14" y="16"/>
                    </a:lnTo>
                    <a:lnTo>
                      <a:pt x="10" y="18"/>
                    </a:lnTo>
                    <a:lnTo>
                      <a:pt x="10" y="18"/>
                    </a:lnTo>
                    <a:lnTo>
                      <a:pt x="6" y="16"/>
                    </a:lnTo>
                    <a:lnTo>
                      <a:pt x="4" y="14"/>
                    </a:lnTo>
                    <a:lnTo>
                      <a:pt x="2" y="12"/>
                    </a:lnTo>
                    <a:lnTo>
                      <a:pt x="0" y="8"/>
                    </a:lnTo>
                    <a:lnTo>
                      <a:pt x="0" y="8"/>
                    </a:lnTo>
                    <a:lnTo>
                      <a:pt x="2" y="4"/>
                    </a:lnTo>
                    <a:lnTo>
                      <a:pt x="4" y="2"/>
                    </a:lnTo>
                    <a:lnTo>
                      <a:pt x="6" y="0"/>
                    </a:lnTo>
                    <a:lnTo>
                      <a:pt x="10" y="0"/>
                    </a:lnTo>
                    <a:lnTo>
                      <a:pt x="10" y="0"/>
                    </a:lnTo>
                    <a:lnTo>
                      <a:pt x="14" y="0"/>
                    </a:lnTo>
                    <a:lnTo>
                      <a:pt x="16" y="2"/>
                    </a:lnTo>
                    <a:lnTo>
                      <a:pt x="18" y="4"/>
                    </a:lnTo>
                    <a:lnTo>
                      <a:pt x="20" y="8"/>
                    </a:lnTo>
                    <a:lnTo>
                      <a:pt x="20" y="8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36" name="Freeform 113"/>
              <p:cNvSpPr>
                <a:spLocks/>
              </p:cNvSpPr>
              <p:nvPr/>
            </p:nvSpPr>
            <p:spPr bwMode="auto">
              <a:xfrm>
                <a:off x="5802656" y="4211637"/>
                <a:ext cx="171450" cy="215900"/>
              </a:xfrm>
              <a:custGeom>
                <a:avLst/>
                <a:gdLst>
                  <a:gd name="T0" fmla="*/ 108 w 108"/>
                  <a:gd name="T1" fmla="*/ 76 h 136"/>
                  <a:gd name="T2" fmla="*/ 108 w 108"/>
                  <a:gd name="T3" fmla="*/ 76 h 136"/>
                  <a:gd name="T4" fmla="*/ 104 w 108"/>
                  <a:gd name="T5" fmla="*/ 90 h 136"/>
                  <a:gd name="T6" fmla="*/ 98 w 108"/>
                  <a:gd name="T7" fmla="*/ 102 h 136"/>
                  <a:gd name="T8" fmla="*/ 92 w 108"/>
                  <a:gd name="T9" fmla="*/ 112 h 136"/>
                  <a:gd name="T10" fmla="*/ 84 w 108"/>
                  <a:gd name="T11" fmla="*/ 122 h 136"/>
                  <a:gd name="T12" fmla="*/ 76 w 108"/>
                  <a:gd name="T13" fmla="*/ 130 h 136"/>
                  <a:gd name="T14" fmla="*/ 66 w 108"/>
                  <a:gd name="T15" fmla="*/ 134 h 136"/>
                  <a:gd name="T16" fmla="*/ 54 w 108"/>
                  <a:gd name="T17" fmla="*/ 136 h 136"/>
                  <a:gd name="T18" fmla="*/ 44 w 108"/>
                  <a:gd name="T19" fmla="*/ 136 h 136"/>
                  <a:gd name="T20" fmla="*/ 44 w 108"/>
                  <a:gd name="T21" fmla="*/ 136 h 136"/>
                  <a:gd name="T22" fmla="*/ 34 w 108"/>
                  <a:gd name="T23" fmla="*/ 134 h 136"/>
                  <a:gd name="T24" fmla="*/ 24 w 108"/>
                  <a:gd name="T25" fmla="*/ 128 h 136"/>
                  <a:gd name="T26" fmla="*/ 16 w 108"/>
                  <a:gd name="T27" fmla="*/ 120 h 136"/>
                  <a:gd name="T28" fmla="*/ 10 w 108"/>
                  <a:gd name="T29" fmla="*/ 110 h 136"/>
                  <a:gd name="T30" fmla="*/ 4 w 108"/>
                  <a:gd name="T31" fmla="*/ 100 h 136"/>
                  <a:gd name="T32" fmla="*/ 2 w 108"/>
                  <a:gd name="T33" fmla="*/ 88 h 136"/>
                  <a:gd name="T34" fmla="*/ 0 w 108"/>
                  <a:gd name="T35" fmla="*/ 74 h 136"/>
                  <a:gd name="T36" fmla="*/ 2 w 108"/>
                  <a:gd name="T37" fmla="*/ 60 h 136"/>
                  <a:gd name="T38" fmla="*/ 2 w 108"/>
                  <a:gd name="T39" fmla="*/ 60 h 136"/>
                  <a:gd name="T40" fmla="*/ 6 w 108"/>
                  <a:gd name="T41" fmla="*/ 46 h 136"/>
                  <a:gd name="T42" fmla="*/ 10 w 108"/>
                  <a:gd name="T43" fmla="*/ 34 h 136"/>
                  <a:gd name="T44" fmla="*/ 18 w 108"/>
                  <a:gd name="T45" fmla="*/ 24 h 136"/>
                  <a:gd name="T46" fmla="*/ 26 w 108"/>
                  <a:gd name="T47" fmla="*/ 14 h 136"/>
                  <a:gd name="T48" fmla="*/ 34 w 108"/>
                  <a:gd name="T49" fmla="*/ 6 h 136"/>
                  <a:gd name="T50" fmla="*/ 44 w 108"/>
                  <a:gd name="T51" fmla="*/ 2 h 136"/>
                  <a:gd name="T52" fmla="*/ 54 w 108"/>
                  <a:gd name="T53" fmla="*/ 0 h 136"/>
                  <a:gd name="T54" fmla="*/ 66 w 108"/>
                  <a:gd name="T55" fmla="*/ 0 h 136"/>
                  <a:gd name="T56" fmla="*/ 66 w 108"/>
                  <a:gd name="T57" fmla="*/ 0 h 136"/>
                  <a:gd name="T58" fmla="*/ 76 w 108"/>
                  <a:gd name="T59" fmla="*/ 2 h 136"/>
                  <a:gd name="T60" fmla="*/ 86 w 108"/>
                  <a:gd name="T61" fmla="*/ 8 h 136"/>
                  <a:gd name="T62" fmla="*/ 94 w 108"/>
                  <a:gd name="T63" fmla="*/ 16 h 136"/>
                  <a:gd name="T64" fmla="*/ 100 w 108"/>
                  <a:gd name="T65" fmla="*/ 26 h 136"/>
                  <a:gd name="T66" fmla="*/ 104 w 108"/>
                  <a:gd name="T67" fmla="*/ 36 h 136"/>
                  <a:gd name="T68" fmla="*/ 108 w 108"/>
                  <a:gd name="T69" fmla="*/ 48 h 136"/>
                  <a:gd name="T70" fmla="*/ 108 w 108"/>
                  <a:gd name="T71" fmla="*/ 62 h 136"/>
                  <a:gd name="T72" fmla="*/ 108 w 108"/>
                  <a:gd name="T73" fmla="*/ 76 h 136"/>
                  <a:gd name="T74" fmla="*/ 108 w 108"/>
                  <a:gd name="T75" fmla="*/ 76 h 13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108" h="136">
                    <a:moveTo>
                      <a:pt x="108" y="76"/>
                    </a:moveTo>
                    <a:lnTo>
                      <a:pt x="108" y="76"/>
                    </a:lnTo>
                    <a:lnTo>
                      <a:pt x="104" y="90"/>
                    </a:lnTo>
                    <a:lnTo>
                      <a:pt x="98" y="102"/>
                    </a:lnTo>
                    <a:lnTo>
                      <a:pt x="92" y="112"/>
                    </a:lnTo>
                    <a:lnTo>
                      <a:pt x="84" y="122"/>
                    </a:lnTo>
                    <a:lnTo>
                      <a:pt x="76" y="130"/>
                    </a:lnTo>
                    <a:lnTo>
                      <a:pt x="66" y="134"/>
                    </a:lnTo>
                    <a:lnTo>
                      <a:pt x="54" y="136"/>
                    </a:lnTo>
                    <a:lnTo>
                      <a:pt x="44" y="136"/>
                    </a:lnTo>
                    <a:lnTo>
                      <a:pt x="44" y="136"/>
                    </a:lnTo>
                    <a:lnTo>
                      <a:pt x="34" y="134"/>
                    </a:lnTo>
                    <a:lnTo>
                      <a:pt x="24" y="128"/>
                    </a:lnTo>
                    <a:lnTo>
                      <a:pt x="16" y="120"/>
                    </a:lnTo>
                    <a:lnTo>
                      <a:pt x="10" y="110"/>
                    </a:lnTo>
                    <a:lnTo>
                      <a:pt x="4" y="100"/>
                    </a:lnTo>
                    <a:lnTo>
                      <a:pt x="2" y="88"/>
                    </a:lnTo>
                    <a:lnTo>
                      <a:pt x="0" y="74"/>
                    </a:lnTo>
                    <a:lnTo>
                      <a:pt x="2" y="60"/>
                    </a:lnTo>
                    <a:lnTo>
                      <a:pt x="2" y="60"/>
                    </a:lnTo>
                    <a:lnTo>
                      <a:pt x="6" y="46"/>
                    </a:lnTo>
                    <a:lnTo>
                      <a:pt x="10" y="34"/>
                    </a:lnTo>
                    <a:lnTo>
                      <a:pt x="18" y="24"/>
                    </a:lnTo>
                    <a:lnTo>
                      <a:pt x="26" y="14"/>
                    </a:lnTo>
                    <a:lnTo>
                      <a:pt x="34" y="6"/>
                    </a:lnTo>
                    <a:lnTo>
                      <a:pt x="44" y="2"/>
                    </a:lnTo>
                    <a:lnTo>
                      <a:pt x="54" y="0"/>
                    </a:lnTo>
                    <a:lnTo>
                      <a:pt x="66" y="0"/>
                    </a:lnTo>
                    <a:lnTo>
                      <a:pt x="66" y="0"/>
                    </a:lnTo>
                    <a:lnTo>
                      <a:pt x="76" y="2"/>
                    </a:lnTo>
                    <a:lnTo>
                      <a:pt x="86" y="8"/>
                    </a:lnTo>
                    <a:lnTo>
                      <a:pt x="94" y="16"/>
                    </a:lnTo>
                    <a:lnTo>
                      <a:pt x="100" y="26"/>
                    </a:lnTo>
                    <a:lnTo>
                      <a:pt x="104" y="36"/>
                    </a:lnTo>
                    <a:lnTo>
                      <a:pt x="108" y="48"/>
                    </a:lnTo>
                    <a:lnTo>
                      <a:pt x="108" y="62"/>
                    </a:lnTo>
                    <a:lnTo>
                      <a:pt x="108" y="76"/>
                    </a:lnTo>
                    <a:lnTo>
                      <a:pt x="108" y="76"/>
                    </a:lnTo>
                    <a:close/>
                  </a:path>
                </a:pathLst>
              </a:custGeom>
              <a:solidFill>
                <a:srgbClr val="0095C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37" name="Freeform 114"/>
              <p:cNvSpPr>
                <a:spLocks/>
              </p:cNvSpPr>
              <p:nvPr/>
            </p:nvSpPr>
            <p:spPr bwMode="auto">
              <a:xfrm>
                <a:off x="5821706" y="4224337"/>
                <a:ext cx="133350" cy="190500"/>
              </a:xfrm>
              <a:custGeom>
                <a:avLst/>
                <a:gdLst>
                  <a:gd name="T0" fmla="*/ 84 w 84"/>
                  <a:gd name="T1" fmla="*/ 66 h 120"/>
                  <a:gd name="T2" fmla="*/ 84 w 84"/>
                  <a:gd name="T3" fmla="*/ 66 h 120"/>
                  <a:gd name="T4" fmla="*/ 82 w 84"/>
                  <a:gd name="T5" fmla="*/ 78 h 120"/>
                  <a:gd name="T6" fmla="*/ 78 w 84"/>
                  <a:gd name="T7" fmla="*/ 90 h 120"/>
                  <a:gd name="T8" fmla="*/ 72 w 84"/>
                  <a:gd name="T9" fmla="*/ 100 h 120"/>
                  <a:gd name="T10" fmla="*/ 66 w 84"/>
                  <a:gd name="T11" fmla="*/ 108 h 120"/>
                  <a:gd name="T12" fmla="*/ 58 w 84"/>
                  <a:gd name="T13" fmla="*/ 114 h 120"/>
                  <a:gd name="T14" fmla="*/ 50 w 84"/>
                  <a:gd name="T15" fmla="*/ 118 h 120"/>
                  <a:gd name="T16" fmla="*/ 42 w 84"/>
                  <a:gd name="T17" fmla="*/ 120 h 120"/>
                  <a:gd name="T18" fmla="*/ 34 w 84"/>
                  <a:gd name="T19" fmla="*/ 120 h 120"/>
                  <a:gd name="T20" fmla="*/ 34 w 84"/>
                  <a:gd name="T21" fmla="*/ 120 h 120"/>
                  <a:gd name="T22" fmla="*/ 26 w 84"/>
                  <a:gd name="T23" fmla="*/ 118 h 120"/>
                  <a:gd name="T24" fmla="*/ 18 w 84"/>
                  <a:gd name="T25" fmla="*/ 112 h 120"/>
                  <a:gd name="T26" fmla="*/ 12 w 84"/>
                  <a:gd name="T27" fmla="*/ 106 h 120"/>
                  <a:gd name="T28" fmla="*/ 6 w 84"/>
                  <a:gd name="T29" fmla="*/ 98 h 120"/>
                  <a:gd name="T30" fmla="*/ 2 w 84"/>
                  <a:gd name="T31" fmla="*/ 88 h 120"/>
                  <a:gd name="T32" fmla="*/ 0 w 84"/>
                  <a:gd name="T33" fmla="*/ 76 h 120"/>
                  <a:gd name="T34" fmla="*/ 0 w 84"/>
                  <a:gd name="T35" fmla="*/ 66 h 120"/>
                  <a:gd name="T36" fmla="*/ 0 w 84"/>
                  <a:gd name="T37" fmla="*/ 52 h 120"/>
                  <a:gd name="T38" fmla="*/ 0 w 84"/>
                  <a:gd name="T39" fmla="*/ 52 h 120"/>
                  <a:gd name="T40" fmla="*/ 2 w 84"/>
                  <a:gd name="T41" fmla="*/ 40 h 120"/>
                  <a:gd name="T42" fmla="*/ 6 w 84"/>
                  <a:gd name="T43" fmla="*/ 30 h 120"/>
                  <a:gd name="T44" fmla="*/ 12 w 84"/>
                  <a:gd name="T45" fmla="*/ 20 h 120"/>
                  <a:gd name="T46" fmla="*/ 18 w 84"/>
                  <a:gd name="T47" fmla="*/ 12 h 120"/>
                  <a:gd name="T48" fmla="*/ 26 w 84"/>
                  <a:gd name="T49" fmla="*/ 6 h 120"/>
                  <a:gd name="T50" fmla="*/ 34 w 84"/>
                  <a:gd name="T51" fmla="*/ 2 h 120"/>
                  <a:gd name="T52" fmla="*/ 42 w 84"/>
                  <a:gd name="T53" fmla="*/ 0 h 120"/>
                  <a:gd name="T54" fmla="*/ 50 w 84"/>
                  <a:gd name="T55" fmla="*/ 0 h 120"/>
                  <a:gd name="T56" fmla="*/ 50 w 84"/>
                  <a:gd name="T57" fmla="*/ 0 h 120"/>
                  <a:gd name="T58" fmla="*/ 58 w 84"/>
                  <a:gd name="T59" fmla="*/ 2 h 120"/>
                  <a:gd name="T60" fmla="*/ 66 w 84"/>
                  <a:gd name="T61" fmla="*/ 8 h 120"/>
                  <a:gd name="T62" fmla="*/ 72 w 84"/>
                  <a:gd name="T63" fmla="*/ 14 h 120"/>
                  <a:gd name="T64" fmla="*/ 78 w 84"/>
                  <a:gd name="T65" fmla="*/ 22 h 120"/>
                  <a:gd name="T66" fmla="*/ 82 w 84"/>
                  <a:gd name="T67" fmla="*/ 32 h 120"/>
                  <a:gd name="T68" fmla="*/ 84 w 84"/>
                  <a:gd name="T69" fmla="*/ 42 h 120"/>
                  <a:gd name="T70" fmla="*/ 84 w 84"/>
                  <a:gd name="T71" fmla="*/ 54 h 120"/>
                  <a:gd name="T72" fmla="*/ 84 w 84"/>
                  <a:gd name="T73" fmla="*/ 66 h 120"/>
                  <a:gd name="T74" fmla="*/ 84 w 84"/>
                  <a:gd name="T75" fmla="*/ 66 h 12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84" h="120">
                    <a:moveTo>
                      <a:pt x="84" y="66"/>
                    </a:moveTo>
                    <a:lnTo>
                      <a:pt x="84" y="66"/>
                    </a:lnTo>
                    <a:lnTo>
                      <a:pt x="82" y="78"/>
                    </a:lnTo>
                    <a:lnTo>
                      <a:pt x="78" y="90"/>
                    </a:lnTo>
                    <a:lnTo>
                      <a:pt x="72" y="100"/>
                    </a:lnTo>
                    <a:lnTo>
                      <a:pt x="66" y="108"/>
                    </a:lnTo>
                    <a:lnTo>
                      <a:pt x="58" y="114"/>
                    </a:lnTo>
                    <a:lnTo>
                      <a:pt x="50" y="118"/>
                    </a:lnTo>
                    <a:lnTo>
                      <a:pt x="42" y="120"/>
                    </a:lnTo>
                    <a:lnTo>
                      <a:pt x="34" y="120"/>
                    </a:lnTo>
                    <a:lnTo>
                      <a:pt x="34" y="120"/>
                    </a:lnTo>
                    <a:lnTo>
                      <a:pt x="26" y="118"/>
                    </a:lnTo>
                    <a:lnTo>
                      <a:pt x="18" y="112"/>
                    </a:lnTo>
                    <a:lnTo>
                      <a:pt x="12" y="106"/>
                    </a:lnTo>
                    <a:lnTo>
                      <a:pt x="6" y="98"/>
                    </a:lnTo>
                    <a:lnTo>
                      <a:pt x="2" y="88"/>
                    </a:lnTo>
                    <a:lnTo>
                      <a:pt x="0" y="76"/>
                    </a:lnTo>
                    <a:lnTo>
                      <a:pt x="0" y="66"/>
                    </a:lnTo>
                    <a:lnTo>
                      <a:pt x="0" y="52"/>
                    </a:lnTo>
                    <a:lnTo>
                      <a:pt x="0" y="52"/>
                    </a:lnTo>
                    <a:lnTo>
                      <a:pt x="2" y="40"/>
                    </a:lnTo>
                    <a:lnTo>
                      <a:pt x="6" y="30"/>
                    </a:lnTo>
                    <a:lnTo>
                      <a:pt x="12" y="20"/>
                    </a:lnTo>
                    <a:lnTo>
                      <a:pt x="18" y="12"/>
                    </a:lnTo>
                    <a:lnTo>
                      <a:pt x="26" y="6"/>
                    </a:lnTo>
                    <a:lnTo>
                      <a:pt x="34" y="2"/>
                    </a:lnTo>
                    <a:lnTo>
                      <a:pt x="42" y="0"/>
                    </a:lnTo>
                    <a:lnTo>
                      <a:pt x="50" y="0"/>
                    </a:lnTo>
                    <a:lnTo>
                      <a:pt x="50" y="0"/>
                    </a:lnTo>
                    <a:lnTo>
                      <a:pt x="58" y="2"/>
                    </a:lnTo>
                    <a:lnTo>
                      <a:pt x="66" y="8"/>
                    </a:lnTo>
                    <a:lnTo>
                      <a:pt x="72" y="14"/>
                    </a:lnTo>
                    <a:lnTo>
                      <a:pt x="78" y="22"/>
                    </a:lnTo>
                    <a:lnTo>
                      <a:pt x="82" y="32"/>
                    </a:lnTo>
                    <a:lnTo>
                      <a:pt x="84" y="42"/>
                    </a:lnTo>
                    <a:lnTo>
                      <a:pt x="84" y="54"/>
                    </a:lnTo>
                    <a:lnTo>
                      <a:pt x="84" y="66"/>
                    </a:lnTo>
                    <a:lnTo>
                      <a:pt x="84" y="66"/>
                    </a:lnTo>
                    <a:close/>
                  </a:path>
                </a:pathLst>
              </a:custGeom>
              <a:solidFill>
                <a:srgbClr val="5CCBF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38" name="Freeform 115"/>
              <p:cNvSpPr>
                <a:spLocks/>
              </p:cNvSpPr>
              <p:nvPr/>
            </p:nvSpPr>
            <p:spPr bwMode="auto">
              <a:xfrm>
                <a:off x="5834406" y="4262437"/>
                <a:ext cx="101600" cy="123825"/>
              </a:xfrm>
              <a:custGeom>
                <a:avLst/>
                <a:gdLst>
                  <a:gd name="T0" fmla="*/ 64 w 64"/>
                  <a:gd name="T1" fmla="*/ 44 h 78"/>
                  <a:gd name="T2" fmla="*/ 64 w 64"/>
                  <a:gd name="T3" fmla="*/ 44 h 78"/>
                  <a:gd name="T4" fmla="*/ 62 w 64"/>
                  <a:gd name="T5" fmla="*/ 52 h 78"/>
                  <a:gd name="T6" fmla="*/ 58 w 64"/>
                  <a:gd name="T7" fmla="*/ 58 h 78"/>
                  <a:gd name="T8" fmla="*/ 54 w 64"/>
                  <a:gd name="T9" fmla="*/ 64 h 78"/>
                  <a:gd name="T10" fmla="*/ 50 w 64"/>
                  <a:gd name="T11" fmla="*/ 70 h 78"/>
                  <a:gd name="T12" fmla="*/ 44 w 64"/>
                  <a:gd name="T13" fmla="*/ 74 h 78"/>
                  <a:gd name="T14" fmla="*/ 38 w 64"/>
                  <a:gd name="T15" fmla="*/ 76 h 78"/>
                  <a:gd name="T16" fmla="*/ 32 w 64"/>
                  <a:gd name="T17" fmla="*/ 78 h 78"/>
                  <a:gd name="T18" fmla="*/ 26 w 64"/>
                  <a:gd name="T19" fmla="*/ 78 h 78"/>
                  <a:gd name="T20" fmla="*/ 26 w 64"/>
                  <a:gd name="T21" fmla="*/ 78 h 78"/>
                  <a:gd name="T22" fmla="*/ 20 w 64"/>
                  <a:gd name="T23" fmla="*/ 76 h 78"/>
                  <a:gd name="T24" fmla="*/ 14 w 64"/>
                  <a:gd name="T25" fmla="*/ 72 h 78"/>
                  <a:gd name="T26" fmla="*/ 10 w 64"/>
                  <a:gd name="T27" fmla="*/ 68 h 78"/>
                  <a:gd name="T28" fmla="*/ 6 w 64"/>
                  <a:gd name="T29" fmla="*/ 62 h 78"/>
                  <a:gd name="T30" fmla="*/ 2 w 64"/>
                  <a:gd name="T31" fmla="*/ 56 h 78"/>
                  <a:gd name="T32" fmla="*/ 0 w 64"/>
                  <a:gd name="T33" fmla="*/ 50 h 78"/>
                  <a:gd name="T34" fmla="*/ 0 w 64"/>
                  <a:gd name="T35" fmla="*/ 42 h 78"/>
                  <a:gd name="T36" fmla="*/ 0 w 64"/>
                  <a:gd name="T37" fmla="*/ 34 h 78"/>
                  <a:gd name="T38" fmla="*/ 0 w 64"/>
                  <a:gd name="T39" fmla="*/ 34 h 78"/>
                  <a:gd name="T40" fmla="*/ 2 w 64"/>
                  <a:gd name="T41" fmla="*/ 26 h 78"/>
                  <a:gd name="T42" fmla="*/ 6 w 64"/>
                  <a:gd name="T43" fmla="*/ 20 h 78"/>
                  <a:gd name="T44" fmla="*/ 10 w 64"/>
                  <a:gd name="T45" fmla="*/ 14 h 78"/>
                  <a:gd name="T46" fmla="*/ 14 w 64"/>
                  <a:gd name="T47" fmla="*/ 8 h 78"/>
                  <a:gd name="T48" fmla="*/ 20 w 64"/>
                  <a:gd name="T49" fmla="*/ 4 h 78"/>
                  <a:gd name="T50" fmla="*/ 26 w 64"/>
                  <a:gd name="T51" fmla="*/ 0 h 78"/>
                  <a:gd name="T52" fmla="*/ 32 w 64"/>
                  <a:gd name="T53" fmla="*/ 0 h 78"/>
                  <a:gd name="T54" fmla="*/ 38 w 64"/>
                  <a:gd name="T55" fmla="*/ 0 h 78"/>
                  <a:gd name="T56" fmla="*/ 38 w 64"/>
                  <a:gd name="T57" fmla="*/ 0 h 78"/>
                  <a:gd name="T58" fmla="*/ 44 w 64"/>
                  <a:gd name="T59" fmla="*/ 2 h 78"/>
                  <a:gd name="T60" fmla="*/ 50 w 64"/>
                  <a:gd name="T61" fmla="*/ 4 h 78"/>
                  <a:gd name="T62" fmla="*/ 56 w 64"/>
                  <a:gd name="T63" fmla="*/ 10 h 78"/>
                  <a:gd name="T64" fmla="*/ 58 w 64"/>
                  <a:gd name="T65" fmla="*/ 14 h 78"/>
                  <a:gd name="T66" fmla="*/ 62 w 64"/>
                  <a:gd name="T67" fmla="*/ 20 h 78"/>
                  <a:gd name="T68" fmla="*/ 64 w 64"/>
                  <a:gd name="T69" fmla="*/ 28 h 78"/>
                  <a:gd name="T70" fmla="*/ 64 w 64"/>
                  <a:gd name="T71" fmla="*/ 36 h 78"/>
                  <a:gd name="T72" fmla="*/ 64 w 64"/>
                  <a:gd name="T73" fmla="*/ 44 h 78"/>
                  <a:gd name="T74" fmla="*/ 64 w 64"/>
                  <a:gd name="T75" fmla="*/ 44 h 7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64" h="78">
                    <a:moveTo>
                      <a:pt x="64" y="44"/>
                    </a:moveTo>
                    <a:lnTo>
                      <a:pt x="64" y="44"/>
                    </a:lnTo>
                    <a:lnTo>
                      <a:pt x="62" y="52"/>
                    </a:lnTo>
                    <a:lnTo>
                      <a:pt x="58" y="58"/>
                    </a:lnTo>
                    <a:lnTo>
                      <a:pt x="54" y="64"/>
                    </a:lnTo>
                    <a:lnTo>
                      <a:pt x="50" y="70"/>
                    </a:lnTo>
                    <a:lnTo>
                      <a:pt x="44" y="74"/>
                    </a:lnTo>
                    <a:lnTo>
                      <a:pt x="38" y="76"/>
                    </a:lnTo>
                    <a:lnTo>
                      <a:pt x="32" y="78"/>
                    </a:lnTo>
                    <a:lnTo>
                      <a:pt x="26" y="78"/>
                    </a:lnTo>
                    <a:lnTo>
                      <a:pt x="26" y="78"/>
                    </a:lnTo>
                    <a:lnTo>
                      <a:pt x="20" y="76"/>
                    </a:lnTo>
                    <a:lnTo>
                      <a:pt x="14" y="72"/>
                    </a:lnTo>
                    <a:lnTo>
                      <a:pt x="10" y="68"/>
                    </a:lnTo>
                    <a:lnTo>
                      <a:pt x="6" y="62"/>
                    </a:lnTo>
                    <a:lnTo>
                      <a:pt x="2" y="56"/>
                    </a:lnTo>
                    <a:lnTo>
                      <a:pt x="0" y="50"/>
                    </a:lnTo>
                    <a:lnTo>
                      <a:pt x="0" y="42"/>
                    </a:lnTo>
                    <a:lnTo>
                      <a:pt x="0" y="34"/>
                    </a:lnTo>
                    <a:lnTo>
                      <a:pt x="0" y="34"/>
                    </a:lnTo>
                    <a:lnTo>
                      <a:pt x="2" y="26"/>
                    </a:lnTo>
                    <a:lnTo>
                      <a:pt x="6" y="20"/>
                    </a:lnTo>
                    <a:lnTo>
                      <a:pt x="10" y="14"/>
                    </a:lnTo>
                    <a:lnTo>
                      <a:pt x="14" y="8"/>
                    </a:lnTo>
                    <a:lnTo>
                      <a:pt x="20" y="4"/>
                    </a:lnTo>
                    <a:lnTo>
                      <a:pt x="26" y="0"/>
                    </a:lnTo>
                    <a:lnTo>
                      <a:pt x="32" y="0"/>
                    </a:lnTo>
                    <a:lnTo>
                      <a:pt x="38" y="0"/>
                    </a:lnTo>
                    <a:lnTo>
                      <a:pt x="38" y="0"/>
                    </a:lnTo>
                    <a:lnTo>
                      <a:pt x="44" y="2"/>
                    </a:lnTo>
                    <a:lnTo>
                      <a:pt x="50" y="4"/>
                    </a:lnTo>
                    <a:lnTo>
                      <a:pt x="56" y="10"/>
                    </a:lnTo>
                    <a:lnTo>
                      <a:pt x="58" y="14"/>
                    </a:lnTo>
                    <a:lnTo>
                      <a:pt x="62" y="20"/>
                    </a:lnTo>
                    <a:lnTo>
                      <a:pt x="64" y="28"/>
                    </a:lnTo>
                    <a:lnTo>
                      <a:pt x="64" y="36"/>
                    </a:lnTo>
                    <a:lnTo>
                      <a:pt x="64" y="44"/>
                    </a:lnTo>
                    <a:lnTo>
                      <a:pt x="64" y="44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39" name="Freeform 116"/>
              <p:cNvSpPr>
                <a:spLocks/>
              </p:cNvSpPr>
              <p:nvPr/>
            </p:nvSpPr>
            <p:spPr bwMode="auto">
              <a:xfrm>
                <a:off x="5907431" y="4278312"/>
                <a:ext cx="28575" cy="28575"/>
              </a:xfrm>
              <a:custGeom>
                <a:avLst/>
                <a:gdLst>
                  <a:gd name="T0" fmla="*/ 0 w 18"/>
                  <a:gd name="T1" fmla="*/ 10 h 18"/>
                  <a:gd name="T2" fmla="*/ 0 w 18"/>
                  <a:gd name="T3" fmla="*/ 10 h 18"/>
                  <a:gd name="T4" fmla="*/ 0 w 18"/>
                  <a:gd name="T5" fmla="*/ 12 h 18"/>
                  <a:gd name="T6" fmla="*/ 2 w 18"/>
                  <a:gd name="T7" fmla="*/ 16 h 18"/>
                  <a:gd name="T8" fmla="*/ 4 w 18"/>
                  <a:gd name="T9" fmla="*/ 18 h 18"/>
                  <a:gd name="T10" fmla="*/ 8 w 18"/>
                  <a:gd name="T11" fmla="*/ 18 h 18"/>
                  <a:gd name="T12" fmla="*/ 8 w 18"/>
                  <a:gd name="T13" fmla="*/ 18 h 18"/>
                  <a:gd name="T14" fmla="*/ 12 w 18"/>
                  <a:gd name="T15" fmla="*/ 18 h 18"/>
                  <a:gd name="T16" fmla="*/ 16 w 18"/>
                  <a:gd name="T17" fmla="*/ 16 h 18"/>
                  <a:gd name="T18" fmla="*/ 18 w 18"/>
                  <a:gd name="T19" fmla="*/ 12 h 18"/>
                  <a:gd name="T20" fmla="*/ 18 w 18"/>
                  <a:gd name="T21" fmla="*/ 10 h 18"/>
                  <a:gd name="T22" fmla="*/ 18 w 18"/>
                  <a:gd name="T23" fmla="*/ 10 h 18"/>
                  <a:gd name="T24" fmla="*/ 18 w 18"/>
                  <a:gd name="T25" fmla="*/ 6 h 18"/>
                  <a:gd name="T26" fmla="*/ 16 w 18"/>
                  <a:gd name="T27" fmla="*/ 2 h 18"/>
                  <a:gd name="T28" fmla="*/ 12 w 18"/>
                  <a:gd name="T29" fmla="*/ 0 h 18"/>
                  <a:gd name="T30" fmla="*/ 8 w 18"/>
                  <a:gd name="T31" fmla="*/ 0 h 18"/>
                  <a:gd name="T32" fmla="*/ 8 w 18"/>
                  <a:gd name="T33" fmla="*/ 0 h 18"/>
                  <a:gd name="T34" fmla="*/ 4 w 18"/>
                  <a:gd name="T35" fmla="*/ 0 h 18"/>
                  <a:gd name="T36" fmla="*/ 2 w 18"/>
                  <a:gd name="T37" fmla="*/ 2 h 18"/>
                  <a:gd name="T38" fmla="*/ 0 w 18"/>
                  <a:gd name="T39" fmla="*/ 6 h 18"/>
                  <a:gd name="T40" fmla="*/ 0 w 18"/>
                  <a:gd name="T41" fmla="*/ 10 h 18"/>
                  <a:gd name="T42" fmla="*/ 0 w 18"/>
                  <a:gd name="T43" fmla="*/ 10 h 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18" h="18">
                    <a:moveTo>
                      <a:pt x="0" y="10"/>
                    </a:moveTo>
                    <a:lnTo>
                      <a:pt x="0" y="10"/>
                    </a:lnTo>
                    <a:lnTo>
                      <a:pt x="0" y="12"/>
                    </a:lnTo>
                    <a:lnTo>
                      <a:pt x="2" y="16"/>
                    </a:lnTo>
                    <a:lnTo>
                      <a:pt x="4" y="18"/>
                    </a:lnTo>
                    <a:lnTo>
                      <a:pt x="8" y="18"/>
                    </a:lnTo>
                    <a:lnTo>
                      <a:pt x="8" y="18"/>
                    </a:lnTo>
                    <a:lnTo>
                      <a:pt x="12" y="18"/>
                    </a:lnTo>
                    <a:lnTo>
                      <a:pt x="16" y="16"/>
                    </a:lnTo>
                    <a:lnTo>
                      <a:pt x="18" y="12"/>
                    </a:lnTo>
                    <a:lnTo>
                      <a:pt x="18" y="10"/>
                    </a:lnTo>
                    <a:lnTo>
                      <a:pt x="18" y="10"/>
                    </a:lnTo>
                    <a:lnTo>
                      <a:pt x="18" y="6"/>
                    </a:lnTo>
                    <a:lnTo>
                      <a:pt x="16" y="2"/>
                    </a:lnTo>
                    <a:lnTo>
                      <a:pt x="12" y="0"/>
                    </a:lnTo>
                    <a:lnTo>
                      <a:pt x="8" y="0"/>
                    </a:lnTo>
                    <a:lnTo>
                      <a:pt x="8" y="0"/>
                    </a:lnTo>
                    <a:lnTo>
                      <a:pt x="4" y="0"/>
                    </a:lnTo>
                    <a:lnTo>
                      <a:pt x="2" y="2"/>
                    </a:lnTo>
                    <a:lnTo>
                      <a:pt x="0" y="6"/>
                    </a:lnTo>
                    <a:lnTo>
                      <a:pt x="0" y="10"/>
                    </a:lnTo>
                    <a:lnTo>
                      <a:pt x="0" y="10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40" name="Freeform 117"/>
              <p:cNvSpPr>
                <a:spLocks/>
              </p:cNvSpPr>
              <p:nvPr/>
            </p:nvSpPr>
            <p:spPr bwMode="auto">
              <a:xfrm>
                <a:off x="5840756" y="4021137"/>
                <a:ext cx="180975" cy="133350"/>
              </a:xfrm>
              <a:custGeom>
                <a:avLst/>
                <a:gdLst>
                  <a:gd name="T0" fmla="*/ 106 w 114"/>
                  <a:gd name="T1" fmla="*/ 84 h 84"/>
                  <a:gd name="T2" fmla="*/ 106 w 114"/>
                  <a:gd name="T3" fmla="*/ 84 h 84"/>
                  <a:gd name="T4" fmla="*/ 112 w 114"/>
                  <a:gd name="T5" fmla="*/ 68 h 84"/>
                  <a:gd name="T6" fmla="*/ 114 w 114"/>
                  <a:gd name="T7" fmla="*/ 56 h 84"/>
                  <a:gd name="T8" fmla="*/ 114 w 114"/>
                  <a:gd name="T9" fmla="*/ 42 h 84"/>
                  <a:gd name="T10" fmla="*/ 114 w 114"/>
                  <a:gd name="T11" fmla="*/ 28 h 84"/>
                  <a:gd name="T12" fmla="*/ 112 w 114"/>
                  <a:gd name="T13" fmla="*/ 22 h 84"/>
                  <a:gd name="T14" fmla="*/ 108 w 114"/>
                  <a:gd name="T15" fmla="*/ 16 h 84"/>
                  <a:gd name="T16" fmla="*/ 104 w 114"/>
                  <a:gd name="T17" fmla="*/ 10 h 84"/>
                  <a:gd name="T18" fmla="*/ 98 w 114"/>
                  <a:gd name="T19" fmla="*/ 6 h 84"/>
                  <a:gd name="T20" fmla="*/ 90 w 114"/>
                  <a:gd name="T21" fmla="*/ 2 h 84"/>
                  <a:gd name="T22" fmla="*/ 80 w 114"/>
                  <a:gd name="T23" fmla="*/ 0 h 84"/>
                  <a:gd name="T24" fmla="*/ 80 w 114"/>
                  <a:gd name="T25" fmla="*/ 0 h 84"/>
                  <a:gd name="T26" fmla="*/ 74 w 114"/>
                  <a:gd name="T27" fmla="*/ 0 h 84"/>
                  <a:gd name="T28" fmla="*/ 66 w 114"/>
                  <a:gd name="T29" fmla="*/ 0 h 84"/>
                  <a:gd name="T30" fmla="*/ 50 w 114"/>
                  <a:gd name="T31" fmla="*/ 4 h 84"/>
                  <a:gd name="T32" fmla="*/ 36 w 114"/>
                  <a:gd name="T33" fmla="*/ 6 h 84"/>
                  <a:gd name="T34" fmla="*/ 30 w 114"/>
                  <a:gd name="T35" fmla="*/ 6 h 84"/>
                  <a:gd name="T36" fmla="*/ 24 w 114"/>
                  <a:gd name="T37" fmla="*/ 6 h 84"/>
                  <a:gd name="T38" fmla="*/ 24 w 114"/>
                  <a:gd name="T39" fmla="*/ 6 h 84"/>
                  <a:gd name="T40" fmla="*/ 14 w 114"/>
                  <a:gd name="T41" fmla="*/ 4 h 84"/>
                  <a:gd name="T42" fmla="*/ 6 w 114"/>
                  <a:gd name="T43" fmla="*/ 4 h 84"/>
                  <a:gd name="T44" fmla="*/ 2 w 114"/>
                  <a:gd name="T45" fmla="*/ 8 h 84"/>
                  <a:gd name="T46" fmla="*/ 0 w 114"/>
                  <a:gd name="T47" fmla="*/ 14 h 84"/>
                  <a:gd name="T48" fmla="*/ 2 w 114"/>
                  <a:gd name="T49" fmla="*/ 20 h 84"/>
                  <a:gd name="T50" fmla="*/ 8 w 114"/>
                  <a:gd name="T51" fmla="*/ 24 h 84"/>
                  <a:gd name="T52" fmla="*/ 18 w 114"/>
                  <a:gd name="T53" fmla="*/ 28 h 84"/>
                  <a:gd name="T54" fmla="*/ 34 w 114"/>
                  <a:gd name="T55" fmla="*/ 28 h 84"/>
                  <a:gd name="T56" fmla="*/ 34 w 114"/>
                  <a:gd name="T57" fmla="*/ 28 h 84"/>
                  <a:gd name="T58" fmla="*/ 56 w 114"/>
                  <a:gd name="T59" fmla="*/ 24 h 84"/>
                  <a:gd name="T60" fmla="*/ 78 w 114"/>
                  <a:gd name="T61" fmla="*/ 24 h 84"/>
                  <a:gd name="T62" fmla="*/ 88 w 114"/>
                  <a:gd name="T63" fmla="*/ 26 h 84"/>
                  <a:gd name="T64" fmla="*/ 96 w 114"/>
                  <a:gd name="T65" fmla="*/ 30 h 84"/>
                  <a:gd name="T66" fmla="*/ 100 w 114"/>
                  <a:gd name="T67" fmla="*/ 36 h 84"/>
                  <a:gd name="T68" fmla="*/ 104 w 114"/>
                  <a:gd name="T69" fmla="*/ 46 h 84"/>
                  <a:gd name="T70" fmla="*/ 104 w 114"/>
                  <a:gd name="T71" fmla="*/ 46 h 84"/>
                  <a:gd name="T72" fmla="*/ 108 w 114"/>
                  <a:gd name="T73" fmla="*/ 64 h 84"/>
                  <a:gd name="T74" fmla="*/ 108 w 114"/>
                  <a:gd name="T75" fmla="*/ 76 h 84"/>
                  <a:gd name="T76" fmla="*/ 106 w 114"/>
                  <a:gd name="T77" fmla="*/ 84 h 84"/>
                  <a:gd name="T78" fmla="*/ 106 w 114"/>
                  <a:gd name="T79" fmla="*/ 84 h 8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114" h="84">
                    <a:moveTo>
                      <a:pt x="106" y="84"/>
                    </a:moveTo>
                    <a:lnTo>
                      <a:pt x="106" y="84"/>
                    </a:lnTo>
                    <a:lnTo>
                      <a:pt x="112" y="68"/>
                    </a:lnTo>
                    <a:lnTo>
                      <a:pt x="114" y="56"/>
                    </a:lnTo>
                    <a:lnTo>
                      <a:pt x="114" y="42"/>
                    </a:lnTo>
                    <a:lnTo>
                      <a:pt x="114" y="28"/>
                    </a:lnTo>
                    <a:lnTo>
                      <a:pt x="112" y="22"/>
                    </a:lnTo>
                    <a:lnTo>
                      <a:pt x="108" y="16"/>
                    </a:lnTo>
                    <a:lnTo>
                      <a:pt x="104" y="10"/>
                    </a:lnTo>
                    <a:lnTo>
                      <a:pt x="98" y="6"/>
                    </a:lnTo>
                    <a:lnTo>
                      <a:pt x="90" y="2"/>
                    </a:lnTo>
                    <a:lnTo>
                      <a:pt x="80" y="0"/>
                    </a:lnTo>
                    <a:lnTo>
                      <a:pt x="80" y="0"/>
                    </a:lnTo>
                    <a:lnTo>
                      <a:pt x="74" y="0"/>
                    </a:lnTo>
                    <a:lnTo>
                      <a:pt x="66" y="0"/>
                    </a:lnTo>
                    <a:lnTo>
                      <a:pt x="50" y="4"/>
                    </a:lnTo>
                    <a:lnTo>
                      <a:pt x="36" y="6"/>
                    </a:lnTo>
                    <a:lnTo>
                      <a:pt x="30" y="6"/>
                    </a:lnTo>
                    <a:lnTo>
                      <a:pt x="24" y="6"/>
                    </a:lnTo>
                    <a:lnTo>
                      <a:pt x="24" y="6"/>
                    </a:lnTo>
                    <a:lnTo>
                      <a:pt x="14" y="4"/>
                    </a:lnTo>
                    <a:lnTo>
                      <a:pt x="6" y="4"/>
                    </a:lnTo>
                    <a:lnTo>
                      <a:pt x="2" y="8"/>
                    </a:lnTo>
                    <a:lnTo>
                      <a:pt x="0" y="14"/>
                    </a:lnTo>
                    <a:lnTo>
                      <a:pt x="2" y="20"/>
                    </a:lnTo>
                    <a:lnTo>
                      <a:pt x="8" y="24"/>
                    </a:lnTo>
                    <a:lnTo>
                      <a:pt x="18" y="28"/>
                    </a:lnTo>
                    <a:lnTo>
                      <a:pt x="34" y="28"/>
                    </a:lnTo>
                    <a:lnTo>
                      <a:pt x="34" y="28"/>
                    </a:lnTo>
                    <a:lnTo>
                      <a:pt x="56" y="24"/>
                    </a:lnTo>
                    <a:lnTo>
                      <a:pt x="78" y="24"/>
                    </a:lnTo>
                    <a:lnTo>
                      <a:pt x="88" y="26"/>
                    </a:lnTo>
                    <a:lnTo>
                      <a:pt x="96" y="30"/>
                    </a:lnTo>
                    <a:lnTo>
                      <a:pt x="100" y="36"/>
                    </a:lnTo>
                    <a:lnTo>
                      <a:pt x="104" y="46"/>
                    </a:lnTo>
                    <a:lnTo>
                      <a:pt x="104" y="46"/>
                    </a:lnTo>
                    <a:lnTo>
                      <a:pt x="108" y="64"/>
                    </a:lnTo>
                    <a:lnTo>
                      <a:pt x="108" y="76"/>
                    </a:lnTo>
                    <a:lnTo>
                      <a:pt x="106" y="84"/>
                    </a:lnTo>
                    <a:lnTo>
                      <a:pt x="106" y="84"/>
                    </a:lnTo>
                    <a:close/>
                  </a:path>
                </a:pathLst>
              </a:custGeom>
              <a:solidFill>
                <a:srgbClr val="EC692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41" name="Freeform 118"/>
              <p:cNvSpPr>
                <a:spLocks/>
              </p:cNvSpPr>
              <p:nvPr/>
            </p:nvSpPr>
            <p:spPr bwMode="auto">
              <a:xfrm>
                <a:off x="5720106" y="4459287"/>
                <a:ext cx="301625" cy="88900"/>
              </a:xfrm>
              <a:custGeom>
                <a:avLst/>
                <a:gdLst>
                  <a:gd name="T0" fmla="*/ 0 w 190"/>
                  <a:gd name="T1" fmla="*/ 24 h 56"/>
                  <a:gd name="T2" fmla="*/ 0 w 190"/>
                  <a:gd name="T3" fmla="*/ 24 h 56"/>
                  <a:gd name="T4" fmla="*/ 6 w 190"/>
                  <a:gd name="T5" fmla="*/ 20 h 56"/>
                  <a:gd name="T6" fmla="*/ 20 w 190"/>
                  <a:gd name="T7" fmla="*/ 14 h 56"/>
                  <a:gd name="T8" fmla="*/ 42 w 190"/>
                  <a:gd name="T9" fmla="*/ 6 h 56"/>
                  <a:gd name="T10" fmla="*/ 68 w 190"/>
                  <a:gd name="T11" fmla="*/ 0 h 56"/>
                  <a:gd name="T12" fmla="*/ 82 w 190"/>
                  <a:gd name="T13" fmla="*/ 0 h 56"/>
                  <a:gd name="T14" fmla="*/ 98 w 190"/>
                  <a:gd name="T15" fmla="*/ 0 h 56"/>
                  <a:gd name="T16" fmla="*/ 114 w 190"/>
                  <a:gd name="T17" fmla="*/ 2 h 56"/>
                  <a:gd name="T18" fmla="*/ 130 w 190"/>
                  <a:gd name="T19" fmla="*/ 6 h 56"/>
                  <a:gd name="T20" fmla="*/ 146 w 190"/>
                  <a:gd name="T21" fmla="*/ 14 h 56"/>
                  <a:gd name="T22" fmla="*/ 162 w 190"/>
                  <a:gd name="T23" fmla="*/ 24 h 56"/>
                  <a:gd name="T24" fmla="*/ 176 w 190"/>
                  <a:gd name="T25" fmla="*/ 38 h 56"/>
                  <a:gd name="T26" fmla="*/ 190 w 190"/>
                  <a:gd name="T27" fmla="*/ 56 h 56"/>
                  <a:gd name="T28" fmla="*/ 190 w 190"/>
                  <a:gd name="T29" fmla="*/ 56 h 56"/>
                  <a:gd name="T30" fmla="*/ 176 w 190"/>
                  <a:gd name="T31" fmla="*/ 46 h 56"/>
                  <a:gd name="T32" fmla="*/ 158 w 190"/>
                  <a:gd name="T33" fmla="*/ 36 h 56"/>
                  <a:gd name="T34" fmla="*/ 134 w 190"/>
                  <a:gd name="T35" fmla="*/ 26 h 56"/>
                  <a:gd name="T36" fmla="*/ 106 w 190"/>
                  <a:gd name="T37" fmla="*/ 18 h 56"/>
                  <a:gd name="T38" fmla="*/ 90 w 190"/>
                  <a:gd name="T39" fmla="*/ 14 h 56"/>
                  <a:gd name="T40" fmla="*/ 74 w 190"/>
                  <a:gd name="T41" fmla="*/ 14 h 56"/>
                  <a:gd name="T42" fmla="*/ 56 w 190"/>
                  <a:gd name="T43" fmla="*/ 12 h 56"/>
                  <a:gd name="T44" fmla="*/ 38 w 190"/>
                  <a:gd name="T45" fmla="*/ 14 h 56"/>
                  <a:gd name="T46" fmla="*/ 20 w 190"/>
                  <a:gd name="T47" fmla="*/ 18 h 56"/>
                  <a:gd name="T48" fmla="*/ 0 w 190"/>
                  <a:gd name="T49" fmla="*/ 24 h 56"/>
                  <a:gd name="T50" fmla="*/ 0 w 190"/>
                  <a:gd name="T51" fmla="*/ 24 h 5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190" h="56">
                    <a:moveTo>
                      <a:pt x="0" y="24"/>
                    </a:moveTo>
                    <a:lnTo>
                      <a:pt x="0" y="24"/>
                    </a:lnTo>
                    <a:lnTo>
                      <a:pt x="6" y="20"/>
                    </a:lnTo>
                    <a:lnTo>
                      <a:pt x="20" y="14"/>
                    </a:lnTo>
                    <a:lnTo>
                      <a:pt x="42" y="6"/>
                    </a:lnTo>
                    <a:lnTo>
                      <a:pt x="68" y="0"/>
                    </a:lnTo>
                    <a:lnTo>
                      <a:pt x="82" y="0"/>
                    </a:lnTo>
                    <a:lnTo>
                      <a:pt x="98" y="0"/>
                    </a:lnTo>
                    <a:lnTo>
                      <a:pt x="114" y="2"/>
                    </a:lnTo>
                    <a:lnTo>
                      <a:pt x="130" y="6"/>
                    </a:lnTo>
                    <a:lnTo>
                      <a:pt x="146" y="14"/>
                    </a:lnTo>
                    <a:lnTo>
                      <a:pt x="162" y="24"/>
                    </a:lnTo>
                    <a:lnTo>
                      <a:pt x="176" y="38"/>
                    </a:lnTo>
                    <a:lnTo>
                      <a:pt x="190" y="56"/>
                    </a:lnTo>
                    <a:lnTo>
                      <a:pt x="190" y="56"/>
                    </a:lnTo>
                    <a:lnTo>
                      <a:pt x="176" y="46"/>
                    </a:lnTo>
                    <a:lnTo>
                      <a:pt x="158" y="36"/>
                    </a:lnTo>
                    <a:lnTo>
                      <a:pt x="134" y="26"/>
                    </a:lnTo>
                    <a:lnTo>
                      <a:pt x="106" y="18"/>
                    </a:lnTo>
                    <a:lnTo>
                      <a:pt x="90" y="14"/>
                    </a:lnTo>
                    <a:lnTo>
                      <a:pt x="74" y="14"/>
                    </a:lnTo>
                    <a:lnTo>
                      <a:pt x="56" y="12"/>
                    </a:lnTo>
                    <a:lnTo>
                      <a:pt x="38" y="14"/>
                    </a:lnTo>
                    <a:lnTo>
                      <a:pt x="20" y="18"/>
                    </a:lnTo>
                    <a:lnTo>
                      <a:pt x="0" y="24"/>
                    </a:lnTo>
                    <a:lnTo>
                      <a:pt x="0" y="24"/>
                    </a:lnTo>
                    <a:close/>
                  </a:path>
                </a:pathLst>
              </a:custGeom>
              <a:solidFill>
                <a:srgbClr val="FCAF1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43" name="Freeform 120"/>
              <p:cNvSpPr>
                <a:spLocks/>
              </p:cNvSpPr>
              <p:nvPr/>
            </p:nvSpPr>
            <p:spPr bwMode="auto">
              <a:xfrm>
                <a:off x="5618506" y="4884737"/>
                <a:ext cx="149225" cy="47625"/>
              </a:xfrm>
              <a:custGeom>
                <a:avLst/>
                <a:gdLst>
                  <a:gd name="T0" fmla="*/ 0 w 94"/>
                  <a:gd name="T1" fmla="*/ 4 h 30"/>
                  <a:gd name="T2" fmla="*/ 0 w 94"/>
                  <a:gd name="T3" fmla="*/ 4 h 30"/>
                  <a:gd name="T4" fmla="*/ 8 w 94"/>
                  <a:gd name="T5" fmla="*/ 14 h 30"/>
                  <a:gd name="T6" fmla="*/ 16 w 94"/>
                  <a:gd name="T7" fmla="*/ 20 h 30"/>
                  <a:gd name="T8" fmla="*/ 28 w 94"/>
                  <a:gd name="T9" fmla="*/ 26 h 30"/>
                  <a:gd name="T10" fmla="*/ 42 w 94"/>
                  <a:gd name="T11" fmla="*/ 30 h 30"/>
                  <a:gd name="T12" fmla="*/ 50 w 94"/>
                  <a:gd name="T13" fmla="*/ 30 h 30"/>
                  <a:gd name="T14" fmla="*/ 58 w 94"/>
                  <a:gd name="T15" fmla="*/ 28 h 30"/>
                  <a:gd name="T16" fmla="*/ 68 w 94"/>
                  <a:gd name="T17" fmla="*/ 24 h 30"/>
                  <a:gd name="T18" fmla="*/ 76 w 94"/>
                  <a:gd name="T19" fmla="*/ 20 h 30"/>
                  <a:gd name="T20" fmla="*/ 84 w 94"/>
                  <a:gd name="T21" fmla="*/ 12 h 30"/>
                  <a:gd name="T22" fmla="*/ 94 w 94"/>
                  <a:gd name="T23" fmla="*/ 0 h 30"/>
                  <a:gd name="T24" fmla="*/ 94 w 94"/>
                  <a:gd name="T25" fmla="*/ 0 h 30"/>
                  <a:gd name="T26" fmla="*/ 86 w 94"/>
                  <a:gd name="T27" fmla="*/ 6 h 30"/>
                  <a:gd name="T28" fmla="*/ 76 w 94"/>
                  <a:gd name="T29" fmla="*/ 10 h 30"/>
                  <a:gd name="T30" fmla="*/ 64 w 94"/>
                  <a:gd name="T31" fmla="*/ 14 h 30"/>
                  <a:gd name="T32" fmla="*/ 50 w 94"/>
                  <a:gd name="T33" fmla="*/ 18 h 30"/>
                  <a:gd name="T34" fmla="*/ 34 w 94"/>
                  <a:gd name="T35" fmla="*/ 18 h 30"/>
                  <a:gd name="T36" fmla="*/ 18 w 94"/>
                  <a:gd name="T37" fmla="*/ 14 h 30"/>
                  <a:gd name="T38" fmla="*/ 8 w 94"/>
                  <a:gd name="T39" fmla="*/ 10 h 30"/>
                  <a:gd name="T40" fmla="*/ 0 w 94"/>
                  <a:gd name="T41" fmla="*/ 4 h 30"/>
                  <a:gd name="T42" fmla="*/ 0 w 94"/>
                  <a:gd name="T43" fmla="*/ 4 h 3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94" h="30">
                    <a:moveTo>
                      <a:pt x="0" y="4"/>
                    </a:moveTo>
                    <a:lnTo>
                      <a:pt x="0" y="4"/>
                    </a:lnTo>
                    <a:lnTo>
                      <a:pt x="8" y="14"/>
                    </a:lnTo>
                    <a:lnTo>
                      <a:pt x="16" y="20"/>
                    </a:lnTo>
                    <a:lnTo>
                      <a:pt x="28" y="26"/>
                    </a:lnTo>
                    <a:lnTo>
                      <a:pt x="42" y="30"/>
                    </a:lnTo>
                    <a:lnTo>
                      <a:pt x="50" y="30"/>
                    </a:lnTo>
                    <a:lnTo>
                      <a:pt x="58" y="28"/>
                    </a:lnTo>
                    <a:lnTo>
                      <a:pt x="68" y="24"/>
                    </a:lnTo>
                    <a:lnTo>
                      <a:pt x="76" y="20"/>
                    </a:lnTo>
                    <a:lnTo>
                      <a:pt x="84" y="12"/>
                    </a:lnTo>
                    <a:lnTo>
                      <a:pt x="94" y="0"/>
                    </a:lnTo>
                    <a:lnTo>
                      <a:pt x="94" y="0"/>
                    </a:lnTo>
                    <a:lnTo>
                      <a:pt x="86" y="6"/>
                    </a:lnTo>
                    <a:lnTo>
                      <a:pt x="76" y="10"/>
                    </a:lnTo>
                    <a:lnTo>
                      <a:pt x="64" y="14"/>
                    </a:lnTo>
                    <a:lnTo>
                      <a:pt x="50" y="18"/>
                    </a:lnTo>
                    <a:lnTo>
                      <a:pt x="34" y="18"/>
                    </a:lnTo>
                    <a:lnTo>
                      <a:pt x="18" y="14"/>
                    </a:lnTo>
                    <a:lnTo>
                      <a:pt x="8" y="10"/>
                    </a:lnTo>
                    <a:lnTo>
                      <a:pt x="0" y="4"/>
                    </a:lnTo>
                    <a:lnTo>
                      <a:pt x="0" y="4"/>
                    </a:lnTo>
                    <a:close/>
                  </a:path>
                </a:pathLst>
              </a:custGeom>
              <a:solidFill>
                <a:srgbClr val="FDB91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44" name="Freeform 121"/>
              <p:cNvSpPr>
                <a:spLocks/>
              </p:cNvSpPr>
              <p:nvPr/>
            </p:nvSpPr>
            <p:spPr bwMode="auto">
              <a:xfrm>
                <a:off x="5374031" y="4535487"/>
                <a:ext cx="66675" cy="76200"/>
              </a:xfrm>
              <a:custGeom>
                <a:avLst/>
                <a:gdLst>
                  <a:gd name="T0" fmla="*/ 0 w 42"/>
                  <a:gd name="T1" fmla="*/ 48 h 48"/>
                  <a:gd name="T2" fmla="*/ 0 w 42"/>
                  <a:gd name="T3" fmla="*/ 48 h 48"/>
                  <a:gd name="T4" fmla="*/ 0 w 42"/>
                  <a:gd name="T5" fmla="*/ 36 h 48"/>
                  <a:gd name="T6" fmla="*/ 0 w 42"/>
                  <a:gd name="T7" fmla="*/ 26 h 48"/>
                  <a:gd name="T8" fmla="*/ 2 w 42"/>
                  <a:gd name="T9" fmla="*/ 14 h 48"/>
                  <a:gd name="T10" fmla="*/ 6 w 42"/>
                  <a:gd name="T11" fmla="*/ 4 h 48"/>
                  <a:gd name="T12" fmla="*/ 10 w 42"/>
                  <a:gd name="T13" fmla="*/ 2 h 48"/>
                  <a:gd name="T14" fmla="*/ 14 w 42"/>
                  <a:gd name="T15" fmla="*/ 0 h 48"/>
                  <a:gd name="T16" fmla="*/ 20 w 42"/>
                  <a:gd name="T17" fmla="*/ 0 h 48"/>
                  <a:gd name="T18" fmla="*/ 26 w 42"/>
                  <a:gd name="T19" fmla="*/ 2 h 48"/>
                  <a:gd name="T20" fmla="*/ 34 w 42"/>
                  <a:gd name="T21" fmla="*/ 6 h 48"/>
                  <a:gd name="T22" fmla="*/ 42 w 42"/>
                  <a:gd name="T23" fmla="*/ 12 h 48"/>
                  <a:gd name="T24" fmla="*/ 42 w 42"/>
                  <a:gd name="T25" fmla="*/ 12 h 48"/>
                  <a:gd name="T26" fmla="*/ 36 w 42"/>
                  <a:gd name="T27" fmla="*/ 10 h 48"/>
                  <a:gd name="T28" fmla="*/ 30 w 42"/>
                  <a:gd name="T29" fmla="*/ 8 h 48"/>
                  <a:gd name="T30" fmla="*/ 22 w 42"/>
                  <a:gd name="T31" fmla="*/ 8 h 48"/>
                  <a:gd name="T32" fmla="*/ 14 w 42"/>
                  <a:gd name="T33" fmla="*/ 12 h 48"/>
                  <a:gd name="T34" fmla="*/ 8 w 42"/>
                  <a:gd name="T35" fmla="*/ 18 h 48"/>
                  <a:gd name="T36" fmla="*/ 4 w 42"/>
                  <a:gd name="T37" fmla="*/ 30 h 48"/>
                  <a:gd name="T38" fmla="*/ 0 w 42"/>
                  <a:gd name="T39" fmla="*/ 48 h 48"/>
                  <a:gd name="T40" fmla="*/ 0 w 42"/>
                  <a:gd name="T41" fmla="*/ 48 h 4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42" h="48">
                    <a:moveTo>
                      <a:pt x="0" y="48"/>
                    </a:moveTo>
                    <a:lnTo>
                      <a:pt x="0" y="48"/>
                    </a:lnTo>
                    <a:lnTo>
                      <a:pt x="0" y="36"/>
                    </a:lnTo>
                    <a:lnTo>
                      <a:pt x="0" y="26"/>
                    </a:lnTo>
                    <a:lnTo>
                      <a:pt x="2" y="14"/>
                    </a:lnTo>
                    <a:lnTo>
                      <a:pt x="6" y="4"/>
                    </a:lnTo>
                    <a:lnTo>
                      <a:pt x="10" y="2"/>
                    </a:lnTo>
                    <a:lnTo>
                      <a:pt x="14" y="0"/>
                    </a:lnTo>
                    <a:lnTo>
                      <a:pt x="20" y="0"/>
                    </a:lnTo>
                    <a:lnTo>
                      <a:pt x="26" y="2"/>
                    </a:lnTo>
                    <a:lnTo>
                      <a:pt x="34" y="6"/>
                    </a:lnTo>
                    <a:lnTo>
                      <a:pt x="42" y="12"/>
                    </a:lnTo>
                    <a:lnTo>
                      <a:pt x="42" y="12"/>
                    </a:lnTo>
                    <a:lnTo>
                      <a:pt x="36" y="10"/>
                    </a:lnTo>
                    <a:lnTo>
                      <a:pt x="30" y="8"/>
                    </a:lnTo>
                    <a:lnTo>
                      <a:pt x="22" y="8"/>
                    </a:lnTo>
                    <a:lnTo>
                      <a:pt x="14" y="12"/>
                    </a:lnTo>
                    <a:lnTo>
                      <a:pt x="8" y="18"/>
                    </a:lnTo>
                    <a:lnTo>
                      <a:pt x="4" y="30"/>
                    </a:lnTo>
                    <a:lnTo>
                      <a:pt x="0" y="48"/>
                    </a:lnTo>
                    <a:lnTo>
                      <a:pt x="0" y="48"/>
                    </a:lnTo>
                    <a:close/>
                  </a:path>
                </a:pathLst>
              </a:custGeom>
              <a:solidFill>
                <a:srgbClr val="FDB91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45" name="Freeform 122"/>
              <p:cNvSpPr>
                <a:spLocks/>
              </p:cNvSpPr>
              <p:nvPr/>
            </p:nvSpPr>
            <p:spPr bwMode="auto">
              <a:xfrm>
                <a:off x="5907431" y="4535487"/>
                <a:ext cx="66675" cy="76200"/>
              </a:xfrm>
              <a:custGeom>
                <a:avLst/>
                <a:gdLst>
                  <a:gd name="T0" fmla="*/ 42 w 42"/>
                  <a:gd name="T1" fmla="*/ 48 h 48"/>
                  <a:gd name="T2" fmla="*/ 42 w 42"/>
                  <a:gd name="T3" fmla="*/ 48 h 48"/>
                  <a:gd name="T4" fmla="*/ 42 w 42"/>
                  <a:gd name="T5" fmla="*/ 36 h 48"/>
                  <a:gd name="T6" fmla="*/ 42 w 42"/>
                  <a:gd name="T7" fmla="*/ 26 h 48"/>
                  <a:gd name="T8" fmla="*/ 40 w 42"/>
                  <a:gd name="T9" fmla="*/ 14 h 48"/>
                  <a:gd name="T10" fmla="*/ 36 w 42"/>
                  <a:gd name="T11" fmla="*/ 4 h 48"/>
                  <a:gd name="T12" fmla="*/ 32 w 42"/>
                  <a:gd name="T13" fmla="*/ 2 h 48"/>
                  <a:gd name="T14" fmla="*/ 28 w 42"/>
                  <a:gd name="T15" fmla="*/ 0 h 48"/>
                  <a:gd name="T16" fmla="*/ 24 w 42"/>
                  <a:gd name="T17" fmla="*/ 0 h 48"/>
                  <a:gd name="T18" fmla="*/ 16 w 42"/>
                  <a:gd name="T19" fmla="*/ 2 h 48"/>
                  <a:gd name="T20" fmla="*/ 10 w 42"/>
                  <a:gd name="T21" fmla="*/ 6 h 48"/>
                  <a:gd name="T22" fmla="*/ 0 w 42"/>
                  <a:gd name="T23" fmla="*/ 12 h 48"/>
                  <a:gd name="T24" fmla="*/ 0 w 42"/>
                  <a:gd name="T25" fmla="*/ 12 h 48"/>
                  <a:gd name="T26" fmla="*/ 6 w 42"/>
                  <a:gd name="T27" fmla="*/ 10 h 48"/>
                  <a:gd name="T28" fmla="*/ 14 w 42"/>
                  <a:gd name="T29" fmla="*/ 8 h 48"/>
                  <a:gd name="T30" fmla="*/ 20 w 42"/>
                  <a:gd name="T31" fmla="*/ 8 h 48"/>
                  <a:gd name="T32" fmla="*/ 28 w 42"/>
                  <a:gd name="T33" fmla="*/ 12 h 48"/>
                  <a:gd name="T34" fmla="*/ 34 w 42"/>
                  <a:gd name="T35" fmla="*/ 18 h 48"/>
                  <a:gd name="T36" fmla="*/ 40 w 42"/>
                  <a:gd name="T37" fmla="*/ 30 h 48"/>
                  <a:gd name="T38" fmla="*/ 42 w 42"/>
                  <a:gd name="T39" fmla="*/ 48 h 48"/>
                  <a:gd name="T40" fmla="*/ 42 w 42"/>
                  <a:gd name="T41" fmla="*/ 48 h 4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42" h="48">
                    <a:moveTo>
                      <a:pt x="42" y="48"/>
                    </a:moveTo>
                    <a:lnTo>
                      <a:pt x="42" y="48"/>
                    </a:lnTo>
                    <a:lnTo>
                      <a:pt x="42" y="36"/>
                    </a:lnTo>
                    <a:lnTo>
                      <a:pt x="42" y="26"/>
                    </a:lnTo>
                    <a:lnTo>
                      <a:pt x="40" y="14"/>
                    </a:lnTo>
                    <a:lnTo>
                      <a:pt x="36" y="4"/>
                    </a:lnTo>
                    <a:lnTo>
                      <a:pt x="32" y="2"/>
                    </a:lnTo>
                    <a:lnTo>
                      <a:pt x="28" y="0"/>
                    </a:lnTo>
                    <a:lnTo>
                      <a:pt x="24" y="0"/>
                    </a:lnTo>
                    <a:lnTo>
                      <a:pt x="16" y="2"/>
                    </a:lnTo>
                    <a:lnTo>
                      <a:pt x="10" y="6"/>
                    </a:lnTo>
                    <a:lnTo>
                      <a:pt x="0" y="12"/>
                    </a:lnTo>
                    <a:lnTo>
                      <a:pt x="0" y="12"/>
                    </a:lnTo>
                    <a:lnTo>
                      <a:pt x="6" y="10"/>
                    </a:lnTo>
                    <a:lnTo>
                      <a:pt x="14" y="8"/>
                    </a:lnTo>
                    <a:lnTo>
                      <a:pt x="20" y="8"/>
                    </a:lnTo>
                    <a:lnTo>
                      <a:pt x="28" y="12"/>
                    </a:lnTo>
                    <a:lnTo>
                      <a:pt x="34" y="18"/>
                    </a:lnTo>
                    <a:lnTo>
                      <a:pt x="40" y="30"/>
                    </a:lnTo>
                    <a:lnTo>
                      <a:pt x="42" y="48"/>
                    </a:lnTo>
                    <a:lnTo>
                      <a:pt x="42" y="48"/>
                    </a:lnTo>
                    <a:close/>
                  </a:path>
                </a:pathLst>
              </a:custGeom>
              <a:solidFill>
                <a:srgbClr val="FDB91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</p:grpSp>
        <p:sp>
          <p:nvSpPr>
            <p:cNvPr id="2259" name="Oblouk 2258"/>
            <p:cNvSpPr/>
            <p:nvPr/>
          </p:nvSpPr>
          <p:spPr>
            <a:xfrm rot="20055892">
              <a:off x="6413394" y="4741495"/>
              <a:ext cx="914400" cy="457200"/>
            </a:xfrm>
            <a:prstGeom prst="arc">
              <a:avLst>
                <a:gd name="adj1" fmla="val 17760019"/>
                <a:gd name="adj2" fmla="val 0"/>
              </a:avLst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2261" name="TextovéPole 2260"/>
          <p:cNvSpPr txBox="1"/>
          <p:nvPr/>
        </p:nvSpPr>
        <p:spPr>
          <a:xfrm>
            <a:off x="5127973" y="4516409"/>
            <a:ext cx="3048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2262" name="TextovéPole 2261"/>
          <p:cNvSpPr txBox="1"/>
          <p:nvPr/>
        </p:nvSpPr>
        <p:spPr>
          <a:xfrm>
            <a:off x="236925" y="4518400"/>
            <a:ext cx="872756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ve vodě málo rozpustná – vzniká 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žíravina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49110" y="4106201"/>
            <a:ext cx="42290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. . . . . . . . . . . . . . . . . . . . . . . . . . . . . . . . . . . 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10341978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2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2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9" grpId="0"/>
      <p:bldP spid="2262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513546"/>
            <a:ext cx="2115707" cy="646331"/>
          </a:xfrm>
          <a:prstGeom prst="rect">
            <a:avLst/>
          </a:prstGeom>
          <a:solidFill>
            <a:schemeClr val="bg1"/>
          </a:solidFill>
          <a:ln>
            <a:solidFill>
              <a:schemeClr val="accent3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Arial Black" pitchFamily="34" charset="0"/>
              </a:rPr>
              <a:t>Výroba:</a:t>
            </a:r>
            <a:endParaRPr lang="cs-CZ" sz="3600" dirty="0"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8" y="1488086"/>
            <a:ext cx="375295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pálením vápence</a:t>
            </a:r>
            <a:endParaRPr lang="cs-CZ" sz="2800" dirty="0">
              <a:latin typeface="Arial Black" pitchFamily="34" charset="0"/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1763687" y="2127208"/>
            <a:ext cx="5028941" cy="646331"/>
            <a:chOff x="1763688" y="2750057"/>
            <a:chExt cx="5028941" cy="646331"/>
          </a:xfrm>
        </p:grpSpPr>
        <p:sp>
          <p:nvSpPr>
            <p:cNvPr id="4" name="TextovéPole 3"/>
            <p:cNvSpPr txBox="1"/>
            <p:nvPr/>
          </p:nvSpPr>
          <p:spPr>
            <a:xfrm>
              <a:off x="1763688" y="2750057"/>
              <a:ext cx="5028941" cy="646331"/>
            </a:xfrm>
            <a:prstGeom prst="rect">
              <a:avLst/>
            </a:prstGeom>
            <a:solidFill>
              <a:schemeClr val="bg1"/>
            </a:solidFill>
          </p:spPr>
          <p:txBody>
            <a:bodyPr wrap="none" rtlCol="0">
              <a:spAutoFit/>
            </a:bodyPr>
            <a:lstStyle/>
            <a:p>
              <a:r>
                <a:rPr lang="cs-CZ" sz="3600" dirty="0" smtClean="0">
                  <a:latin typeface="Arial Black" pitchFamily="34" charset="0"/>
                </a:rPr>
                <a:t>CaCO</a:t>
              </a:r>
              <a:r>
                <a:rPr lang="cs-CZ" sz="3600" baseline="-25000" dirty="0" smtClean="0">
                  <a:latin typeface="Arial Black" pitchFamily="34" charset="0"/>
                </a:rPr>
                <a:t>3</a:t>
              </a:r>
              <a:r>
                <a:rPr lang="cs-CZ" sz="3600" dirty="0" smtClean="0">
                  <a:latin typeface="Arial Black" pitchFamily="34" charset="0"/>
                </a:rPr>
                <a:t> </a:t>
              </a:r>
              <a:r>
                <a:rPr lang="cs-CZ" sz="3600" dirty="0" smtClean="0">
                  <a:latin typeface="Franklin Gothic Book"/>
                </a:rPr>
                <a:t>→</a:t>
              </a:r>
              <a:r>
                <a:rPr lang="cs-CZ" sz="3600" dirty="0" err="1" smtClean="0">
                  <a:latin typeface="Arial Black" pitchFamily="34" charset="0"/>
                </a:rPr>
                <a:t>CaO</a:t>
              </a:r>
              <a:r>
                <a:rPr lang="cs-CZ" sz="3600" dirty="0" smtClean="0">
                  <a:latin typeface="Arial Black" pitchFamily="34" charset="0"/>
                </a:rPr>
                <a:t> + CO</a:t>
              </a:r>
              <a:r>
                <a:rPr lang="cs-CZ" sz="3600" baseline="-25000" dirty="0" smtClean="0">
                  <a:latin typeface="Arial Black" pitchFamily="34" charset="0"/>
                </a:rPr>
                <a:t>2</a:t>
              </a:r>
              <a:endParaRPr lang="cs-CZ" sz="3600" baseline="-25000" dirty="0">
                <a:latin typeface="Arial Black" pitchFamily="34" charset="0"/>
              </a:endParaRPr>
            </a:p>
          </p:txBody>
        </p:sp>
        <p:sp>
          <p:nvSpPr>
            <p:cNvPr id="5" name="TextovéPole 4"/>
            <p:cNvSpPr txBox="1"/>
            <p:nvPr/>
          </p:nvSpPr>
          <p:spPr>
            <a:xfrm>
              <a:off x="3714936" y="2750057"/>
              <a:ext cx="28725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latin typeface="Arial Black" pitchFamily="34" charset="0"/>
                </a:rPr>
                <a:t>t</a:t>
              </a:r>
              <a:endParaRPr lang="cs-CZ" dirty="0">
                <a:latin typeface="Arial Black" pitchFamily="34" charset="0"/>
              </a:endParaRPr>
            </a:p>
          </p:txBody>
        </p:sp>
      </p:grpSp>
      <p:sp>
        <p:nvSpPr>
          <p:cNvPr id="7" name="TextovéPole 6"/>
          <p:cNvSpPr txBox="1"/>
          <p:nvPr/>
        </p:nvSpPr>
        <p:spPr>
          <a:xfrm>
            <a:off x="292201" y="3573015"/>
            <a:ext cx="2056973" cy="646331"/>
          </a:xfrm>
          <a:prstGeom prst="rect">
            <a:avLst/>
          </a:prstGeom>
          <a:solidFill>
            <a:schemeClr val="bg1"/>
          </a:solidFill>
          <a:ln>
            <a:solidFill>
              <a:schemeClr val="accent3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Arial Black" pitchFamily="34" charset="0"/>
              </a:rPr>
              <a:t>Využití:</a:t>
            </a:r>
            <a:endParaRPr lang="cs-CZ" sz="3600" dirty="0">
              <a:latin typeface="Arial Black" pitchFamily="34" charset="0"/>
            </a:endParaRPr>
          </a:p>
        </p:txBody>
      </p:sp>
      <p:pic>
        <p:nvPicPr>
          <p:cNvPr id="3075" name="Picture 3" descr="C:\Users\ZS SLOVAN\AppData\Local\Microsoft\Windows\Temporary Internet Files\Content.IE5\Z3HQ0LRZ\MC90036091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64288" y="3140968"/>
            <a:ext cx="1183234" cy="1805026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ZS SLOVAN\AppData\Local\Microsoft\Windows\Temporary Internet Files\Content.IE5\Z3HQ0LRZ\MC90044043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22323" y="4590172"/>
            <a:ext cx="1532188" cy="2248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3295875" y="3742483"/>
            <a:ext cx="2817053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stavebnictví</a:t>
            </a:r>
          </a:p>
          <a:p>
            <a:r>
              <a:rPr lang="cs-CZ" sz="2800" dirty="0" smtClean="0">
                <a:latin typeface="Arial Black" pitchFamily="34" charset="0"/>
              </a:rPr>
              <a:t>  (malta)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047629" y="5237510"/>
            <a:ext cx="6083781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hnojení </a:t>
            </a:r>
          </a:p>
          <a:p>
            <a:r>
              <a:rPr lang="cs-CZ" sz="2800" dirty="0" smtClean="0">
                <a:latin typeface="Arial Black" pitchFamily="34" charset="0"/>
              </a:rPr>
              <a:t>(odstraňování kyselosti půdy)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518521" y="3957763"/>
            <a:ext cx="25747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. . . . . . . . . . . . . . . . . . . . . 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295874" y="5529898"/>
            <a:ext cx="19527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. . . . . . . . . . . . . . . 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24954315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7" grpId="0" animBg="1"/>
      <p:bldP spid="8" grpId="0"/>
      <p:bldP spid="9" grpId="0"/>
      <p:bldP spid="10" grpId="0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51520" y="764703"/>
            <a:ext cx="88924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Tx/>
              <a:buChar char="-"/>
            </a:pPr>
            <a:r>
              <a:rPr lang="cs-CZ" sz="2400" dirty="0" smtClean="0">
                <a:latin typeface="Arial Black" pitchFamily="34" charset="0"/>
              </a:rPr>
              <a:t>Popiš pravidla bezpečnosti při práci a první pomoc při zasažení žíravinou: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1766436"/>
            <a:ext cx="84249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Tx/>
              <a:buChar char="-"/>
            </a:pPr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používáme základní ochranné pomůcky</a:t>
            </a:r>
          </a:p>
          <a:p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   (pracovní oděv,  rukavice)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1520" y="2792514"/>
            <a:ext cx="86409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Tx/>
              <a:buChar char="-"/>
            </a:pPr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zasažená místa opláchneme vodou, postiženého</a:t>
            </a:r>
          </a:p>
          <a:p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   dopravíme k lékaři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53444" y="4243045"/>
            <a:ext cx="651216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Co způsobuje zvýšenou kyselost půd?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95536" y="5077366"/>
            <a:ext cx="57171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- jsou to především kyselé deště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570879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536936" y="2202893"/>
            <a:ext cx="2520280" cy="1541785"/>
          </a:xfrm>
          <a:prstGeom prst="roundRect">
            <a:avLst/>
          </a:prstGeom>
          <a:gradFill flip="none" rotWithShape="1">
            <a:gsLst>
              <a:gs pos="0">
                <a:schemeClr val="accent6">
                  <a:lumMod val="50000"/>
                  <a:shade val="30000"/>
                  <a:satMod val="115000"/>
                </a:schemeClr>
              </a:gs>
              <a:gs pos="50000">
                <a:schemeClr val="accent6">
                  <a:lumMod val="50000"/>
                  <a:shade val="67500"/>
                  <a:satMod val="115000"/>
                </a:schemeClr>
              </a:gs>
              <a:gs pos="100000">
                <a:schemeClr val="accent6">
                  <a:lumMod val="50000"/>
                  <a:shade val="100000"/>
                  <a:satMod val="115000"/>
                </a:schemeClr>
              </a:gs>
            </a:gsLst>
            <a:lin ang="5400000" scaled="1"/>
            <a:tileRect/>
          </a:gra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251520" y="544324"/>
            <a:ext cx="6083717" cy="707886"/>
          </a:xfrm>
          <a:prstGeom prst="rect">
            <a:avLst/>
          </a:prstGeom>
          <a:solidFill>
            <a:schemeClr val="bg2"/>
          </a:solidFill>
          <a:ln>
            <a:solidFill>
              <a:schemeClr val="accent3">
                <a:lumMod val="75000"/>
              </a:schemeClr>
            </a:solidFill>
          </a:ln>
        </p:spPr>
        <p:txBody>
          <a:bodyPr wrap="non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4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 Black" pitchFamily="34" charset="0"/>
              </a:rPr>
              <a:t>Oxid křemičitý – SiO</a:t>
            </a:r>
            <a:r>
              <a:rPr lang="cs-CZ" sz="4000" b="1" baseline="-2500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 Black" pitchFamily="34" charset="0"/>
              </a:rPr>
              <a:t>2</a:t>
            </a:r>
            <a:endParaRPr lang="cs-CZ" sz="4000" b="1" baseline="-2500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82813" y="2780928"/>
            <a:ext cx="288906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- nerost křemen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1720134"/>
            <a:ext cx="2064861" cy="646331"/>
          </a:xfrm>
          <a:prstGeom prst="rect">
            <a:avLst/>
          </a:prstGeom>
          <a:solidFill>
            <a:schemeClr val="bg1"/>
          </a:solidFill>
          <a:ln>
            <a:solidFill>
              <a:schemeClr val="accent3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Arial Black" pitchFamily="34" charset="0"/>
              </a:rPr>
              <a:t>Výskyt:</a:t>
            </a:r>
            <a:endParaRPr lang="cs-CZ" sz="36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80950" y="4322713"/>
            <a:ext cx="298671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- křemičitý písek</a:t>
            </a:r>
            <a:endParaRPr lang="cs-CZ" sz="2400" dirty="0">
              <a:latin typeface="Arial Black" pitchFamily="34" charset="0"/>
            </a:endParaRPr>
          </a:p>
        </p:txBody>
      </p:sp>
      <p:pic>
        <p:nvPicPr>
          <p:cNvPr id="6" name="Picture 5" descr="C:\Users\ZS SLOVAN\AppData\Local\Microsoft\Windows\Temporary Internet Files\Content.IE5\R05UIC5K\MC90041265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324528" y="4142560"/>
            <a:ext cx="2384664" cy="19375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0" b="100000" l="0" r="97929">
                        <a14:backgroundMark x1="8580" y1="94835" x2="8580" y2="94835"/>
                      </a14:backgroundRemoval>
                    </a14:imgEffect>
                    <a14:imgEffect>
                      <a14:colorTemperature colorTemp="7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23928" y="2319141"/>
            <a:ext cx="1746297" cy="13092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4682256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8316 -0.0037 L -0.65017 -0.0037 " pathEditMode="relative" rAng="0" ptsTypes="AA">
                                      <p:cBhvr>
                                        <p:cTn id="22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8351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3" grpId="0"/>
      <p:bldP spid="4" grpId="0" animBg="1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4971" y="681295"/>
            <a:ext cx="2903359" cy="646331"/>
          </a:xfrm>
          <a:prstGeom prst="rect">
            <a:avLst/>
          </a:prstGeom>
          <a:solidFill>
            <a:schemeClr val="bg1"/>
          </a:solidFill>
          <a:ln>
            <a:solidFill>
              <a:schemeClr val="accent3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Arial Black" pitchFamily="34" charset="0"/>
              </a:rPr>
              <a:t>Vlastnosti:</a:t>
            </a:r>
            <a:endParaRPr lang="cs-CZ" sz="3600" dirty="0">
              <a:latin typeface="Arial Black" pitchFamily="34" charset="0"/>
            </a:endParaRPr>
          </a:p>
        </p:txBody>
      </p:sp>
      <p:pic>
        <p:nvPicPr>
          <p:cNvPr id="5124" name="Picture 4" descr="C:\Users\ZS SLOVAN\AppData\Local\Microsoft\Windows\Temporary Internet Files\Content.IE5\74UIASND\MC90034034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930129">
            <a:off x="4218604" y="1141477"/>
            <a:ext cx="1275588" cy="18388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ZS SLOVAN\AppData\Local\Microsoft\Windows\Temporary Internet Files\Content.IE5\Z3HQ0LRZ\MC90019747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10669" y="1857004"/>
            <a:ext cx="1666009" cy="13367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1031" name="Skupina 1030"/>
          <p:cNvGrpSpPr/>
          <p:nvPr/>
        </p:nvGrpSpPr>
        <p:grpSpPr>
          <a:xfrm>
            <a:off x="6539709" y="1100340"/>
            <a:ext cx="1825619" cy="1277318"/>
            <a:chOff x="6539709" y="1100340"/>
            <a:chExt cx="1825619" cy="1277318"/>
          </a:xfrm>
        </p:grpSpPr>
        <p:pic>
          <p:nvPicPr>
            <p:cNvPr id="1026" name="Picture 2" descr="C:\Users\ZS SLOVAN\AppData\Local\Microsoft\Windows\Temporary Internet Files\Content.IE5\Z3HQ0LRZ\MC900250769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18712364">
              <a:off x="6823278" y="816771"/>
              <a:ext cx="1258482" cy="182561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030" name="TextovéPole 1029"/>
            <p:cNvSpPr txBox="1"/>
            <p:nvPr/>
          </p:nvSpPr>
          <p:spPr>
            <a:xfrm rot="18314181">
              <a:off x="7469348" y="1876239"/>
              <a:ext cx="633507" cy="369332"/>
            </a:xfrm>
            <a:prstGeom prst="rect">
              <a:avLst/>
            </a:prstGeom>
            <a:solidFill>
              <a:schemeClr val="bg1"/>
            </a:solidFill>
          </p:spPr>
          <p:txBody>
            <a:bodyPr wrap="none" rtlCol="0">
              <a:spAutoFit/>
            </a:bodyPr>
            <a:lstStyle/>
            <a:p>
              <a:r>
                <a:rPr lang="cs-CZ" dirty="0" err="1" smtClean="0">
                  <a:latin typeface="Arial Black" pitchFamily="34" charset="0"/>
                </a:rPr>
                <a:t>HCl</a:t>
              </a:r>
              <a:endParaRPr lang="cs-CZ" dirty="0">
                <a:latin typeface="Arial Black" pitchFamily="34" charset="0"/>
              </a:endParaRPr>
            </a:p>
          </p:txBody>
        </p:sp>
      </p:grpSp>
      <p:sp>
        <p:nvSpPr>
          <p:cNvPr id="1032" name="TextovéPole 1031"/>
          <p:cNvSpPr txBox="1"/>
          <p:nvPr/>
        </p:nvSpPr>
        <p:spPr>
          <a:xfrm>
            <a:off x="354971" y="2807413"/>
            <a:ext cx="380770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krystalická látka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1033" name="TextovéPole 1032"/>
          <p:cNvSpPr txBox="1"/>
          <p:nvPr/>
        </p:nvSpPr>
        <p:spPr>
          <a:xfrm>
            <a:off x="354971" y="4247510"/>
            <a:ext cx="304211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tvrdá, křehká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1034" name="TextovéPole 1033"/>
          <p:cNvSpPr txBox="1"/>
          <p:nvPr/>
        </p:nvSpPr>
        <p:spPr>
          <a:xfrm>
            <a:off x="354971" y="5664015"/>
            <a:ext cx="374679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chemicky odolná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47186" y="3156439"/>
            <a:ext cx="3773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. . . . . . . . . . . . . . . . . . . . . . . . . . . . . . . .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22672" y="4586064"/>
            <a:ext cx="26356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. . . . . . . . . . . . . . . . . . . . . .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22672" y="5979853"/>
            <a:ext cx="34323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. . . . . . . . . . . . . . . . . . . . . . . . . . . . 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19116503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32" grpId="0"/>
      <p:bldP spid="1033" grpId="0"/>
      <p:bldP spid="1034" grpId="0"/>
      <p:bldP spid="3" grpId="0"/>
      <p:bldP spid="4" grpId="0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548680"/>
            <a:ext cx="2056973" cy="646331"/>
          </a:xfrm>
          <a:prstGeom prst="rect">
            <a:avLst/>
          </a:prstGeom>
          <a:solidFill>
            <a:schemeClr val="bg1"/>
          </a:solidFill>
          <a:ln>
            <a:solidFill>
              <a:schemeClr val="accent3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Arial Black" pitchFamily="34" charset="0"/>
              </a:rPr>
              <a:t>Využití:</a:t>
            </a:r>
            <a:endParaRPr lang="cs-CZ" sz="3600" dirty="0">
              <a:latin typeface="Arial Black" pitchFamily="34" charset="0"/>
            </a:endParaRPr>
          </a:p>
        </p:txBody>
      </p:sp>
      <p:pic>
        <p:nvPicPr>
          <p:cNvPr id="3" name="Picture 9" descr="C:\Users\ZS SLOVAN\AppData\Local\Microsoft\Windows\Temporary Internet Files\Content.IE5\45V3NAPQ\MC90034307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55384" y="668789"/>
            <a:ext cx="1193074" cy="153607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4" name="Picture 8" descr="C:\Users\ZS SLOVAN\AppData\Local\Microsoft\Windows\Temporary Internet Files\Content.IE5\R05UIC5K\MC90035427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92542" y="187358"/>
            <a:ext cx="1371423" cy="136897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2051" name="Picture 3" descr="C:\Users\ZS SLOVAN\AppData\Local\Microsoft\Windows\Temporary Internet Files\Content.IE5\74UIASND\MC90029233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4302" y="3554478"/>
            <a:ext cx="1843430" cy="15307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5" descr="C:\Users\ZS SLOVAN\AppData\Local\Microsoft\Windows\Temporary Internet Files\Content.IE5\R05UIC5K\MC90041265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316037"/>
            <a:ext cx="1784838" cy="1450221"/>
          </a:xfrm>
          <a:prstGeom prst="rect">
            <a:avLst/>
          </a:prstGeom>
          <a:ln w="57150" cap="sq">
            <a:solidFill>
              <a:schemeClr val="tx1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83568" y="1974031"/>
            <a:ext cx="232480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- výroba skla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550955" y="4231252"/>
            <a:ext cx="243989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- stavebnictví</a:t>
            </a:r>
            <a:endParaRPr lang="cs-CZ" sz="2400" dirty="0">
              <a:latin typeface="Arial Black" pitchFamily="34" charset="0"/>
            </a:endParaRPr>
          </a:p>
        </p:txBody>
      </p:sp>
      <p:pic>
        <p:nvPicPr>
          <p:cNvPr id="2050" name="Picture 2" descr="C:\Users\ZS SLOVAN\AppData\Local\Microsoft\Windows\Temporary Internet Files\Content.IE5\SJ7UTM9I\MC90015003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78253" y="2740236"/>
            <a:ext cx="1484327" cy="1538499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C:\Users\ZS SLOVAN\AppData\Local\Microsoft\Windows\Temporary Internet Files\Content.IE5\Z3HQ0LRZ\MC90019237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24328" y="2648236"/>
            <a:ext cx="1076258" cy="172249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5382030" y="4803262"/>
            <a:ext cx="374333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Tx/>
              <a:buChar char="-"/>
            </a:pPr>
            <a:r>
              <a:rPr lang="cs-CZ" sz="2400" dirty="0" smtClean="0">
                <a:latin typeface="Arial Black" pitchFamily="34" charset="0"/>
              </a:rPr>
              <a:t>šperkařství</a:t>
            </a:r>
          </a:p>
          <a:p>
            <a:r>
              <a:rPr lang="cs-CZ" sz="2400" dirty="0" smtClean="0">
                <a:latin typeface="Arial Black" pitchFamily="34" charset="0"/>
              </a:rPr>
              <a:t>   (ametyst, křišťál…)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14861" y="2204863"/>
            <a:ext cx="24080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. . . . . . . . . . . . . . . . . . . .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744910" y="4462084"/>
            <a:ext cx="2294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. . . . . . . . . . . . . . . . . . .</a:t>
            </a:r>
            <a:endParaRPr lang="cs-CZ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651334" y="5449593"/>
            <a:ext cx="32047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. . . . . . . . . . . . . . . . . . . . . . . . . . 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11809605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9" grpId="0"/>
      <p:bldP spid="10" grpId="0"/>
      <p:bldP spid="11" grpId="0"/>
      <p:bldP spid="1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620688"/>
            <a:ext cx="6151171" cy="707886"/>
          </a:xfrm>
          <a:prstGeom prst="rect">
            <a:avLst/>
          </a:prstGeom>
          <a:solidFill>
            <a:schemeClr val="bg2"/>
          </a:solidFill>
          <a:ln>
            <a:solidFill>
              <a:schemeClr val="accent3">
                <a:lumMod val="75000"/>
              </a:schemeClr>
            </a:solidFill>
          </a:ln>
        </p:spPr>
        <p:txBody>
          <a:bodyPr wrap="non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4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 Black" pitchFamily="34" charset="0"/>
              </a:rPr>
              <a:t>Oxid železitý – Fe</a:t>
            </a:r>
            <a:r>
              <a:rPr lang="cs-CZ" sz="4000" b="1" baseline="-2500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 Black" pitchFamily="34" charset="0"/>
              </a:rPr>
              <a:t>2</a:t>
            </a:r>
            <a:r>
              <a:rPr lang="cs-CZ" sz="4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 Black" pitchFamily="34" charset="0"/>
              </a:rPr>
              <a:t>O</a:t>
            </a:r>
            <a:r>
              <a:rPr lang="cs-CZ" sz="4000" b="1" baseline="-2500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 Black" pitchFamily="34" charset="0"/>
              </a:rPr>
              <a:t>3</a:t>
            </a:r>
            <a:endParaRPr lang="cs-CZ" sz="4000" b="1" baseline="-2500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8" y="1988840"/>
            <a:ext cx="2064861" cy="646331"/>
          </a:xfrm>
          <a:prstGeom prst="rect">
            <a:avLst/>
          </a:prstGeom>
          <a:solidFill>
            <a:schemeClr val="bg1"/>
          </a:solidFill>
          <a:ln>
            <a:solidFill>
              <a:schemeClr val="accent3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Arial Black" pitchFamily="34" charset="0"/>
              </a:rPr>
              <a:t>Výskyt:</a:t>
            </a:r>
            <a:endParaRPr lang="cs-CZ" sz="36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97921" y="3013873"/>
            <a:ext cx="509428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nerost hematit (krevel)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2201" y="2312005"/>
            <a:ext cx="2362200" cy="1771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23528" y="4222829"/>
            <a:ext cx="2903359" cy="646331"/>
          </a:xfrm>
          <a:prstGeom prst="rect">
            <a:avLst/>
          </a:prstGeom>
          <a:solidFill>
            <a:schemeClr val="bg1"/>
          </a:solidFill>
          <a:ln>
            <a:solidFill>
              <a:schemeClr val="accent3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Arial Black" pitchFamily="34" charset="0"/>
              </a:rPr>
              <a:t>Vlastnosti:</a:t>
            </a:r>
            <a:endParaRPr lang="cs-CZ" sz="3600" dirty="0">
              <a:latin typeface="Arial Black" pitchFamily="34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79911" y="4365104"/>
            <a:ext cx="1888199" cy="14155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83568" y="5975702"/>
            <a:ext cx="648594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červenohnědá práškovitá látka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01512" y="6237312"/>
            <a:ext cx="60500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. . . . . . . . . . . . . . . . . . . . . . . . . . . . . . . . . . . . . . . . . . . . . . . . . . . . 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35407708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/>
      <p:bldP spid="6" grpId="0" animBg="1"/>
      <p:bldP spid="7" grpId="0"/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496747"/>
            <a:ext cx="2056973" cy="646331"/>
          </a:xfrm>
          <a:prstGeom prst="rect">
            <a:avLst/>
          </a:prstGeom>
          <a:solidFill>
            <a:schemeClr val="bg1"/>
          </a:solidFill>
          <a:ln>
            <a:solidFill>
              <a:schemeClr val="accent3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Arial Black" pitchFamily="34" charset="0"/>
              </a:rPr>
              <a:t>Využití:</a:t>
            </a:r>
            <a:endParaRPr lang="cs-CZ" sz="3600" dirty="0"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2015262"/>
            <a:ext cx="310309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výroba železa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2055" name="Picture 7" descr="C:\Users\ZS SLOVAN\AppData\Local\Microsoft\Windows\Temporary Internet Files\Content.IE5\Z3HQ0LRZ\MP90042281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83968" y="732810"/>
            <a:ext cx="1710771" cy="2564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4" name="Group 8"/>
          <p:cNvGrpSpPr>
            <a:grpSpLocks/>
          </p:cNvGrpSpPr>
          <p:nvPr/>
        </p:nvGrpSpPr>
        <p:grpSpPr bwMode="auto">
          <a:xfrm>
            <a:off x="6784920" y="1165000"/>
            <a:ext cx="1471613" cy="1454473"/>
            <a:chOff x="1632" y="1248"/>
            <a:chExt cx="2682" cy="2286"/>
          </a:xfrm>
        </p:grpSpPr>
        <p:sp>
          <p:nvSpPr>
            <p:cNvPr id="5" name="Gear"/>
            <p:cNvSpPr>
              <a:spLocks noEditPoints="1" noChangeArrowheads="1"/>
            </p:cNvSpPr>
            <p:nvPr/>
          </p:nvSpPr>
          <p:spPr bwMode="auto">
            <a:xfrm>
              <a:off x="3119" y="1248"/>
              <a:ext cx="1195" cy="1048"/>
            </a:xfrm>
            <a:custGeom>
              <a:avLst/>
              <a:gdLst>
                <a:gd name="T0" fmla="*/ 10800 w 21600"/>
                <a:gd name="T1" fmla="*/ 0 h 21600"/>
                <a:gd name="T2" fmla="*/ 21600 w 21600"/>
                <a:gd name="T3" fmla="*/ 10800 h 21600"/>
                <a:gd name="T4" fmla="*/ 10800 w 21600"/>
                <a:gd name="T5" fmla="*/ 21600 h 21600"/>
                <a:gd name="T6" fmla="*/ 0 w 21600"/>
                <a:gd name="T7" fmla="*/ 10800 h 21600"/>
                <a:gd name="T8" fmla="*/ 4374 w 21600"/>
                <a:gd name="T9" fmla="*/ 3964 h 21600"/>
                <a:gd name="T10" fmla="*/ 17841 w 21600"/>
                <a:gd name="T11" fmla="*/ 17635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9689" y="1725"/>
                  </a:moveTo>
                  <a:lnTo>
                    <a:pt x="10304" y="85"/>
                  </a:lnTo>
                  <a:lnTo>
                    <a:pt x="11637" y="85"/>
                  </a:lnTo>
                  <a:lnTo>
                    <a:pt x="12303" y="1777"/>
                  </a:lnTo>
                  <a:lnTo>
                    <a:pt x="13072" y="1931"/>
                  </a:lnTo>
                  <a:lnTo>
                    <a:pt x="14303" y="598"/>
                  </a:lnTo>
                  <a:lnTo>
                    <a:pt x="15533" y="1110"/>
                  </a:lnTo>
                  <a:lnTo>
                    <a:pt x="15584" y="2905"/>
                  </a:lnTo>
                  <a:lnTo>
                    <a:pt x="16405" y="3520"/>
                  </a:lnTo>
                  <a:lnTo>
                    <a:pt x="17891" y="2751"/>
                  </a:lnTo>
                  <a:lnTo>
                    <a:pt x="18917" y="3674"/>
                  </a:lnTo>
                  <a:lnTo>
                    <a:pt x="18199" y="5314"/>
                  </a:lnTo>
                  <a:lnTo>
                    <a:pt x="18763" y="6083"/>
                  </a:lnTo>
                  <a:lnTo>
                    <a:pt x="20403" y="6032"/>
                  </a:lnTo>
                  <a:lnTo>
                    <a:pt x="20865" y="7211"/>
                  </a:lnTo>
                  <a:lnTo>
                    <a:pt x="19737" y="8185"/>
                  </a:lnTo>
                  <a:lnTo>
                    <a:pt x="20096" y="9723"/>
                  </a:lnTo>
                  <a:lnTo>
                    <a:pt x="21634" y="10287"/>
                  </a:lnTo>
                  <a:lnTo>
                    <a:pt x="21582" y="11620"/>
                  </a:lnTo>
                  <a:lnTo>
                    <a:pt x="20147" y="12184"/>
                  </a:lnTo>
                  <a:lnTo>
                    <a:pt x="19942" y="13158"/>
                  </a:lnTo>
                  <a:lnTo>
                    <a:pt x="21070" y="14234"/>
                  </a:lnTo>
                  <a:lnTo>
                    <a:pt x="20608" y="15362"/>
                  </a:lnTo>
                  <a:lnTo>
                    <a:pt x="19019" y="15465"/>
                  </a:lnTo>
                  <a:lnTo>
                    <a:pt x="18404" y="16439"/>
                  </a:lnTo>
                  <a:lnTo>
                    <a:pt x="19122" y="17925"/>
                  </a:lnTo>
                  <a:lnTo>
                    <a:pt x="18096" y="18797"/>
                  </a:lnTo>
                  <a:lnTo>
                    <a:pt x="16763" y="18284"/>
                  </a:lnTo>
                  <a:lnTo>
                    <a:pt x="15431" y="19002"/>
                  </a:lnTo>
                  <a:lnTo>
                    <a:pt x="15277" y="20848"/>
                  </a:lnTo>
                  <a:lnTo>
                    <a:pt x="14149" y="21155"/>
                  </a:lnTo>
                  <a:lnTo>
                    <a:pt x="13021" y="19925"/>
                  </a:lnTo>
                  <a:lnTo>
                    <a:pt x="12252" y="20181"/>
                  </a:lnTo>
                  <a:lnTo>
                    <a:pt x="11739" y="21668"/>
                  </a:lnTo>
                  <a:lnTo>
                    <a:pt x="10201" y="21668"/>
                  </a:lnTo>
                  <a:lnTo>
                    <a:pt x="9740" y="20130"/>
                  </a:lnTo>
                  <a:lnTo>
                    <a:pt x="8253" y="19771"/>
                  </a:lnTo>
                  <a:lnTo>
                    <a:pt x="7125" y="21001"/>
                  </a:lnTo>
                  <a:lnTo>
                    <a:pt x="5895" y="20489"/>
                  </a:lnTo>
                  <a:lnTo>
                    <a:pt x="5946" y="18592"/>
                  </a:lnTo>
                  <a:lnTo>
                    <a:pt x="5177" y="18131"/>
                  </a:lnTo>
                  <a:lnTo>
                    <a:pt x="3383" y="18848"/>
                  </a:lnTo>
                  <a:lnTo>
                    <a:pt x="2614" y="17874"/>
                  </a:lnTo>
                  <a:lnTo>
                    <a:pt x="3383" y="16182"/>
                  </a:lnTo>
                  <a:lnTo>
                    <a:pt x="2922" y="15465"/>
                  </a:lnTo>
                  <a:lnTo>
                    <a:pt x="922" y="15516"/>
                  </a:lnTo>
                  <a:lnTo>
                    <a:pt x="512" y="14234"/>
                  </a:lnTo>
                  <a:lnTo>
                    <a:pt x="1948" y="12901"/>
                  </a:lnTo>
                  <a:lnTo>
                    <a:pt x="1896" y="12184"/>
                  </a:lnTo>
                  <a:lnTo>
                    <a:pt x="0" y="11415"/>
                  </a:lnTo>
                  <a:lnTo>
                    <a:pt x="51" y="10031"/>
                  </a:lnTo>
                  <a:lnTo>
                    <a:pt x="1948" y="9313"/>
                  </a:lnTo>
                  <a:lnTo>
                    <a:pt x="2101" y="8595"/>
                  </a:lnTo>
                  <a:lnTo>
                    <a:pt x="615" y="7160"/>
                  </a:lnTo>
                  <a:lnTo>
                    <a:pt x="1127" y="5878"/>
                  </a:lnTo>
                  <a:lnTo>
                    <a:pt x="3178" y="5981"/>
                  </a:lnTo>
                  <a:lnTo>
                    <a:pt x="3588" y="5417"/>
                  </a:lnTo>
                  <a:lnTo>
                    <a:pt x="2819" y="3520"/>
                  </a:lnTo>
                  <a:lnTo>
                    <a:pt x="3742" y="2597"/>
                  </a:lnTo>
                  <a:lnTo>
                    <a:pt x="5536" y="3417"/>
                  </a:lnTo>
                  <a:lnTo>
                    <a:pt x="6049" y="3058"/>
                  </a:lnTo>
                  <a:lnTo>
                    <a:pt x="6100" y="1264"/>
                  </a:lnTo>
                  <a:lnTo>
                    <a:pt x="7228" y="700"/>
                  </a:lnTo>
                  <a:lnTo>
                    <a:pt x="8510" y="2033"/>
                  </a:lnTo>
                  <a:lnTo>
                    <a:pt x="9689" y="1725"/>
                  </a:lnTo>
                  <a:close/>
                  <a:moveTo>
                    <a:pt x="10817" y="14422"/>
                  </a:moveTo>
                  <a:lnTo>
                    <a:pt x="11175" y="14388"/>
                  </a:lnTo>
                  <a:lnTo>
                    <a:pt x="11534" y="14354"/>
                  </a:lnTo>
                  <a:lnTo>
                    <a:pt x="11893" y="14268"/>
                  </a:lnTo>
                  <a:lnTo>
                    <a:pt x="12218" y="14166"/>
                  </a:lnTo>
                  <a:lnTo>
                    <a:pt x="12508" y="13995"/>
                  </a:lnTo>
                  <a:lnTo>
                    <a:pt x="12816" y="13807"/>
                  </a:lnTo>
                  <a:lnTo>
                    <a:pt x="13106" y="13602"/>
                  </a:lnTo>
                  <a:lnTo>
                    <a:pt x="13329" y="13380"/>
                  </a:lnTo>
                  <a:lnTo>
                    <a:pt x="13568" y="13106"/>
                  </a:lnTo>
                  <a:lnTo>
                    <a:pt x="13790" y="12850"/>
                  </a:lnTo>
                  <a:lnTo>
                    <a:pt x="13961" y="12560"/>
                  </a:lnTo>
                  <a:lnTo>
                    <a:pt x="14115" y="12269"/>
                  </a:lnTo>
                  <a:lnTo>
                    <a:pt x="14217" y="11927"/>
                  </a:lnTo>
                  <a:lnTo>
                    <a:pt x="14320" y="11568"/>
                  </a:lnTo>
                  <a:lnTo>
                    <a:pt x="14388" y="11210"/>
                  </a:lnTo>
                  <a:lnTo>
                    <a:pt x="14388" y="10851"/>
                  </a:lnTo>
                  <a:lnTo>
                    <a:pt x="14388" y="10492"/>
                  </a:lnTo>
                  <a:lnTo>
                    <a:pt x="14320" y="10133"/>
                  </a:lnTo>
                  <a:lnTo>
                    <a:pt x="14217" y="9808"/>
                  </a:lnTo>
                  <a:lnTo>
                    <a:pt x="14115" y="9467"/>
                  </a:lnTo>
                  <a:lnTo>
                    <a:pt x="13961" y="9142"/>
                  </a:lnTo>
                  <a:lnTo>
                    <a:pt x="13790" y="8851"/>
                  </a:lnTo>
                  <a:lnTo>
                    <a:pt x="13568" y="8595"/>
                  </a:lnTo>
                  <a:lnTo>
                    <a:pt x="13329" y="8322"/>
                  </a:lnTo>
                  <a:lnTo>
                    <a:pt x="13106" y="8100"/>
                  </a:lnTo>
                  <a:lnTo>
                    <a:pt x="12816" y="7894"/>
                  </a:lnTo>
                  <a:lnTo>
                    <a:pt x="12508" y="7741"/>
                  </a:lnTo>
                  <a:lnTo>
                    <a:pt x="12218" y="7570"/>
                  </a:lnTo>
                  <a:lnTo>
                    <a:pt x="11893" y="7433"/>
                  </a:lnTo>
                  <a:lnTo>
                    <a:pt x="11534" y="7382"/>
                  </a:lnTo>
                  <a:lnTo>
                    <a:pt x="11175" y="7313"/>
                  </a:lnTo>
                  <a:lnTo>
                    <a:pt x="10817" y="7313"/>
                  </a:lnTo>
                  <a:lnTo>
                    <a:pt x="10441" y="7313"/>
                  </a:lnTo>
                  <a:lnTo>
                    <a:pt x="10082" y="7382"/>
                  </a:lnTo>
                  <a:lnTo>
                    <a:pt x="9757" y="7433"/>
                  </a:lnTo>
                  <a:lnTo>
                    <a:pt x="9432" y="7570"/>
                  </a:lnTo>
                  <a:lnTo>
                    <a:pt x="9142" y="7741"/>
                  </a:lnTo>
                  <a:lnTo>
                    <a:pt x="8834" y="7894"/>
                  </a:lnTo>
                  <a:lnTo>
                    <a:pt x="8544" y="8100"/>
                  </a:lnTo>
                  <a:lnTo>
                    <a:pt x="8287" y="8322"/>
                  </a:lnTo>
                  <a:lnTo>
                    <a:pt x="8048" y="8595"/>
                  </a:lnTo>
                  <a:lnTo>
                    <a:pt x="7860" y="8851"/>
                  </a:lnTo>
                  <a:lnTo>
                    <a:pt x="7689" y="9142"/>
                  </a:lnTo>
                  <a:lnTo>
                    <a:pt x="7536" y="9467"/>
                  </a:lnTo>
                  <a:lnTo>
                    <a:pt x="7399" y="9808"/>
                  </a:lnTo>
                  <a:lnTo>
                    <a:pt x="7331" y="10133"/>
                  </a:lnTo>
                  <a:lnTo>
                    <a:pt x="7262" y="10492"/>
                  </a:lnTo>
                  <a:lnTo>
                    <a:pt x="7262" y="10851"/>
                  </a:lnTo>
                  <a:lnTo>
                    <a:pt x="7262" y="11210"/>
                  </a:lnTo>
                  <a:lnTo>
                    <a:pt x="7331" y="11568"/>
                  </a:lnTo>
                  <a:lnTo>
                    <a:pt x="7399" y="11927"/>
                  </a:lnTo>
                  <a:lnTo>
                    <a:pt x="7536" y="12269"/>
                  </a:lnTo>
                  <a:lnTo>
                    <a:pt x="7689" y="12560"/>
                  </a:lnTo>
                  <a:lnTo>
                    <a:pt x="7860" y="12850"/>
                  </a:lnTo>
                  <a:lnTo>
                    <a:pt x="8048" y="13106"/>
                  </a:lnTo>
                  <a:lnTo>
                    <a:pt x="8287" y="13380"/>
                  </a:lnTo>
                  <a:lnTo>
                    <a:pt x="8544" y="13602"/>
                  </a:lnTo>
                  <a:lnTo>
                    <a:pt x="8834" y="13807"/>
                  </a:lnTo>
                  <a:lnTo>
                    <a:pt x="9142" y="13995"/>
                  </a:lnTo>
                  <a:lnTo>
                    <a:pt x="9432" y="14166"/>
                  </a:lnTo>
                  <a:lnTo>
                    <a:pt x="9757" y="14268"/>
                  </a:lnTo>
                  <a:lnTo>
                    <a:pt x="10082" y="14354"/>
                  </a:lnTo>
                  <a:lnTo>
                    <a:pt x="10441" y="14388"/>
                  </a:lnTo>
                  <a:lnTo>
                    <a:pt x="10817" y="14422"/>
                  </a:lnTo>
                  <a:close/>
                </a:path>
              </a:pathLst>
            </a:custGeom>
            <a:solidFill>
              <a:srgbClr val="C0C0C0"/>
            </a:solidFill>
            <a:ln w="9525">
              <a:miter lim="800000"/>
              <a:headEnd/>
              <a:tailEnd/>
            </a:ln>
            <a:effectLst/>
            <a:scene3d>
              <a:camera prst="legacyPerspectiveFront">
                <a:rot lat="20099999" lon="1500000" rev="0"/>
              </a:camera>
              <a:lightRig rig="legacyFlat4" dir="b"/>
            </a:scene3d>
            <a:sp3d extrusionH="430200" prstMaterial="legacyMatte">
              <a:bevelT w="13500" h="13500" prst="angle"/>
              <a:bevelB w="13500" h="13500" prst="angle"/>
              <a:extrusionClr>
                <a:srgbClr val="C0C0C0"/>
              </a:extrusionClr>
            </a:sp3d>
            <a:extLs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  <a:flatTx/>
            </a:bodyPr>
            <a:lstStyle/>
            <a:p>
              <a:endParaRPr lang="cs-CZ"/>
            </a:p>
          </p:txBody>
        </p:sp>
        <p:sp>
          <p:nvSpPr>
            <p:cNvPr id="6" name="AutoShape 10"/>
            <p:cNvSpPr>
              <a:spLocks noEditPoints="1" noChangeArrowheads="1"/>
            </p:cNvSpPr>
            <p:nvPr/>
          </p:nvSpPr>
          <p:spPr bwMode="auto">
            <a:xfrm>
              <a:off x="1632" y="1680"/>
              <a:ext cx="1429" cy="1253"/>
            </a:xfrm>
            <a:custGeom>
              <a:avLst/>
              <a:gdLst>
                <a:gd name="T0" fmla="*/ 10800 w 21600"/>
                <a:gd name="T1" fmla="*/ 0 h 21600"/>
                <a:gd name="T2" fmla="*/ 21600 w 21600"/>
                <a:gd name="T3" fmla="*/ 10800 h 21600"/>
                <a:gd name="T4" fmla="*/ 10800 w 21600"/>
                <a:gd name="T5" fmla="*/ 21600 h 21600"/>
                <a:gd name="T6" fmla="*/ 0 w 21600"/>
                <a:gd name="T7" fmla="*/ 10800 h 21600"/>
                <a:gd name="T8" fmla="*/ 4374 w 21600"/>
                <a:gd name="T9" fmla="*/ 3964 h 21600"/>
                <a:gd name="T10" fmla="*/ 17841 w 21600"/>
                <a:gd name="T11" fmla="*/ 17635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9689" y="1725"/>
                  </a:moveTo>
                  <a:lnTo>
                    <a:pt x="10304" y="85"/>
                  </a:lnTo>
                  <a:lnTo>
                    <a:pt x="11637" y="85"/>
                  </a:lnTo>
                  <a:lnTo>
                    <a:pt x="12303" y="1777"/>
                  </a:lnTo>
                  <a:lnTo>
                    <a:pt x="13072" y="1931"/>
                  </a:lnTo>
                  <a:lnTo>
                    <a:pt x="14303" y="598"/>
                  </a:lnTo>
                  <a:lnTo>
                    <a:pt x="15533" y="1110"/>
                  </a:lnTo>
                  <a:lnTo>
                    <a:pt x="15584" y="2905"/>
                  </a:lnTo>
                  <a:lnTo>
                    <a:pt x="16405" y="3520"/>
                  </a:lnTo>
                  <a:lnTo>
                    <a:pt x="17891" y="2751"/>
                  </a:lnTo>
                  <a:lnTo>
                    <a:pt x="18917" y="3674"/>
                  </a:lnTo>
                  <a:lnTo>
                    <a:pt x="18199" y="5314"/>
                  </a:lnTo>
                  <a:lnTo>
                    <a:pt x="18763" y="6083"/>
                  </a:lnTo>
                  <a:lnTo>
                    <a:pt x="20403" y="6032"/>
                  </a:lnTo>
                  <a:lnTo>
                    <a:pt x="20865" y="7211"/>
                  </a:lnTo>
                  <a:lnTo>
                    <a:pt x="19737" y="8185"/>
                  </a:lnTo>
                  <a:lnTo>
                    <a:pt x="20096" y="9723"/>
                  </a:lnTo>
                  <a:lnTo>
                    <a:pt x="21634" y="10287"/>
                  </a:lnTo>
                  <a:lnTo>
                    <a:pt x="21582" y="11620"/>
                  </a:lnTo>
                  <a:lnTo>
                    <a:pt x="20147" y="12184"/>
                  </a:lnTo>
                  <a:lnTo>
                    <a:pt x="19942" y="13158"/>
                  </a:lnTo>
                  <a:lnTo>
                    <a:pt x="21070" y="14234"/>
                  </a:lnTo>
                  <a:lnTo>
                    <a:pt x="20608" y="15362"/>
                  </a:lnTo>
                  <a:lnTo>
                    <a:pt x="19019" y="15465"/>
                  </a:lnTo>
                  <a:lnTo>
                    <a:pt x="18404" y="16439"/>
                  </a:lnTo>
                  <a:lnTo>
                    <a:pt x="19122" y="17925"/>
                  </a:lnTo>
                  <a:lnTo>
                    <a:pt x="18096" y="18797"/>
                  </a:lnTo>
                  <a:lnTo>
                    <a:pt x="16763" y="18284"/>
                  </a:lnTo>
                  <a:lnTo>
                    <a:pt x="15431" y="19002"/>
                  </a:lnTo>
                  <a:lnTo>
                    <a:pt x="15277" y="20848"/>
                  </a:lnTo>
                  <a:lnTo>
                    <a:pt x="14149" y="21155"/>
                  </a:lnTo>
                  <a:lnTo>
                    <a:pt x="13021" y="19925"/>
                  </a:lnTo>
                  <a:lnTo>
                    <a:pt x="12252" y="20181"/>
                  </a:lnTo>
                  <a:lnTo>
                    <a:pt x="11739" y="21668"/>
                  </a:lnTo>
                  <a:lnTo>
                    <a:pt x="10201" y="21668"/>
                  </a:lnTo>
                  <a:lnTo>
                    <a:pt x="9740" y="20130"/>
                  </a:lnTo>
                  <a:lnTo>
                    <a:pt x="8253" y="19771"/>
                  </a:lnTo>
                  <a:lnTo>
                    <a:pt x="7125" y="21001"/>
                  </a:lnTo>
                  <a:lnTo>
                    <a:pt x="5895" y="20489"/>
                  </a:lnTo>
                  <a:lnTo>
                    <a:pt x="5946" y="18592"/>
                  </a:lnTo>
                  <a:lnTo>
                    <a:pt x="5177" y="18131"/>
                  </a:lnTo>
                  <a:lnTo>
                    <a:pt x="3383" y="18848"/>
                  </a:lnTo>
                  <a:lnTo>
                    <a:pt x="2614" y="17874"/>
                  </a:lnTo>
                  <a:lnTo>
                    <a:pt x="3383" y="16182"/>
                  </a:lnTo>
                  <a:lnTo>
                    <a:pt x="2922" y="15465"/>
                  </a:lnTo>
                  <a:lnTo>
                    <a:pt x="922" y="15516"/>
                  </a:lnTo>
                  <a:lnTo>
                    <a:pt x="512" y="14234"/>
                  </a:lnTo>
                  <a:lnTo>
                    <a:pt x="1948" y="12901"/>
                  </a:lnTo>
                  <a:lnTo>
                    <a:pt x="1896" y="12184"/>
                  </a:lnTo>
                  <a:lnTo>
                    <a:pt x="0" y="11415"/>
                  </a:lnTo>
                  <a:lnTo>
                    <a:pt x="51" y="10031"/>
                  </a:lnTo>
                  <a:lnTo>
                    <a:pt x="1948" y="9313"/>
                  </a:lnTo>
                  <a:lnTo>
                    <a:pt x="2101" y="8595"/>
                  </a:lnTo>
                  <a:lnTo>
                    <a:pt x="615" y="7160"/>
                  </a:lnTo>
                  <a:lnTo>
                    <a:pt x="1127" y="5878"/>
                  </a:lnTo>
                  <a:lnTo>
                    <a:pt x="3178" y="5981"/>
                  </a:lnTo>
                  <a:lnTo>
                    <a:pt x="3588" y="5417"/>
                  </a:lnTo>
                  <a:lnTo>
                    <a:pt x="2819" y="3520"/>
                  </a:lnTo>
                  <a:lnTo>
                    <a:pt x="3742" y="2597"/>
                  </a:lnTo>
                  <a:lnTo>
                    <a:pt x="5536" y="3417"/>
                  </a:lnTo>
                  <a:lnTo>
                    <a:pt x="6049" y="3058"/>
                  </a:lnTo>
                  <a:lnTo>
                    <a:pt x="6100" y="1264"/>
                  </a:lnTo>
                  <a:lnTo>
                    <a:pt x="7228" y="700"/>
                  </a:lnTo>
                  <a:lnTo>
                    <a:pt x="8510" y="2033"/>
                  </a:lnTo>
                  <a:lnTo>
                    <a:pt x="9689" y="1725"/>
                  </a:lnTo>
                  <a:close/>
                  <a:moveTo>
                    <a:pt x="10817" y="14422"/>
                  </a:moveTo>
                  <a:lnTo>
                    <a:pt x="11175" y="14388"/>
                  </a:lnTo>
                  <a:lnTo>
                    <a:pt x="11534" y="14354"/>
                  </a:lnTo>
                  <a:lnTo>
                    <a:pt x="11893" y="14268"/>
                  </a:lnTo>
                  <a:lnTo>
                    <a:pt x="12218" y="14166"/>
                  </a:lnTo>
                  <a:lnTo>
                    <a:pt x="12508" y="13995"/>
                  </a:lnTo>
                  <a:lnTo>
                    <a:pt x="12816" y="13807"/>
                  </a:lnTo>
                  <a:lnTo>
                    <a:pt x="13106" y="13602"/>
                  </a:lnTo>
                  <a:lnTo>
                    <a:pt x="13329" y="13380"/>
                  </a:lnTo>
                  <a:lnTo>
                    <a:pt x="13568" y="13106"/>
                  </a:lnTo>
                  <a:lnTo>
                    <a:pt x="13790" y="12850"/>
                  </a:lnTo>
                  <a:lnTo>
                    <a:pt x="13961" y="12560"/>
                  </a:lnTo>
                  <a:lnTo>
                    <a:pt x="14115" y="12269"/>
                  </a:lnTo>
                  <a:lnTo>
                    <a:pt x="14217" y="11927"/>
                  </a:lnTo>
                  <a:lnTo>
                    <a:pt x="14320" y="11568"/>
                  </a:lnTo>
                  <a:lnTo>
                    <a:pt x="14388" y="11210"/>
                  </a:lnTo>
                  <a:lnTo>
                    <a:pt x="14388" y="10851"/>
                  </a:lnTo>
                  <a:lnTo>
                    <a:pt x="14388" y="10492"/>
                  </a:lnTo>
                  <a:lnTo>
                    <a:pt x="14320" y="10133"/>
                  </a:lnTo>
                  <a:lnTo>
                    <a:pt x="14217" y="9808"/>
                  </a:lnTo>
                  <a:lnTo>
                    <a:pt x="14115" y="9467"/>
                  </a:lnTo>
                  <a:lnTo>
                    <a:pt x="13961" y="9142"/>
                  </a:lnTo>
                  <a:lnTo>
                    <a:pt x="13790" y="8851"/>
                  </a:lnTo>
                  <a:lnTo>
                    <a:pt x="13568" y="8595"/>
                  </a:lnTo>
                  <a:lnTo>
                    <a:pt x="13329" y="8322"/>
                  </a:lnTo>
                  <a:lnTo>
                    <a:pt x="13106" y="8100"/>
                  </a:lnTo>
                  <a:lnTo>
                    <a:pt x="12816" y="7894"/>
                  </a:lnTo>
                  <a:lnTo>
                    <a:pt x="12508" y="7741"/>
                  </a:lnTo>
                  <a:lnTo>
                    <a:pt x="12218" y="7570"/>
                  </a:lnTo>
                  <a:lnTo>
                    <a:pt x="11893" y="7433"/>
                  </a:lnTo>
                  <a:lnTo>
                    <a:pt x="11534" y="7382"/>
                  </a:lnTo>
                  <a:lnTo>
                    <a:pt x="11175" y="7313"/>
                  </a:lnTo>
                  <a:lnTo>
                    <a:pt x="10817" y="7313"/>
                  </a:lnTo>
                  <a:lnTo>
                    <a:pt x="10441" y="7313"/>
                  </a:lnTo>
                  <a:lnTo>
                    <a:pt x="10082" y="7382"/>
                  </a:lnTo>
                  <a:lnTo>
                    <a:pt x="9757" y="7433"/>
                  </a:lnTo>
                  <a:lnTo>
                    <a:pt x="9432" y="7570"/>
                  </a:lnTo>
                  <a:lnTo>
                    <a:pt x="9142" y="7741"/>
                  </a:lnTo>
                  <a:lnTo>
                    <a:pt x="8834" y="7894"/>
                  </a:lnTo>
                  <a:lnTo>
                    <a:pt x="8544" y="8100"/>
                  </a:lnTo>
                  <a:lnTo>
                    <a:pt x="8287" y="8322"/>
                  </a:lnTo>
                  <a:lnTo>
                    <a:pt x="8048" y="8595"/>
                  </a:lnTo>
                  <a:lnTo>
                    <a:pt x="7860" y="8851"/>
                  </a:lnTo>
                  <a:lnTo>
                    <a:pt x="7689" y="9142"/>
                  </a:lnTo>
                  <a:lnTo>
                    <a:pt x="7536" y="9467"/>
                  </a:lnTo>
                  <a:lnTo>
                    <a:pt x="7399" y="9808"/>
                  </a:lnTo>
                  <a:lnTo>
                    <a:pt x="7331" y="10133"/>
                  </a:lnTo>
                  <a:lnTo>
                    <a:pt x="7262" y="10492"/>
                  </a:lnTo>
                  <a:lnTo>
                    <a:pt x="7262" y="10851"/>
                  </a:lnTo>
                  <a:lnTo>
                    <a:pt x="7262" y="11210"/>
                  </a:lnTo>
                  <a:lnTo>
                    <a:pt x="7331" y="11568"/>
                  </a:lnTo>
                  <a:lnTo>
                    <a:pt x="7399" y="11927"/>
                  </a:lnTo>
                  <a:lnTo>
                    <a:pt x="7536" y="12269"/>
                  </a:lnTo>
                  <a:lnTo>
                    <a:pt x="7689" y="12560"/>
                  </a:lnTo>
                  <a:lnTo>
                    <a:pt x="7860" y="12850"/>
                  </a:lnTo>
                  <a:lnTo>
                    <a:pt x="8048" y="13106"/>
                  </a:lnTo>
                  <a:lnTo>
                    <a:pt x="8287" y="13380"/>
                  </a:lnTo>
                  <a:lnTo>
                    <a:pt x="8544" y="13602"/>
                  </a:lnTo>
                  <a:lnTo>
                    <a:pt x="8834" y="13807"/>
                  </a:lnTo>
                  <a:lnTo>
                    <a:pt x="9142" y="13995"/>
                  </a:lnTo>
                  <a:lnTo>
                    <a:pt x="9432" y="14166"/>
                  </a:lnTo>
                  <a:lnTo>
                    <a:pt x="9757" y="14268"/>
                  </a:lnTo>
                  <a:lnTo>
                    <a:pt x="10082" y="14354"/>
                  </a:lnTo>
                  <a:lnTo>
                    <a:pt x="10441" y="14388"/>
                  </a:lnTo>
                  <a:lnTo>
                    <a:pt x="10817" y="14422"/>
                  </a:lnTo>
                  <a:close/>
                </a:path>
              </a:pathLst>
            </a:custGeom>
            <a:solidFill>
              <a:srgbClr val="C0C0C0"/>
            </a:solidFill>
            <a:ln w="9525">
              <a:miter lim="800000"/>
              <a:headEnd/>
              <a:tailEnd/>
            </a:ln>
            <a:effectLst/>
            <a:scene3d>
              <a:camera prst="legacyPerspectiveFront">
                <a:rot lat="20099999" lon="1500000" rev="0"/>
              </a:camera>
              <a:lightRig rig="legacyFlat4" dir="b"/>
            </a:scene3d>
            <a:sp3d extrusionH="430200" prstMaterial="legacyMatte">
              <a:bevelT w="13500" h="13500" prst="angle"/>
              <a:bevelB w="13500" h="13500" prst="angle"/>
              <a:extrusionClr>
                <a:srgbClr val="C0C0C0"/>
              </a:extrusionClr>
            </a:sp3d>
            <a:extLs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  <a:flatTx/>
            </a:bodyPr>
            <a:lstStyle/>
            <a:p>
              <a:endParaRPr lang="cs-CZ"/>
            </a:p>
          </p:txBody>
        </p:sp>
        <p:sp>
          <p:nvSpPr>
            <p:cNvPr id="7" name="AutoShape 11"/>
            <p:cNvSpPr>
              <a:spLocks noEditPoints="1" noChangeArrowheads="1"/>
            </p:cNvSpPr>
            <p:nvPr/>
          </p:nvSpPr>
          <p:spPr bwMode="auto">
            <a:xfrm>
              <a:off x="2559" y="2142"/>
              <a:ext cx="1588" cy="1392"/>
            </a:xfrm>
            <a:custGeom>
              <a:avLst/>
              <a:gdLst>
                <a:gd name="T0" fmla="*/ 10800 w 21600"/>
                <a:gd name="T1" fmla="*/ 0 h 21600"/>
                <a:gd name="T2" fmla="*/ 21600 w 21600"/>
                <a:gd name="T3" fmla="*/ 10800 h 21600"/>
                <a:gd name="T4" fmla="*/ 10800 w 21600"/>
                <a:gd name="T5" fmla="*/ 21600 h 21600"/>
                <a:gd name="T6" fmla="*/ 0 w 21600"/>
                <a:gd name="T7" fmla="*/ 10800 h 21600"/>
                <a:gd name="T8" fmla="*/ 4374 w 21600"/>
                <a:gd name="T9" fmla="*/ 3964 h 21600"/>
                <a:gd name="T10" fmla="*/ 17841 w 21600"/>
                <a:gd name="T11" fmla="*/ 17635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9689" y="1725"/>
                  </a:moveTo>
                  <a:lnTo>
                    <a:pt x="10304" y="85"/>
                  </a:lnTo>
                  <a:lnTo>
                    <a:pt x="11637" y="85"/>
                  </a:lnTo>
                  <a:lnTo>
                    <a:pt x="12303" y="1777"/>
                  </a:lnTo>
                  <a:lnTo>
                    <a:pt x="13072" y="1931"/>
                  </a:lnTo>
                  <a:lnTo>
                    <a:pt x="14303" y="598"/>
                  </a:lnTo>
                  <a:lnTo>
                    <a:pt x="15533" y="1110"/>
                  </a:lnTo>
                  <a:lnTo>
                    <a:pt x="15584" y="2905"/>
                  </a:lnTo>
                  <a:lnTo>
                    <a:pt x="16405" y="3520"/>
                  </a:lnTo>
                  <a:lnTo>
                    <a:pt x="17891" y="2751"/>
                  </a:lnTo>
                  <a:lnTo>
                    <a:pt x="18917" y="3674"/>
                  </a:lnTo>
                  <a:lnTo>
                    <a:pt x="18199" y="5314"/>
                  </a:lnTo>
                  <a:lnTo>
                    <a:pt x="18763" y="6083"/>
                  </a:lnTo>
                  <a:lnTo>
                    <a:pt x="20403" y="6032"/>
                  </a:lnTo>
                  <a:lnTo>
                    <a:pt x="20865" y="7211"/>
                  </a:lnTo>
                  <a:lnTo>
                    <a:pt x="19737" y="8185"/>
                  </a:lnTo>
                  <a:lnTo>
                    <a:pt x="20096" y="9723"/>
                  </a:lnTo>
                  <a:lnTo>
                    <a:pt x="21634" y="10287"/>
                  </a:lnTo>
                  <a:lnTo>
                    <a:pt x="21582" y="11620"/>
                  </a:lnTo>
                  <a:lnTo>
                    <a:pt x="20147" y="12184"/>
                  </a:lnTo>
                  <a:lnTo>
                    <a:pt x="19942" y="13158"/>
                  </a:lnTo>
                  <a:lnTo>
                    <a:pt x="21070" y="14234"/>
                  </a:lnTo>
                  <a:lnTo>
                    <a:pt x="20608" y="15362"/>
                  </a:lnTo>
                  <a:lnTo>
                    <a:pt x="19019" y="15465"/>
                  </a:lnTo>
                  <a:lnTo>
                    <a:pt x="18404" y="16439"/>
                  </a:lnTo>
                  <a:lnTo>
                    <a:pt x="19122" y="17925"/>
                  </a:lnTo>
                  <a:lnTo>
                    <a:pt x="18096" y="18797"/>
                  </a:lnTo>
                  <a:lnTo>
                    <a:pt x="16763" y="18284"/>
                  </a:lnTo>
                  <a:lnTo>
                    <a:pt x="15431" y="19002"/>
                  </a:lnTo>
                  <a:lnTo>
                    <a:pt x="15277" y="20848"/>
                  </a:lnTo>
                  <a:lnTo>
                    <a:pt x="14149" y="21155"/>
                  </a:lnTo>
                  <a:lnTo>
                    <a:pt x="13021" y="19925"/>
                  </a:lnTo>
                  <a:lnTo>
                    <a:pt x="12252" y="20181"/>
                  </a:lnTo>
                  <a:lnTo>
                    <a:pt x="11739" y="21668"/>
                  </a:lnTo>
                  <a:lnTo>
                    <a:pt x="10201" y="21668"/>
                  </a:lnTo>
                  <a:lnTo>
                    <a:pt x="9740" y="20130"/>
                  </a:lnTo>
                  <a:lnTo>
                    <a:pt x="8253" y="19771"/>
                  </a:lnTo>
                  <a:lnTo>
                    <a:pt x="7125" y="21001"/>
                  </a:lnTo>
                  <a:lnTo>
                    <a:pt x="5895" y="20489"/>
                  </a:lnTo>
                  <a:lnTo>
                    <a:pt x="5946" y="18592"/>
                  </a:lnTo>
                  <a:lnTo>
                    <a:pt x="5177" y="18131"/>
                  </a:lnTo>
                  <a:lnTo>
                    <a:pt x="3383" y="18848"/>
                  </a:lnTo>
                  <a:lnTo>
                    <a:pt x="2614" y="17874"/>
                  </a:lnTo>
                  <a:lnTo>
                    <a:pt x="3383" y="16182"/>
                  </a:lnTo>
                  <a:lnTo>
                    <a:pt x="2922" y="15465"/>
                  </a:lnTo>
                  <a:lnTo>
                    <a:pt x="922" y="15516"/>
                  </a:lnTo>
                  <a:lnTo>
                    <a:pt x="512" y="14234"/>
                  </a:lnTo>
                  <a:lnTo>
                    <a:pt x="1948" y="12901"/>
                  </a:lnTo>
                  <a:lnTo>
                    <a:pt x="1896" y="12184"/>
                  </a:lnTo>
                  <a:lnTo>
                    <a:pt x="0" y="11415"/>
                  </a:lnTo>
                  <a:lnTo>
                    <a:pt x="51" y="10031"/>
                  </a:lnTo>
                  <a:lnTo>
                    <a:pt x="1948" y="9313"/>
                  </a:lnTo>
                  <a:lnTo>
                    <a:pt x="2101" y="8595"/>
                  </a:lnTo>
                  <a:lnTo>
                    <a:pt x="615" y="7160"/>
                  </a:lnTo>
                  <a:lnTo>
                    <a:pt x="1127" y="5878"/>
                  </a:lnTo>
                  <a:lnTo>
                    <a:pt x="3178" y="5981"/>
                  </a:lnTo>
                  <a:lnTo>
                    <a:pt x="3588" y="5417"/>
                  </a:lnTo>
                  <a:lnTo>
                    <a:pt x="2819" y="3520"/>
                  </a:lnTo>
                  <a:lnTo>
                    <a:pt x="3742" y="2597"/>
                  </a:lnTo>
                  <a:lnTo>
                    <a:pt x="5536" y="3417"/>
                  </a:lnTo>
                  <a:lnTo>
                    <a:pt x="6049" y="3058"/>
                  </a:lnTo>
                  <a:lnTo>
                    <a:pt x="6100" y="1264"/>
                  </a:lnTo>
                  <a:lnTo>
                    <a:pt x="7228" y="700"/>
                  </a:lnTo>
                  <a:lnTo>
                    <a:pt x="8510" y="2033"/>
                  </a:lnTo>
                  <a:lnTo>
                    <a:pt x="9689" y="1725"/>
                  </a:lnTo>
                  <a:close/>
                  <a:moveTo>
                    <a:pt x="10817" y="14422"/>
                  </a:moveTo>
                  <a:lnTo>
                    <a:pt x="11175" y="14388"/>
                  </a:lnTo>
                  <a:lnTo>
                    <a:pt x="11534" y="14354"/>
                  </a:lnTo>
                  <a:lnTo>
                    <a:pt x="11893" y="14268"/>
                  </a:lnTo>
                  <a:lnTo>
                    <a:pt x="12218" y="14166"/>
                  </a:lnTo>
                  <a:lnTo>
                    <a:pt x="12508" y="13995"/>
                  </a:lnTo>
                  <a:lnTo>
                    <a:pt x="12816" y="13807"/>
                  </a:lnTo>
                  <a:lnTo>
                    <a:pt x="13106" y="13602"/>
                  </a:lnTo>
                  <a:lnTo>
                    <a:pt x="13329" y="13380"/>
                  </a:lnTo>
                  <a:lnTo>
                    <a:pt x="13568" y="13106"/>
                  </a:lnTo>
                  <a:lnTo>
                    <a:pt x="13790" y="12850"/>
                  </a:lnTo>
                  <a:lnTo>
                    <a:pt x="13961" y="12560"/>
                  </a:lnTo>
                  <a:lnTo>
                    <a:pt x="14115" y="12269"/>
                  </a:lnTo>
                  <a:lnTo>
                    <a:pt x="14217" y="11927"/>
                  </a:lnTo>
                  <a:lnTo>
                    <a:pt x="14320" y="11568"/>
                  </a:lnTo>
                  <a:lnTo>
                    <a:pt x="14388" y="11210"/>
                  </a:lnTo>
                  <a:lnTo>
                    <a:pt x="14388" y="10851"/>
                  </a:lnTo>
                  <a:lnTo>
                    <a:pt x="14388" y="10492"/>
                  </a:lnTo>
                  <a:lnTo>
                    <a:pt x="14320" y="10133"/>
                  </a:lnTo>
                  <a:lnTo>
                    <a:pt x="14217" y="9808"/>
                  </a:lnTo>
                  <a:lnTo>
                    <a:pt x="14115" y="9467"/>
                  </a:lnTo>
                  <a:lnTo>
                    <a:pt x="13961" y="9142"/>
                  </a:lnTo>
                  <a:lnTo>
                    <a:pt x="13790" y="8851"/>
                  </a:lnTo>
                  <a:lnTo>
                    <a:pt x="13568" y="8595"/>
                  </a:lnTo>
                  <a:lnTo>
                    <a:pt x="13329" y="8322"/>
                  </a:lnTo>
                  <a:lnTo>
                    <a:pt x="13106" y="8100"/>
                  </a:lnTo>
                  <a:lnTo>
                    <a:pt x="12816" y="7894"/>
                  </a:lnTo>
                  <a:lnTo>
                    <a:pt x="12508" y="7741"/>
                  </a:lnTo>
                  <a:lnTo>
                    <a:pt x="12218" y="7570"/>
                  </a:lnTo>
                  <a:lnTo>
                    <a:pt x="11893" y="7433"/>
                  </a:lnTo>
                  <a:lnTo>
                    <a:pt x="11534" y="7382"/>
                  </a:lnTo>
                  <a:lnTo>
                    <a:pt x="11175" y="7313"/>
                  </a:lnTo>
                  <a:lnTo>
                    <a:pt x="10817" y="7313"/>
                  </a:lnTo>
                  <a:lnTo>
                    <a:pt x="10441" y="7313"/>
                  </a:lnTo>
                  <a:lnTo>
                    <a:pt x="10082" y="7382"/>
                  </a:lnTo>
                  <a:lnTo>
                    <a:pt x="9757" y="7433"/>
                  </a:lnTo>
                  <a:lnTo>
                    <a:pt x="9432" y="7570"/>
                  </a:lnTo>
                  <a:lnTo>
                    <a:pt x="9142" y="7741"/>
                  </a:lnTo>
                  <a:lnTo>
                    <a:pt x="8834" y="7894"/>
                  </a:lnTo>
                  <a:lnTo>
                    <a:pt x="8544" y="8100"/>
                  </a:lnTo>
                  <a:lnTo>
                    <a:pt x="8287" y="8322"/>
                  </a:lnTo>
                  <a:lnTo>
                    <a:pt x="8048" y="8595"/>
                  </a:lnTo>
                  <a:lnTo>
                    <a:pt x="7860" y="8851"/>
                  </a:lnTo>
                  <a:lnTo>
                    <a:pt x="7689" y="9142"/>
                  </a:lnTo>
                  <a:lnTo>
                    <a:pt x="7536" y="9467"/>
                  </a:lnTo>
                  <a:lnTo>
                    <a:pt x="7399" y="9808"/>
                  </a:lnTo>
                  <a:lnTo>
                    <a:pt x="7331" y="10133"/>
                  </a:lnTo>
                  <a:lnTo>
                    <a:pt x="7262" y="10492"/>
                  </a:lnTo>
                  <a:lnTo>
                    <a:pt x="7262" y="10851"/>
                  </a:lnTo>
                  <a:lnTo>
                    <a:pt x="7262" y="11210"/>
                  </a:lnTo>
                  <a:lnTo>
                    <a:pt x="7331" y="11568"/>
                  </a:lnTo>
                  <a:lnTo>
                    <a:pt x="7399" y="11927"/>
                  </a:lnTo>
                  <a:lnTo>
                    <a:pt x="7536" y="12269"/>
                  </a:lnTo>
                  <a:lnTo>
                    <a:pt x="7689" y="12560"/>
                  </a:lnTo>
                  <a:lnTo>
                    <a:pt x="7860" y="12850"/>
                  </a:lnTo>
                  <a:lnTo>
                    <a:pt x="8048" y="13106"/>
                  </a:lnTo>
                  <a:lnTo>
                    <a:pt x="8287" y="13380"/>
                  </a:lnTo>
                  <a:lnTo>
                    <a:pt x="8544" y="13602"/>
                  </a:lnTo>
                  <a:lnTo>
                    <a:pt x="8834" y="13807"/>
                  </a:lnTo>
                  <a:lnTo>
                    <a:pt x="9142" y="13995"/>
                  </a:lnTo>
                  <a:lnTo>
                    <a:pt x="9432" y="14166"/>
                  </a:lnTo>
                  <a:lnTo>
                    <a:pt x="9757" y="14268"/>
                  </a:lnTo>
                  <a:lnTo>
                    <a:pt x="10082" y="14354"/>
                  </a:lnTo>
                  <a:lnTo>
                    <a:pt x="10441" y="14388"/>
                  </a:lnTo>
                  <a:lnTo>
                    <a:pt x="10817" y="14422"/>
                  </a:lnTo>
                  <a:close/>
                </a:path>
              </a:pathLst>
            </a:custGeom>
            <a:solidFill>
              <a:srgbClr val="C0C0C0"/>
            </a:solidFill>
            <a:ln w="9525">
              <a:miter lim="800000"/>
              <a:headEnd/>
              <a:tailEnd/>
            </a:ln>
            <a:effectLst/>
            <a:scene3d>
              <a:camera prst="legacyPerspectiveFront">
                <a:rot lat="20099999" lon="1500000" rev="0"/>
              </a:camera>
              <a:lightRig rig="legacyFlat4" dir="b"/>
            </a:scene3d>
            <a:sp3d extrusionH="430200" prstMaterial="legacyMatte">
              <a:bevelT w="13500" h="13500" prst="angle"/>
              <a:bevelB w="13500" h="13500" prst="angle"/>
              <a:extrusionClr>
                <a:srgbClr val="C0C0C0"/>
              </a:extrusionClr>
            </a:sp3d>
            <a:extLs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  <a:flatTx/>
            </a:bodyPr>
            <a:lstStyle/>
            <a:p>
              <a:endParaRPr lang="cs-CZ"/>
            </a:p>
          </p:txBody>
        </p:sp>
      </p:grpSp>
      <p:pic>
        <p:nvPicPr>
          <p:cNvPr id="2064" name="Picture 16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683568" y="3689741"/>
            <a:ext cx="2238997" cy="2581480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3965766" y="4889215"/>
            <a:ext cx="321120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výroba šperků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12326" y="2353816"/>
            <a:ext cx="28023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. . . . . . . . . . . . . . . . . . . . . . . 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082817" y="5120553"/>
            <a:ext cx="29770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. . . . . . . . . . . . . . . . . . . . . . . . 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40596587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0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8" grpId="0"/>
      <p:bldP spid="9" grpId="0"/>
      <p:bldP spid="10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51520" y="465970"/>
            <a:ext cx="5429692" cy="707886"/>
          </a:xfrm>
          <a:prstGeom prst="rect">
            <a:avLst/>
          </a:prstGeom>
          <a:solidFill>
            <a:schemeClr val="bg2"/>
          </a:solidFill>
          <a:ln>
            <a:solidFill>
              <a:schemeClr val="accent3">
                <a:lumMod val="75000"/>
              </a:schemeClr>
            </a:solidFill>
          </a:ln>
        </p:spPr>
        <p:txBody>
          <a:bodyPr wrap="non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4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 Black" pitchFamily="34" charset="0"/>
              </a:rPr>
              <a:t>Oxid hlinitý – Al</a:t>
            </a:r>
            <a:r>
              <a:rPr lang="cs-CZ" sz="4000" b="1" baseline="-2500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 Black" pitchFamily="34" charset="0"/>
              </a:rPr>
              <a:t>2</a:t>
            </a:r>
            <a:r>
              <a:rPr lang="cs-CZ" sz="4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 Black" pitchFamily="34" charset="0"/>
              </a:rPr>
              <a:t>O</a:t>
            </a:r>
            <a:r>
              <a:rPr lang="cs-CZ" sz="4000" b="1" baseline="-2500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 Black" pitchFamily="34" charset="0"/>
              </a:rPr>
              <a:t>3</a:t>
            </a:r>
            <a:endParaRPr lang="cs-CZ" sz="4000" b="1" baseline="-2500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691680" y="2582764"/>
            <a:ext cx="327070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hornina bauxit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1520" y="3428999"/>
            <a:ext cx="321818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nerost korund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0000" b="90000" l="10000" r="90000">
                        <a14:backgroundMark x1="2419" y1="5687" x2="2419" y2="568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99287" y="1487147"/>
            <a:ext cx="2362200" cy="2009775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4561" y="4007372"/>
            <a:ext cx="3163639" cy="2509960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51520" y="1566119"/>
            <a:ext cx="2064861" cy="646331"/>
          </a:xfrm>
          <a:prstGeom prst="rect">
            <a:avLst/>
          </a:prstGeom>
          <a:solidFill>
            <a:schemeClr val="bg1"/>
          </a:solidFill>
          <a:ln>
            <a:solidFill>
              <a:schemeClr val="accent3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Arial Black" pitchFamily="34" charset="0"/>
              </a:rPr>
              <a:t>Výskyt:</a:t>
            </a:r>
            <a:endParaRPr lang="cs-CZ" sz="3600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479111" y="4285218"/>
            <a:ext cx="2699072" cy="461665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červený - rubín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479111" y="5031519"/>
            <a:ext cx="2286203" cy="461665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  <a:latin typeface="Arial Black" pitchFamily="34" charset="0"/>
              </a:rPr>
              <a:t>modrý - safír</a:t>
            </a:r>
            <a:endParaRPr lang="cs-CZ" sz="2400" dirty="0">
              <a:solidFill>
                <a:srgbClr val="0070C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432545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2" grpId="0" animBg="1"/>
      <p:bldP spid="6" grpId="0" animBg="1"/>
      <p:bldP spid="7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664884"/>
            <a:ext cx="2903359" cy="646331"/>
          </a:xfrm>
          <a:prstGeom prst="rect">
            <a:avLst/>
          </a:prstGeom>
          <a:solidFill>
            <a:schemeClr val="bg1"/>
          </a:solidFill>
          <a:ln>
            <a:solidFill>
              <a:schemeClr val="accent3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Arial Black" pitchFamily="34" charset="0"/>
              </a:rPr>
              <a:t>Vlastnosti:</a:t>
            </a:r>
            <a:endParaRPr lang="cs-CZ" sz="3600" dirty="0">
              <a:latin typeface="Arial Black" pitchFamily="34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227" t="47208" r="69939" b="18482"/>
          <a:stretch/>
        </p:blipFill>
        <p:spPr bwMode="auto">
          <a:xfrm>
            <a:off x="5220072" y="1737327"/>
            <a:ext cx="2376264" cy="20000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70284" y="2475766"/>
            <a:ext cx="45459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bílá práškovitá látka 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4653136"/>
            <a:ext cx="551009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korund – </a:t>
            </a:r>
            <a:r>
              <a:rPr lang="cs-CZ" sz="2800" dirty="0" smtClean="0">
                <a:latin typeface="Arial Black" pitchFamily="34" charset="0"/>
              </a:rPr>
              <a:t>velmi tvrdý nerost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52" y="2814320"/>
            <a:ext cx="41152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. . . . . . . . . . . . . . . . . . . . . . . . . . . . . . . . . . 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2881250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51520" y="478413"/>
            <a:ext cx="2056973" cy="646331"/>
          </a:xfrm>
          <a:prstGeom prst="rect">
            <a:avLst/>
          </a:prstGeom>
          <a:solidFill>
            <a:schemeClr val="bg1"/>
          </a:solidFill>
          <a:ln>
            <a:solidFill>
              <a:schemeClr val="accent3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Arial Black" pitchFamily="34" charset="0"/>
              </a:rPr>
              <a:t>Využití:</a:t>
            </a:r>
            <a:endParaRPr lang="cs-CZ" sz="3600" dirty="0">
              <a:latin typeface="Arial Black" pitchFamily="34" charset="0"/>
            </a:endParaRPr>
          </a:p>
        </p:txBody>
      </p:sp>
      <p:pic>
        <p:nvPicPr>
          <p:cNvPr id="4098" name="Picture 2" descr="C:\Users\ZS SLOVAN\AppData\Local\Microsoft\Windows\Temporary Internet Files\Content.IE5\Z3HQ0LRZ\MC90015003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1717275"/>
            <a:ext cx="1840949" cy="19081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C:\Users\ZS SLOVAN\AppData\Local\Microsoft\Windows\Temporary Internet Files\Content.IE5\R05UIC5K\MC90005687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27784" y="1124744"/>
            <a:ext cx="1783080" cy="11850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5" name="Skupina 4"/>
          <p:cNvGrpSpPr/>
          <p:nvPr/>
        </p:nvGrpSpPr>
        <p:grpSpPr>
          <a:xfrm>
            <a:off x="5896591" y="182512"/>
            <a:ext cx="2685738" cy="1884464"/>
            <a:chOff x="5896591" y="182512"/>
            <a:chExt cx="2685738" cy="1884464"/>
          </a:xfrm>
        </p:grpSpPr>
        <p:pic>
          <p:nvPicPr>
            <p:cNvPr id="4099" name="Picture 3" descr="C:\Users\ZS SLOVAN\AppData\Local\Microsoft\Windows\Temporary Internet Files\Content.IE5\Z3HQ0LRZ\MC900217216[1].wmf"/>
            <p:cNvPicPr>
              <a:picLocks noChangeAspect="1" noChangeArrowheads="1"/>
            </p:cNvPicPr>
            <p:nvPr/>
          </p:nvPicPr>
          <p:blipFill rotWithShape="1"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r="37788" b="23635"/>
            <a:stretch/>
          </p:blipFill>
          <p:spPr bwMode="auto">
            <a:xfrm>
              <a:off x="6883603" y="182512"/>
              <a:ext cx="1698726" cy="188446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" name="Picture 13" descr="C:\Users\ZS SLOVAN\AppData\Local\Microsoft\Windows\Temporary Internet Files\Content.IE5\6X0NH6RS\MC900290979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896591" y="271064"/>
              <a:ext cx="1646968" cy="106102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2" name="Skupina 1"/>
          <p:cNvGrpSpPr/>
          <p:nvPr/>
        </p:nvGrpSpPr>
        <p:grpSpPr>
          <a:xfrm>
            <a:off x="5354165" y="1625084"/>
            <a:ext cx="1487713" cy="1928622"/>
            <a:chOff x="5354165" y="1625084"/>
            <a:chExt cx="1487713" cy="1928622"/>
          </a:xfrm>
        </p:grpSpPr>
        <p:pic>
          <p:nvPicPr>
            <p:cNvPr id="4102" name="Picture 6" descr="C:\Users\ZS SLOVAN\AppData\Local\Microsoft\Windows\Temporary Internet Files\Content.IE5\IWIPD6GT\MP900313963[1].jpg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354165" y="2087972"/>
              <a:ext cx="1453520" cy="146573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9" name="Picture 12" descr="C:\Users\ZS SLOVAN\AppData\Local\Microsoft\Windows\Temporary Internet Files\Content.IE5\45V3NAPQ\MP900386695[1].jpg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BEBA8EAE-BF5A-486C-A8C5-ECC9F3942E4B}">
                  <a14:imgProps xmlns:a14="http://schemas.microsoft.com/office/drawing/2010/main" xmlns="">
                    <a14:imgLayer r:embed="rId8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602929" y="1625084"/>
              <a:ext cx="1238949" cy="88378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12" name="TextovéPole 11"/>
          <p:cNvSpPr txBox="1"/>
          <p:nvPr/>
        </p:nvSpPr>
        <p:spPr>
          <a:xfrm>
            <a:off x="3059832" y="801578"/>
            <a:ext cx="1657505" cy="52322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 korund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83568" y="4005064"/>
            <a:ext cx="327051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výroba šperků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011584" y="3898028"/>
            <a:ext cx="37440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brusné materiály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62111" y="4998422"/>
            <a:ext cx="1418978" cy="52322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bauxit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4103" name="Picture 7" descr="C:\Users\ZS SLOVAN\AppData\Local\Microsoft\Windows\Temporary Internet Files\Content.IE5\Z3HQ0LRZ\MP900289772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18823" y="5146556"/>
            <a:ext cx="1125258" cy="7501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TextovéPole 17"/>
          <p:cNvSpPr txBox="1"/>
          <p:nvPr/>
        </p:nvSpPr>
        <p:spPr>
          <a:xfrm>
            <a:off x="4365883" y="5583156"/>
            <a:ext cx="318164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výroba hliníku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4" name="Picture 2" descr="C:\Users\ZS SLOVAN\AppData\Local\Microsoft\Windows\Temporary Internet Files\Content.IE5\SJ7UTM9I\MP900400989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78442" y="5554739"/>
            <a:ext cx="820283" cy="10256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819944" y="4233400"/>
            <a:ext cx="29770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. . . . . . . . . . . . . . . . . . . . . . . . .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158611" y="4206309"/>
            <a:ext cx="34499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. . . . . . . . . . . . . . . . . . . . . . . . . . . . . .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717337" y="5896728"/>
            <a:ext cx="28969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. . . . . . . . . . . . . . . . . . . . . . . . 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170322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4" grpId="0"/>
      <p:bldP spid="15" grpId="0"/>
      <p:bldP spid="17" grpId="0" animBg="1"/>
      <p:bldP spid="18" grpId="0"/>
      <p:bldP spid="6" grpId="0"/>
      <p:bldP spid="7" grpId="0"/>
      <p:bldP spid="11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719118"/>
            <a:ext cx="668003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Uveď, kde se v ČR vyrábí železo?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671191"/>
            <a:ext cx="19944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- v Ostravě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15028" y="2708920"/>
            <a:ext cx="3193830" cy="21340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25807" y="2895327"/>
            <a:ext cx="434619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Kde můžeme v ČR vidět jedny z největších safírů na světě?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1521" y="5229199"/>
            <a:ext cx="88924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- na Svatováclavské koruně( součást korunovačních klenotů)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859718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677887"/>
            <a:ext cx="81034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Výroba skla má na našem území velkou tradici.</a:t>
            </a:r>
          </a:p>
          <a:p>
            <a:r>
              <a:rPr lang="cs-CZ" sz="2400" dirty="0" smtClean="0">
                <a:latin typeface="Arial Black" pitchFamily="34" charset="0"/>
              </a:rPr>
              <a:t>Uveď město, nebo oblast se sklářskou tradicí.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671" y="1916832"/>
            <a:ext cx="889233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Tx/>
              <a:buChar char="-"/>
            </a:pPr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Harrachov</a:t>
            </a:r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, Kamenický Šenov, Šumava, </a:t>
            </a:r>
          </a:p>
          <a:p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    Květná – na Moravě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27431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4612" y="2105738"/>
            <a:ext cx="10602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Ilustrace: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283328" y="3693699"/>
            <a:ext cx="291175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http://</a:t>
            </a:r>
            <a:r>
              <a:rPr lang="cs-CZ" dirty="0" smtClean="0"/>
              <a:t>office.microsoft.com/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83328" y="4149080"/>
            <a:ext cx="21033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Vlastní archiv autora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283328" y="2475070"/>
            <a:ext cx="882047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SAUBER, Wolfgang.</a:t>
            </a:r>
          </a:p>
          <a:p>
            <a:r>
              <a:rPr lang="cs-CZ" dirty="0" smtClean="0"/>
              <a:t>http</a:t>
            </a:r>
            <a:r>
              <a:rPr lang="cs-CZ" dirty="0"/>
              <a:t>://cs.wikipedia.org[online</a:t>
            </a:r>
            <a:r>
              <a:rPr lang="cs-CZ" dirty="0" smtClean="0"/>
              <a:t>].</a:t>
            </a:r>
            <a:r>
              <a:rPr lang="cs-CZ" dirty="0"/>
              <a:t> 12.6.2010 </a:t>
            </a:r>
            <a:r>
              <a:rPr lang="cs-CZ" dirty="0" smtClean="0"/>
              <a:t>08:30 [</a:t>
            </a:r>
            <a:r>
              <a:rPr lang="cs-CZ" dirty="0"/>
              <a:t>cit. </a:t>
            </a:r>
            <a:r>
              <a:rPr lang="cs-CZ" dirty="0" smtClean="0"/>
              <a:t>2012-04-15]. File:Böhmen_Reichskleinodien</a:t>
            </a:r>
            <a:r>
              <a:rPr lang="cs-CZ" dirty="0"/>
              <a:t>_-_</a:t>
            </a:r>
            <a:r>
              <a:rPr lang="cs-CZ" dirty="0" smtClean="0"/>
              <a:t>Krone_1.jpg. </a:t>
            </a:r>
            <a:r>
              <a:rPr lang="cs-CZ" dirty="0"/>
              <a:t>Dostupné z WWW: &lt;http://</a:t>
            </a:r>
            <a:r>
              <a:rPr lang="cs-CZ" dirty="0" smtClean="0"/>
              <a:t>cs.wikipedia.org/wiki/Soubor:Böhmen_Reichskleinodien</a:t>
            </a:r>
            <a:r>
              <a:rPr lang="cs-CZ" dirty="0"/>
              <a:t>_-_</a:t>
            </a:r>
            <a:r>
              <a:rPr lang="cs-CZ" dirty="0" smtClean="0"/>
              <a:t>Krone_1.jpg.&gt;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3588" y="796062"/>
            <a:ext cx="8582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Zdroje:</a:t>
            </a:r>
            <a:endParaRPr lang="cs-CZ" b="1" dirty="0"/>
          </a:p>
        </p:txBody>
      </p:sp>
      <p:sp>
        <p:nvSpPr>
          <p:cNvPr id="7" name="Obdélník 6"/>
          <p:cNvSpPr/>
          <p:nvPr/>
        </p:nvSpPr>
        <p:spPr>
          <a:xfrm>
            <a:off x="275014" y="1182408"/>
            <a:ext cx="8617465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BENEŠ, P., PUMPR</a:t>
            </a:r>
            <a:r>
              <a:rPr lang="cs-CZ" dirty="0" smtClean="0"/>
              <a:t>, V</a:t>
            </a:r>
            <a:r>
              <a:rPr lang="cs-CZ" dirty="0"/>
              <a:t>.,BANÝR</a:t>
            </a:r>
            <a:r>
              <a:rPr lang="cs-CZ" dirty="0" smtClean="0"/>
              <a:t>, J</a:t>
            </a:r>
            <a:r>
              <a:rPr lang="cs-CZ" dirty="0"/>
              <a:t>. Základy chemie </a:t>
            </a:r>
            <a:r>
              <a:rPr lang="cs-CZ" dirty="0" smtClean="0"/>
              <a:t>1. </a:t>
            </a:r>
            <a:r>
              <a:rPr lang="cs-CZ" dirty="0"/>
              <a:t>vyd. 1. Praha: Fortuna, </a:t>
            </a:r>
            <a:r>
              <a:rPr lang="cs-CZ" dirty="0" smtClean="0"/>
              <a:t>1993</a:t>
            </a:r>
            <a:r>
              <a:rPr lang="cs-CZ" smtClean="0"/>
              <a:t>. </a:t>
            </a:r>
          </a:p>
          <a:p>
            <a:r>
              <a:rPr lang="cs-CZ" smtClean="0"/>
              <a:t>ISBN </a:t>
            </a:r>
            <a:r>
              <a:rPr lang="cs-CZ" dirty="0" smtClean="0"/>
              <a:t>80-7168-043-5. s. 87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464637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1_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903</TotalTime>
  <Words>923</Words>
  <Application>Microsoft Office PowerPoint</Application>
  <PresentationFormat>Předvádění na obrazovce (4:3)</PresentationFormat>
  <Paragraphs>117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17</vt:i4>
      </vt:variant>
    </vt:vector>
  </HeadingPairs>
  <TitlesOfParts>
    <vt:vector size="19" baseType="lpstr">
      <vt:lpstr>1_Austin</vt:lpstr>
      <vt:lpstr>Motiv systému Office</vt:lpstr>
      <vt:lpstr>Snímek 1</vt:lpstr>
      <vt:lpstr>Snímek 2</vt:lpstr>
      <vt:lpstr>Významné oxidy kovů a polokovů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SLOVAN Zezulová</dc:creator>
  <cp:lastModifiedBy>Dum</cp:lastModifiedBy>
  <cp:revision>58</cp:revision>
  <dcterms:created xsi:type="dcterms:W3CDTF">2012-04-05T18:00:39Z</dcterms:created>
  <dcterms:modified xsi:type="dcterms:W3CDTF">2013-09-21T09:43:59Z</dcterms:modified>
</cp:coreProperties>
</file>