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56" r:id="rId4"/>
    <p:sldId id="281" r:id="rId5"/>
    <p:sldId id="278" r:id="rId6"/>
    <p:sldId id="292" r:id="rId7"/>
    <p:sldId id="282" r:id="rId8"/>
    <p:sldId id="283" r:id="rId9"/>
    <p:sldId id="284" r:id="rId10"/>
    <p:sldId id="285" r:id="rId11"/>
    <p:sldId id="287" r:id="rId12"/>
    <p:sldId id="291" r:id="rId13"/>
    <p:sldId id="288" r:id="rId14"/>
    <p:sldId id="289" r:id="rId15"/>
    <p:sldId id="293" r:id="rId16"/>
    <p:sldId id="290" r:id="rId17"/>
    <p:sldId id="29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62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5DA95F0-69B5-44AE-A508-31012050B492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88390A3-C57D-48D1-B3BA-1EDCBF800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680521"/>
          </a:xfrm>
          <a:solidFill>
            <a:schemeClr val="tx1"/>
          </a:solidFill>
        </p:spPr>
        <p:txBody>
          <a:bodyPr>
            <a:normAutofit fontScale="325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900" b="1" dirty="0">
                <a:solidFill>
                  <a:schemeClr val="bg1"/>
                </a:solidFill>
              </a:rPr>
              <a:t>ZÁKLADNÍ ŠKOLA SLOVAN, KROMĚŘÍŽ, PŘÍSPĚVKOVÁ ORGANIZACE</a:t>
            </a:r>
            <a:endParaRPr lang="cs-CZ" sz="49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900" b="1" dirty="0">
                <a:solidFill>
                  <a:schemeClr val="bg1"/>
                </a:solidFill>
              </a:rPr>
              <a:t>ZEYEROVA 3354, 767 01 KROMĚŘÍŽ</a:t>
            </a:r>
            <a:endParaRPr lang="cs-CZ" sz="49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projekt v rámci vzdělávacího programu</a:t>
            </a: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VZDĚLÁNÍ PRO KONKURENCESCHOPNOST</a:t>
            </a: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ŠABLONA ČÍSLO: III/2</a:t>
            </a: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PŘEDMĚT:  </a:t>
            </a:r>
            <a:r>
              <a:rPr lang="cs-CZ" sz="4900" dirty="0" smtClean="0">
                <a:solidFill>
                  <a:schemeClr val="bg1"/>
                </a:solidFill>
              </a:rPr>
              <a:t>PŘÍRODOPIS, EKOLOGICKÝ SEMINÁŘ</a:t>
            </a:r>
            <a:endParaRPr lang="cs-CZ" sz="49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ROČNÍK:  </a:t>
            </a:r>
            <a:r>
              <a:rPr lang="cs-CZ" sz="4900" dirty="0" smtClean="0">
                <a:solidFill>
                  <a:schemeClr val="bg1"/>
                </a:solidFill>
              </a:rPr>
              <a:t>VI., VII.</a:t>
            </a:r>
            <a:endParaRPr lang="cs-CZ" sz="49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TÉMA</a:t>
            </a:r>
            <a:r>
              <a:rPr lang="cs-CZ" sz="4900" dirty="0" smtClean="0">
                <a:solidFill>
                  <a:schemeClr val="bg1"/>
                </a:solidFill>
              </a:rPr>
              <a:t>: EKOSYSTÉM</a:t>
            </a:r>
            <a:endParaRPr lang="cs-CZ" sz="49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AUTOR: MGR. RADKA PETŘÍKOVÁ</a:t>
            </a: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DATUM VYTVOŘENÍ: </a:t>
            </a:r>
            <a:r>
              <a:rPr lang="cs-CZ" sz="4900" dirty="0" smtClean="0">
                <a:solidFill>
                  <a:schemeClr val="bg1"/>
                </a:solidFill>
              </a:rPr>
              <a:t>11. 5. 2012</a:t>
            </a:r>
            <a:endParaRPr lang="cs-CZ" sz="4900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4900" dirty="0">
                <a:solidFill>
                  <a:schemeClr val="bg1"/>
                </a:solidFill>
              </a:rPr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VY_32_INOVACE_24_RP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4900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60636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7. ročníku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 </a:t>
            </a:r>
            <a:r>
              <a:rPr lang="cs-CZ" sz="1800" dirty="0" smtClean="0"/>
              <a:t>– obrázky různých druhů ekosystémů</a:t>
            </a:r>
          </a:p>
          <a:p>
            <a:r>
              <a:rPr lang="cs-CZ" sz="1800" u="sng" dirty="0" smtClean="0"/>
              <a:t>Délka aktivity </a:t>
            </a:r>
            <a:r>
              <a:rPr lang="cs-CZ" sz="1800" dirty="0" smtClean="0"/>
              <a:t> 25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</a:t>
            </a:r>
          </a:p>
          <a:p>
            <a:pPr>
              <a:buNone/>
            </a:pPr>
            <a:r>
              <a:rPr lang="cs-CZ" sz="1800" dirty="0" smtClean="0"/>
              <a:t>           vhodné pro názorný výklad, k opakování i procvičování učiva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11960" y="764705"/>
            <a:ext cx="4246240" cy="792087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EKOSYSTÉM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636912"/>
            <a:ext cx="7920880" cy="403244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Živé organismy spolu s abiotickým prostředím vytvářejí jeden složitý, vzájemně provázaný přírodní celek – ekosystém.</a:t>
            </a:r>
          </a:p>
          <a:p>
            <a:pPr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Podle funkce v ekosystému se živé organismy dělí na producenty, konzumenty a </a:t>
            </a:r>
            <a:r>
              <a:rPr lang="cs-CZ" sz="2400" dirty="0" err="1" smtClean="0">
                <a:solidFill>
                  <a:schemeClr val="bg1"/>
                </a:solidFill>
              </a:rPr>
              <a:t>rozkladače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Jednotlivé druhy organismů jsou vzájemně provázány potravními řetězci.</a:t>
            </a:r>
          </a:p>
          <a:p>
            <a:pPr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Rozlišujeme ekosystémy vodní, přechodné a suchozemské.</a:t>
            </a:r>
          </a:p>
          <a:p>
            <a:pPr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Podle stupně ovlivnění člověkem dělíme ekosystémy na přirozené, </a:t>
            </a:r>
            <a:r>
              <a:rPr lang="cs-CZ" sz="2400" dirty="0" err="1" smtClean="0">
                <a:solidFill>
                  <a:schemeClr val="bg1"/>
                </a:solidFill>
              </a:rPr>
              <a:t>polopřirozené</a:t>
            </a:r>
            <a:r>
              <a:rPr lang="cs-CZ" sz="2400" dirty="0" smtClean="0">
                <a:solidFill>
                  <a:schemeClr val="bg1"/>
                </a:solidFill>
              </a:rPr>
              <a:t> a umělé.</a:t>
            </a:r>
          </a:p>
          <a:p>
            <a:pPr algn="l"/>
            <a:endParaRPr lang="cs-CZ" sz="2400" dirty="0"/>
          </a:p>
        </p:txBody>
      </p:sp>
      <p:pic>
        <p:nvPicPr>
          <p:cNvPr id="5" name="Picture 2" descr="C:\Documents and Settings\uzivatel\Dokumenty\Obrázky\OLYMPUS Master 2\2012\04\22\P422423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60648"/>
            <a:ext cx="2891813" cy="216886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uzivatel\Dokumenty\Obrázky\OLYMPUS Master 2\2012\08\11\P8116819.JPG"/>
          <p:cNvPicPr>
            <a:picLocks noChangeAspect="1" noChangeArrowheads="1"/>
          </p:cNvPicPr>
          <p:nvPr/>
        </p:nvPicPr>
        <p:blipFill>
          <a:blip r:embed="rId2" cstate="print"/>
          <a:srcRect l="4491" b="12168"/>
          <a:stretch>
            <a:fillRect/>
          </a:stretch>
        </p:blipFill>
        <p:spPr bwMode="auto">
          <a:xfrm>
            <a:off x="611560" y="404664"/>
            <a:ext cx="3744416" cy="2582585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Dokumenty\Obrázky\OLYMPUS Master 2\2012\08\10\P8106760.JPG"/>
          <p:cNvPicPr>
            <a:picLocks noChangeAspect="1" noChangeArrowheads="1"/>
          </p:cNvPicPr>
          <p:nvPr/>
        </p:nvPicPr>
        <p:blipFill>
          <a:blip r:embed="rId3" cstate="print"/>
          <a:srcRect l="8657" t="15875"/>
          <a:stretch>
            <a:fillRect/>
          </a:stretch>
        </p:blipFill>
        <p:spPr bwMode="auto">
          <a:xfrm>
            <a:off x="4860031" y="404664"/>
            <a:ext cx="3727225" cy="2574503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Dokumenty\Obrázky\OLYMPUS Master 2\2012\08\10\P810671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645024"/>
            <a:ext cx="3753610" cy="2815208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Dokumenty\Obrázky\OLYMPUS Master 2\2012\08\10\P810675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3573016"/>
            <a:ext cx="3801616" cy="28512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411760" y="3140968"/>
            <a:ext cx="4176464" cy="40011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EKOSYSTÉM VODNÍ, PŘIROZENÝ</a:t>
            </a:r>
            <a:endParaRPr lang="cs-CZ" sz="2000" dirty="0"/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Documents and Settings\uzivatel\Dokumenty\Obrázky\OLYMPUS Master 2\2012\07\31\P7316539.JPG"/>
          <p:cNvPicPr>
            <a:picLocks noChangeAspect="1" noChangeArrowheads="1"/>
          </p:cNvPicPr>
          <p:nvPr/>
        </p:nvPicPr>
        <p:blipFill>
          <a:blip r:embed="rId2" cstate="print"/>
          <a:srcRect t="21978" b="7692"/>
          <a:stretch>
            <a:fillRect/>
          </a:stretch>
        </p:blipFill>
        <p:spPr bwMode="auto">
          <a:xfrm>
            <a:off x="1187624" y="2852935"/>
            <a:ext cx="6912768" cy="3646295"/>
          </a:xfrm>
          <a:prstGeom prst="rect">
            <a:avLst/>
          </a:prstGeom>
          <a:noFill/>
        </p:spPr>
      </p:pic>
      <p:pic>
        <p:nvPicPr>
          <p:cNvPr id="4098" name="Picture 2" descr="C:\Documents and Settings\uzivatel\Dokumenty\Obrázky\OLYMPUS Master 2\2012\07\31\P7316537.JPG"/>
          <p:cNvPicPr>
            <a:picLocks noChangeAspect="1" noChangeArrowheads="1"/>
          </p:cNvPicPr>
          <p:nvPr/>
        </p:nvPicPr>
        <p:blipFill>
          <a:blip r:embed="rId3" cstate="print"/>
          <a:srcRect l="11610" t="6562" r="4719" b="18500"/>
          <a:stretch>
            <a:fillRect/>
          </a:stretch>
        </p:blipFill>
        <p:spPr bwMode="auto">
          <a:xfrm>
            <a:off x="4572000" y="404664"/>
            <a:ext cx="3506188" cy="235515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1052736"/>
            <a:ext cx="3600400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EKOSYSTÉM VODNÍ, PŘIROZENÝ</a:t>
            </a:r>
            <a:endParaRPr lang="cs-CZ" sz="2000" dirty="0"/>
          </a:p>
        </p:txBody>
      </p:sp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uzivatel\Dokumenty\Obrázky\OLYMPUS Master 2\2010\07\31\P73180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836712"/>
            <a:ext cx="1944216" cy="1458162"/>
          </a:xfrm>
          <a:prstGeom prst="rect">
            <a:avLst/>
          </a:prstGeom>
          <a:noFill/>
        </p:spPr>
      </p:pic>
      <p:pic>
        <p:nvPicPr>
          <p:cNvPr id="3" name="Picture 2" descr="C:\Documents and Settings\uzivatel\Dokumenty\Obrázky\OLYMPUS Master 2\2013\01\12\P11292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04664"/>
            <a:ext cx="2976331" cy="223224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419872" y="2708920"/>
            <a:ext cx="374441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EKOSYSTÉM VODNÍ, PŘIROZENÝ</a:t>
            </a:r>
          </a:p>
        </p:txBody>
      </p:sp>
      <p:pic>
        <p:nvPicPr>
          <p:cNvPr id="10243" name="Picture 3" descr="C:\Documents and Settings\uzivatel\Dokumenty\Obrázky\OLYMPUS Master 2\2010\08\02\P802826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5808839" y="3560313"/>
            <a:ext cx="3354760" cy="2516070"/>
          </a:xfrm>
          <a:prstGeom prst="rect">
            <a:avLst/>
          </a:prstGeom>
          <a:noFill/>
        </p:spPr>
      </p:pic>
      <p:pic>
        <p:nvPicPr>
          <p:cNvPr id="10244" name="Picture 4" descr="C:\Documents and Settings\uzivatel\Dokumenty\Obrázky\OLYMPUS Master 2\2010\08\02\P802826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-113819" y="3506307"/>
            <a:ext cx="3498776" cy="2624082"/>
          </a:xfrm>
          <a:prstGeom prst="rect">
            <a:avLst/>
          </a:prstGeom>
          <a:noFill/>
        </p:spPr>
      </p:pic>
      <p:pic>
        <p:nvPicPr>
          <p:cNvPr id="10245" name="Picture 5" descr="C:\Documents and Settings\uzivatel\Dokumenty\Obrázky\OLYMPUS Master 2\2010\08\02\P8028273.JPG"/>
          <p:cNvPicPr>
            <a:picLocks noChangeAspect="1" noChangeArrowheads="1"/>
          </p:cNvPicPr>
          <p:nvPr/>
        </p:nvPicPr>
        <p:blipFill>
          <a:blip r:embed="rId6" cstate="print"/>
          <a:srcRect r="42907"/>
          <a:stretch>
            <a:fillRect/>
          </a:stretch>
        </p:blipFill>
        <p:spPr bwMode="auto">
          <a:xfrm>
            <a:off x="3635896" y="3356992"/>
            <a:ext cx="2226583" cy="2924944"/>
          </a:xfrm>
          <a:prstGeom prst="rect">
            <a:avLst/>
          </a:prstGeom>
          <a:noFill/>
        </p:spPr>
      </p:pic>
      <p:pic>
        <p:nvPicPr>
          <p:cNvPr id="10246" name="Picture 6" descr="C:\Documents and Settings\uzivatel\Dokumenty\Obrázky\OLYMPUS Master 2\2010\08\02\P8028274.JPG"/>
          <p:cNvPicPr>
            <a:picLocks noChangeAspect="1" noChangeArrowheads="1"/>
          </p:cNvPicPr>
          <p:nvPr/>
        </p:nvPicPr>
        <p:blipFill>
          <a:blip r:embed="rId7" cstate="print"/>
          <a:srcRect l="23422" t="17188" b="5376"/>
          <a:stretch>
            <a:fillRect/>
          </a:stretch>
        </p:blipFill>
        <p:spPr bwMode="auto">
          <a:xfrm>
            <a:off x="323528" y="476672"/>
            <a:ext cx="3024336" cy="229368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uzivatel\Dokumenty\Obrázky\OLYMPUS Master 2\2012\04\20\P420412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996952"/>
            <a:ext cx="4652334" cy="348925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83568" y="3140968"/>
            <a:ext cx="2592288" cy="70788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EKOSYSTÉM VODNÍ, POLOPŘIROZENÝ</a:t>
            </a:r>
            <a:endParaRPr lang="cs-CZ" sz="2000" dirty="0"/>
          </a:p>
        </p:txBody>
      </p:sp>
      <p:pic>
        <p:nvPicPr>
          <p:cNvPr id="13314" name="Picture 2" descr="C:\Documents and Settings\uzivatel\Dokumenty\Obrázky\OLYMPUS Master 2\2012\03\28\P32833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4664"/>
            <a:ext cx="3384375" cy="2538281"/>
          </a:xfrm>
          <a:prstGeom prst="rect">
            <a:avLst/>
          </a:prstGeom>
          <a:noFill/>
        </p:spPr>
      </p:pic>
      <p:pic>
        <p:nvPicPr>
          <p:cNvPr id="13315" name="Picture 3" descr="C:\Documents and Settings\uzivatel\Dokumenty\Obrázky\OLYMPUS Master 2\2012\06\26\P626595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4005064"/>
            <a:ext cx="3081536" cy="2311152"/>
          </a:xfrm>
          <a:prstGeom prst="rect">
            <a:avLst/>
          </a:prstGeom>
          <a:noFill/>
        </p:spPr>
      </p:pic>
      <p:pic>
        <p:nvPicPr>
          <p:cNvPr id="1026" name="Picture 2" descr="C:\Documents and Settings\uzivatel\Plocha\Ekologický seminář\Ekologický seminář 009.jpg"/>
          <p:cNvPicPr>
            <a:picLocks noChangeAspect="1" noChangeArrowheads="1"/>
          </p:cNvPicPr>
          <p:nvPr/>
        </p:nvPicPr>
        <p:blipFill>
          <a:blip r:embed="rId5" cstate="print"/>
          <a:srcRect t="41103" r="29323"/>
          <a:stretch>
            <a:fillRect/>
          </a:stretch>
        </p:blipFill>
        <p:spPr bwMode="auto">
          <a:xfrm>
            <a:off x="3995936" y="188640"/>
            <a:ext cx="4536505" cy="272730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uzivatel\Dokumenty\Obrázky\OLYMPUS Master 2\2011\05\15\P5150826.JPG"/>
          <p:cNvPicPr>
            <a:picLocks noChangeAspect="1" noChangeArrowheads="1"/>
          </p:cNvPicPr>
          <p:nvPr/>
        </p:nvPicPr>
        <p:blipFill>
          <a:blip r:embed="rId2" cstate="print"/>
          <a:srcRect l="33333"/>
          <a:stretch>
            <a:fillRect/>
          </a:stretch>
        </p:blipFill>
        <p:spPr bwMode="auto">
          <a:xfrm>
            <a:off x="611560" y="620688"/>
            <a:ext cx="2304256" cy="2455168"/>
          </a:xfrm>
          <a:prstGeom prst="rect">
            <a:avLst/>
          </a:prstGeom>
          <a:noFill/>
        </p:spPr>
      </p:pic>
      <p:pic>
        <p:nvPicPr>
          <p:cNvPr id="3075" name="Picture 3" descr="C:\Documents and Settings\uzivatel\Dokumenty\Obrázky\OLYMPUS Master 2\2012\05\20\P520501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04664"/>
            <a:ext cx="2132002" cy="144016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11560" y="3501008"/>
            <a:ext cx="3457748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EKOSYSTÉM VODNÍ, UMĚLÝ</a:t>
            </a:r>
            <a:endParaRPr lang="cs-CZ" sz="2000" dirty="0"/>
          </a:p>
        </p:txBody>
      </p:sp>
      <p:pic>
        <p:nvPicPr>
          <p:cNvPr id="3076" name="Picture 4" descr="C:\Documents and Settings\uzivatel\Dokumenty\Obrázky\OLYMPUS Master 2\2012\04\05\P405342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861048"/>
            <a:ext cx="3528392" cy="2592288"/>
          </a:xfrm>
          <a:prstGeom prst="rect">
            <a:avLst/>
          </a:prstGeom>
          <a:noFill/>
        </p:spPr>
      </p:pic>
      <p:pic>
        <p:nvPicPr>
          <p:cNvPr id="3077" name="Picture 5" descr="C:\Documents and Settings\uzivatel\Dokumenty\Obrázky\OLYMPUS Master 2\2012\04\05\P405346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988840"/>
            <a:ext cx="2121429" cy="1591072"/>
          </a:xfrm>
          <a:prstGeom prst="rect">
            <a:avLst/>
          </a:prstGeom>
          <a:noFill/>
        </p:spPr>
      </p:pic>
      <p:pic>
        <p:nvPicPr>
          <p:cNvPr id="3078" name="Picture 6" descr="C:\Documents and Settings\uzivatel\Dokumenty\Obrázky\OLYMPUS Master 2\2012\07\23\P723637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5" y="4077072"/>
            <a:ext cx="3105539" cy="2329154"/>
          </a:xfrm>
          <a:prstGeom prst="rect">
            <a:avLst/>
          </a:prstGeom>
          <a:noFill/>
        </p:spPr>
      </p:pic>
      <p:pic>
        <p:nvPicPr>
          <p:cNvPr id="3079" name="Picture 7" descr="C:\Documents and Settings\uzivatel\Dokumenty\Obrázky\OLYMPUS Master 2\2012\03\28\P3283303.JPG"/>
          <p:cNvPicPr>
            <a:picLocks noChangeAspect="1" noChangeArrowheads="1"/>
          </p:cNvPicPr>
          <p:nvPr/>
        </p:nvPicPr>
        <p:blipFill>
          <a:blip r:embed="rId7" cstate="print"/>
          <a:srcRect l="9844" t="13251" r="34048"/>
          <a:stretch>
            <a:fillRect/>
          </a:stretch>
        </p:blipFill>
        <p:spPr bwMode="auto">
          <a:xfrm>
            <a:off x="3491880" y="620688"/>
            <a:ext cx="2365695" cy="274320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877271"/>
            <a:ext cx="4824536" cy="400110"/>
          </a:xfrm>
          <a:prstGeom prst="rect">
            <a:avLst/>
          </a:prstGeom>
          <a:solidFill>
            <a:srgbClr val="92D05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EKOSYSTÉMY PŘECHODNÉ, PŘIROZENÉ</a:t>
            </a:r>
            <a:endParaRPr lang="cs-CZ" sz="2000" dirty="0"/>
          </a:p>
        </p:txBody>
      </p:sp>
      <p:pic>
        <p:nvPicPr>
          <p:cNvPr id="14339" name="Picture 3" descr="C:\Documents and Settings\uzivatel\Dokumenty\Obrázky\OLYMPUS Master 2\2012\06\26\P626596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04664"/>
            <a:ext cx="6336704" cy="4752528"/>
          </a:xfrm>
          <a:prstGeom prst="rect">
            <a:avLst/>
          </a:prstGeom>
          <a:noFill/>
        </p:spPr>
      </p:pic>
      <p:pic>
        <p:nvPicPr>
          <p:cNvPr id="14338" name="Picture 2" descr="C:\Documents and Settings\uzivatel\Dokumenty\Obrázky\OLYMPUS Master 2\2012\06\26\P626597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924944"/>
            <a:ext cx="3474773" cy="260608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196752"/>
            <a:ext cx="2304256" cy="101566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EKOSYSTÉMY PŘECHODNÉ, POLOPŘIROZENÉ</a:t>
            </a:r>
            <a:endParaRPr lang="cs-CZ" sz="2000" dirty="0"/>
          </a:p>
        </p:txBody>
      </p:sp>
      <p:pic>
        <p:nvPicPr>
          <p:cNvPr id="3" name="Picture 2" descr="C:\Documents and Settings\uzivatel\Dokumenty\Obrázky\OLYMPUS Master 2\2012\04\20\P42041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284984"/>
            <a:ext cx="3980260" cy="2985195"/>
          </a:xfrm>
          <a:prstGeom prst="rect">
            <a:avLst/>
          </a:prstGeom>
          <a:noFill/>
        </p:spPr>
      </p:pic>
      <p:pic>
        <p:nvPicPr>
          <p:cNvPr id="12290" name="Picture 2" descr="C:\Documents and Settings\uzivatel\Dokumenty\Obrázky\OLYMPUS Master 2\2011\07\08\P708234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908720"/>
            <a:ext cx="2409461" cy="1807096"/>
          </a:xfrm>
          <a:prstGeom prst="rect">
            <a:avLst/>
          </a:prstGeom>
          <a:noFill/>
        </p:spPr>
      </p:pic>
      <p:pic>
        <p:nvPicPr>
          <p:cNvPr id="12291" name="Picture 3" descr="C:\Documents and Settings\uzivatel\Dokumenty\Obrázky\OLYMPUS Master 2\2011\07\08\P708234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836712"/>
            <a:ext cx="2376264" cy="1782198"/>
          </a:xfrm>
          <a:prstGeom prst="rect">
            <a:avLst/>
          </a:prstGeom>
          <a:noFill/>
        </p:spPr>
      </p:pic>
      <p:pic>
        <p:nvPicPr>
          <p:cNvPr id="12292" name="Picture 4" descr="C:\Documents and Settings\uzivatel\Dokumenty\Obrázky\OLYMPUS Master 2\2013\02\10\P210938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73216" y="3284984"/>
            <a:ext cx="3936438" cy="295232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124744"/>
            <a:ext cx="3528392" cy="70788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EKOSYSTÉMY SUCHOZEMSKÉ, PŘIROZENÉ</a:t>
            </a:r>
          </a:p>
        </p:txBody>
      </p:sp>
      <p:pic>
        <p:nvPicPr>
          <p:cNvPr id="3" name="Picture 2" descr="C:\Documents and Settings\uzivatel\Dokumenty\Obrázky\Radka mobil\Radka mobil 1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852936"/>
            <a:ext cx="4499235" cy="3384376"/>
          </a:xfrm>
          <a:prstGeom prst="rect">
            <a:avLst/>
          </a:prstGeom>
          <a:noFill/>
        </p:spPr>
      </p:pic>
      <p:pic>
        <p:nvPicPr>
          <p:cNvPr id="4" name="Picture 2" descr="C:\Documents and Settings\uzivatel\Dokumenty\Obrázky\Radka mobil\Radka mobil 1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692696"/>
            <a:ext cx="2348078" cy="1761059"/>
          </a:xfrm>
          <a:prstGeom prst="rect">
            <a:avLst/>
          </a:prstGeom>
          <a:noFill/>
        </p:spPr>
      </p:pic>
      <p:pic>
        <p:nvPicPr>
          <p:cNvPr id="5122" name="Picture 2" descr="C:\Documents and Settings\uzivatel\Dokumenty\Obrázky\OLYMPUS Master 2\2012\05\08\P508453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356992"/>
            <a:ext cx="3753610" cy="2815208"/>
          </a:xfrm>
          <a:prstGeom prst="rect">
            <a:avLst/>
          </a:prstGeom>
          <a:noFill/>
        </p:spPr>
      </p:pic>
      <p:pic>
        <p:nvPicPr>
          <p:cNvPr id="5123" name="Picture 3" descr="C:\Documents and Settings\uzivatel\Dokumenty\Obrázky\OLYMPUS Master 2\2012\05\27\P527519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836712"/>
            <a:ext cx="1842592" cy="138194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uzivatel\Dokumenty\Obrázky\OLYMPUS Master 2\2012\03\03\P3032806.JPG"/>
          <p:cNvPicPr>
            <a:picLocks noChangeAspect="1" noChangeArrowheads="1"/>
          </p:cNvPicPr>
          <p:nvPr/>
        </p:nvPicPr>
        <p:blipFill>
          <a:blip r:embed="rId2" cstate="print"/>
          <a:srcRect l="7875" r="13376" b="23750"/>
          <a:stretch>
            <a:fillRect/>
          </a:stretch>
        </p:blipFill>
        <p:spPr bwMode="auto">
          <a:xfrm>
            <a:off x="395536" y="404664"/>
            <a:ext cx="3579172" cy="2599184"/>
          </a:xfrm>
          <a:prstGeom prst="rect">
            <a:avLst/>
          </a:prstGeom>
          <a:noFill/>
        </p:spPr>
      </p:pic>
      <p:pic>
        <p:nvPicPr>
          <p:cNvPr id="9219" name="Picture 3" descr="C:\Documents and Settings\uzivatel\Dokumenty\Obrázky\OLYMPUS Master 2\2012\03\03\P3032807.JPG"/>
          <p:cNvPicPr>
            <a:picLocks noChangeAspect="1" noChangeArrowheads="1"/>
          </p:cNvPicPr>
          <p:nvPr/>
        </p:nvPicPr>
        <p:blipFill>
          <a:blip r:embed="rId3" cstate="print"/>
          <a:srcRect l="20470" t="4250" r="12594" b="39500"/>
          <a:stretch>
            <a:fillRect/>
          </a:stretch>
        </p:blipFill>
        <p:spPr bwMode="auto">
          <a:xfrm>
            <a:off x="4355976" y="3717032"/>
            <a:ext cx="4536504" cy="2859176"/>
          </a:xfrm>
          <a:prstGeom prst="rect">
            <a:avLst/>
          </a:prstGeom>
          <a:noFill/>
        </p:spPr>
      </p:pic>
      <p:pic>
        <p:nvPicPr>
          <p:cNvPr id="9220" name="Picture 4" descr="C:\Documents and Settings\uzivatel\Dokumenty\Obrázky\OLYMPUS Master 2\2010\08\03\P803838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789040"/>
            <a:ext cx="3672408" cy="27543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9552" y="3140968"/>
            <a:ext cx="4536504" cy="369332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EKOSYSTÉMY SUCHOZEMSKÉ, PŘIROZENÉ</a:t>
            </a:r>
          </a:p>
        </p:txBody>
      </p:sp>
      <p:pic>
        <p:nvPicPr>
          <p:cNvPr id="9221" name="Picture 5" descr="C:\Documents and Settings\uzivatel\Dokumenty\Obrázky\OLYMPUS Master 2\2010\08\01\P8018129.JPG"/>
          <p:cNvPicPr>
            <a:picLocks noChangeAspect="1" noChangeArrowheads="1"/>
          </p:cNvPicPr>
          <p:nvPr/>
        </p:nvPicPr>
        <p:blipFill>
          <a:blip r:embed="rId5" cstate="print"/>
          <a:srcRect b="16274"/>
          <a:stretch>
            <a:fillRect/>
          </a:stretch>
        </p:blipFill>
        <p:spPr bwMode="auto">
          <a:xfrm>
            <a:off x="4572000" y="332656"/>
            <a:ext cx="4242859" cy="266429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911008"/>
            <a:ext cx="3600400" cy="707886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EKOSYSTÉMY SUCHOZEMSKÉ, POLOPŘIROZENÉ</a:t>
            </a:r>
          </a:p>
        </p:txBody>
      </p:sp>
      <p:pic>
        <p:nvPicPr>
          <p:cNvPr id="6146" name="Picture 2" descr="C:\Documents and Settings\uzivatel\Dokumenty\Obrázky\OLYMPUS Master 2\2012\07\23\P72363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32656"/>
            <a:ext cx="4608512" cy="3456384"/>
          </a:xfrm>
          <a:prstGeom prst="rect">
            <a:avLst/>
          </a:prstGeom>
          <a:noFill/>
        </p:spPr>
      </p:pic>
      <p:pic>
        <p:nvPicPr>
          <p:cNvPr id="6" name="Picture 2" descr="C:\Documents and Settings\uzivatel\Dokumenty\Obrázky\Radka mobil\Radka mobil 1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8680"/>
            <a:ext cx="2828132" cy="2121099"/>
          </a:xfrm>
          <a:prstGeom prst="rect">
            <a:avLst/>
          </a:prstGeom>
          <a:noFill/>
        </p:spPr>
      </p:pic>
      <p:pic>
        <p:nvPicPr>
          <p:cNvPr id="6147" name="Picture 3" descr="C:\Documents and Settings\uzivatel\Dokumenty\Obrázky\OLYMPUS Master 2\2011\07\10\P7102583.JPG"/>
          <p:cNvPicPr>
            <a:picLocks noChangeAspect="1" noChangeArrowheads="1"/>
          </p:cNvPicPr>
          <p:nvPr/>
        </p:nvPicPr>
        <p:blipFill>
          <a:blip r:embed="rId4" cstate="print"/>
          <a:srcRect r="12358"/>
          <a:stretch>
            <a:fillRect/>
          </a:stretch>
        </p:blipFill>
        <p:spPr bwMode="auto">
          <a:xfrm>
            <a:off x="107504" y="4077072"/>
            <a:ext cx="2616563" cy="2376264"/>
          </a:xfrm>
          <a:prstGeom prst="rect">
            <a:avLst/>
          </a:prstGeom>
          <a:noFill/>
        </p:spPr>
      </p:pic>
      <p:pic>
        <p:nvPicPr>
          <p:cNvPr id="6148" name="Picture 4" descr="C:\Documents and Settings\uzivatel\Dokumenty\Obrázky\OLYMPUS Master 2\2011\07\10\P7102580.JPG"/>
          <p:cNvPicPr>
            <a:picLocks noChangeAspect="1" noChangeArrowheads="1"/>
          </p:cNvPicPr>
          <p:nvPr/>
        </p:nvPicPr>
        <p:blipFill>
          <a:blip r:embed="rId5" cstate="print"/>
          <a:srcRect l="9439" r="7875" b="5501"/>
          <a:stretch>
            <a:fillRect/>
          </a:stretch>
        </p:blipFill>
        <p:spPr bwMode="auto">
          <a:xfrm>
            <a:off x="6300192" y="4149080"/>
            <a:ext cx="2736304" cy="2345403"/>
          </a:xfrm>
          <a:prstGeom prst="rect">
            <a:avLst/>
          </a:prstGeom>
          <a:noFill/>
        </p:spPr>
      </p:pic>
      <p:pic>
        <p:nvPicPr>
          <p:cNvPr id="6149" name="Picture 5" descr="C:\Documents and Settings\uzivatel\Dokumenty\Obrázky\OLYMPUS Master 2\2010\04\03\P4035836.JPG"/>
          <p:cNvPicPr>
            <a:picLocks noChangeAspect="1" noChangeArrowheads="1"/>
          </p:cNvPicPr>
          <p:nvPr/>
        </p:nvPicPr>
        <p:blipFill>
          <a:blip r:embed="rId6" cstate="print"/>
          <a:srcRect l="19485" t="30187" r="10626" b="14689"/>
          <a:stretch>
            <a:fillRect/>
          </a:stretch>
        </p:blipFill>
        <p:spPr bwMode="auto">
          <a:xfrm>
            <a:off x="2843808" y="4365104"/>
            <a:ext cx="3312368" cy="1959429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3140968"/>
            <a:ext cx="504056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EKOSYSTÉMY SUCHOZEMSKÉ, UMĚLÉ</a:t>
            </a:r>
          </a:p>
        </p:txBody>
      </p:sp>
      <p:pic>
        <p:nvPicPr>
          <p:cNvPr id="7170" name="Picture 2" descr="C:\Documents and Settings\uzivatel\Dokumenty\Obrázky\OLYMPUS Master 2\2012\07\23\P723629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88640"/>
            <a:ext cx="3936437" cy="2952328"/>
          </a:xfrm>
          <a:prstGeom prst="rect">
            <a:avLst/>
          </a:prstGeom>
          <a:noFill/>
        </p:spPr>
      </p:pic>
      <p:pic>
        <p:nvPicPr>
          <p:cNvPr id="7171" name="Picture 3" descr="C:\Documents and Settings\uzivatel\Dokumenty\Obrázky\OLYMPUS Master 2\2012\07\23\P72363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88640"/>
            <a:ext cx="3936437" cy="2952328"/>
          </a:xfrm>
          <a:prstGeom prst="rect">
            <a:avLst/>
          </a:prstGeom>
          <a:noFill/>
        </p:spPr>
      </p:pic>
      <p:pic>
        <p:nvPicPr>
          <p:cNvPr id="7173" name="Picture 5" descr="C:\Documents and Settings\uzivatel\Dokumenty\Obrázky\OLYMPUS Master 2\2012\09\15\P915809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573016"/>
            <a:ext cx="3960440" cy="2970330"/>
          </a:xfrm>
          <a:prstGeom prst="rect">
            <a:avLst/>
          </a:prstGeom>
          <a:noFill/>
        </p:spPr>
      </p:pic>
      <p:pic>
        <p:nvPicPr>
          <p:cNvPr id="8" name="Picture 2" descr="C:\Documents and Settings\uzivatel\Dokumenty\Obrázky\OLYMPUS Master 2\2012\04\29\P429428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551878"/>
            <a:ext cx="4104456" cy="307834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uzivatel\Dokumenty\Obrázky\OLYMPUS Master 2\2010\08\03\P803847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789040"/>
            <a:ext cx="3657600" cy="2743200"/>
          </a:xfrm>
          <a:prstGeom prst="rect">
            <a:avLst/>
          </a:prstGeom>
          <a:noFill/>
        </p:spPr>
      </p:pic>
      <p:pic>
        <p:nvPicPr>
          <p:cNvPr id="11267" name="Picture 3" descr="C:\Documents and Settings\uzivatel\Dokumenty\Obrázky\OLYMPUS Master 2\2010\08\03\P8038402.JPG"/>
          <p:cNvPicPr>
            <a:picLocks noChangeAspect="1" noChangeArrowheads="1"/>
          </p:cNvPicPr>
          <p:nvPr/>
        </p:nvPicPr>
        <p:blipFill>
          <a:blip r:embed="rId3" cstate="print"/>
          <a:srcRect l="6688"/>
          <a:stretch>
            <a:fillRect/>
          </a:stretch>
        </p:blipFill>
        <p:spPr bwMode="auto">
          <a:xfrm>
            <a:off x="395536" y="260648"/>
            <a:ext cx="3762754" cy="3024336"/>
          </a:xfrm>
          <a:prstGeom prst="rect">
            <a:avLst/>
          </a:prstGeom>
          <a:noFill/>
        </p:spPr>
      </p:pic>
      <p:pic>
        <p:nvPicPr>
          <p:cNvPr id="11268" name="Picture 4" descr="C:\Documents and Settings\uzivatel\Dokumenty\Obrázky\OLYMPUS Master 2\2010\08\03\P803839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32656"/>
            <a:ext cx="3936437" cy="2952328"/>
          </a:xfrm>
          <a:prstGeom prst="rect">
            <a:avLst/>
          </a:prstGeom>
          <a:noFill/>
        </p:spPr>
      </p:pic>
      <p:pic>
        <p:nvPicPr>
          <p:cNvPr id="11269" name="Picture 5" descr="C:\Documents and Settings\uzivatel\Dokumenty\Obrázky\OLYMPUS Master 2\2010\08\05\P8058593.JPG"/>
          <p:cNvPicPr>
            <a:picLocks noChangeAspect="1" noChangeArrowheads="1"/>
          </p:cNvPicPr>
          <p:nvPr/>
        </p:nvPicPr>
        <p:blipFill>
          <a:blip r:embed="rId5" cstate="print"/>
          <a:srcRect l="4678" t="12475" r="1759" b="7526"/>
          <a:stretch>
            <a:fillRect/>
          </a:stretch>
        </p:blipFill>
        <p:spPr bwMode="auto">
          <a:xfrm>
            <a:off x="323528" y="3789040"/>
            <a:ext cx="4320480" cy="27705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979712" y="3356992"/>
            <a:ext cx="395492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EKOSYSTÉMY SUCHOZEMSKÉ, UMĚLÉ</a:t>
            </a:r>
          </a:p>
        </p:txBody>
      </p:sp>
    </p:spTree>
  </p:cSld>
  <p:clrMapOvr>
    <a:masterClrMapping/>
  </p:clrMapOvr>
  <p:transition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2924944"/>
            <a:ext cx="3816424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EKOSYSTÉMY SUCHOZEMSKÉ, UMĚLÉ</a:t>
            </a:r>
          </a:p>
        </p:txBody>
      </p:sp>
      <p:pic>
        <p:nvPicPr>
          <p:cNvPr id="3" name="Picture 2" descr="C:\Documents and Settings\uzivatel\Dokumenty\Obrázky\Radka mobil\Radka mobil 021.jpg"/>
          <p:cNvPicPr>
            <a:picLocks noChangeAspect="1" noChangeArrowheads="1"/>
          </p:cNvPicPr>
          <p:nvPr/>
        </p:nvPicPr>
        <p:blipFill>
          <a:blip r:embed="rId2" cstate="print"/>
          <a:srcRect t="1786" b="5357"/>
          <a:stretch>
            <a:fillRect/>
          </a:stretch>
        </p:blipFill>
        <p:spPr bwMode="auto">
          <a:xfrm>
            <a:off x="323528" y="2852936"/>
            <a:ext cx="2849855" cy="3528392"/>
          </a:xfrm>
          <a:prstGeom prst="rect">
            <a:avLst/>
          </a:prstGeom>
          <a:noFill/>
        </p:spPr>
      </p:pic>
      <p:pic>
        <p:nvPicPr>
          <p:cNvPr id="4" name="Picture 2" descr="C:\Documents and Settings\uzivatel\Dokumenty\Obrázky\OLYMPUS Master 2\2013\01\11\P111914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60648"/>
            <a:ext cx="3441576" cy="2581182"/>
          </a:xfrm>
          <a:prstGeom prst="rect">
            <a:avLst/>
          </a:prstGeom>
          <a:noFill/>
        </p:spPr>
      </p:pic>
      <p:pic>
        <p:nvPicPr>
          <p:cNvPr id="8194" name="Picture 2" descr="C:\Documents and Settings\uzivatel\Dokumenty\Obrázky\OLYMPUS Master 2\2012\03\03\P303272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88640"/>
            <a:ext cx="3081536" cy="2311152"/>
          </a:xfrm>
          <a:prstGeom prst="rect">
            <a:avLst/>
          </a:prstGeom>
          <a:noFill/>
        </p:spPr>
      </p:pic>
      <p:pic>
        <p:nvPicPr>
          <p:cNvPr id="7" name="Picture 2" descr="C:\Documents and Settings\uzivatel\Dokumenty\Obrázky\OLYMPUS Master 2\2013\01\11\P1119107.JPG"/>
          <p:cNvPicPr>
            <a:picLocks noChangeAspect="1" noChangeArrowheads="1"/>
          </p:cNvPicPr>
          <p:nvPr/>
        </p:nvPicPr>
        <p:blipFill>
          <a:blip r:embed="rId5" cstate="print"/>
          <a:srcRect l="21767"/>
          <a:stretch>
            <a:fillRect/>
          </a:stretch>
        </p:blipFill>
        <p:spPr bwMode="auto">
          <a:xfrm>
            <a:off x="3419872" y="3717032"/>
            <a:ext cx="2304256" cy="2481139"/>
          </a:xfrm>
          <a:prstGeom prst="rect">
            <a:avLst/>
          </a:prstGeom>
          <a:noFill/>
        </p:spPr>
      </p:pic>
      <p:pic>
        <p:nvPicPr>
          <p:cNvPr id="8196" name="Picture 4" descr="C:\Documents and Settings\uzivatel\Dokumenty\Obrázky\OLYMPUS Master 2\2010\02\14\P2145773.JPG"/>
          <p:cNvPicPr>
            <a:picLocks noChangeAspect="1" noChangeArrowheads="1"/>
          </p:cNvPicPr>
          <p:nvPr/>
        </p:nvPicPr>
        <p:blipFill>
          <a:blip r:embed="rId6" cstate="print"/>
          <a:srcRect l="26518"/>
          <a:stretch>
            <a:fillRect/>
          </a:stretch>
        </p:blipFill>
        <p:spPr bwMode="auto">
          <a:xfrm>
            <a:off x="5940152" y="3356992"/>
            <a:ext cx="2793504" cy="285121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260</TotalTime>
  <Words>125</Words>
  <Application>Microsoft Office PowerPoint</Application>
  <PresentationFormat>Předvádění na obrazovce (4:3)</PresentationFormat>
  <Paragraphs>54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Talent</vt:lpstr>
      <vt:lpstr>Prezentace aplikace PowerPoint</vt:lpstr>
      <vt:lpstr>Anotace </vt:lpstr>
      <vt:lpstr>EKOSYSTÉM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H Koláčková</cp:lastModifiedBy>
  <cp:revision>32</cp:revision>
  <dcterms:created xsi:type="dcterms:W3CDTF">2013-02-03T22:24:17Z</dcterms:created>
  <dcterms:modified xsi:type="dcterms:W3CDTF">2013-02-18T13:21:01Z</dcterms:modified>
</cp:coreProperties>
</file>