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87" r:id="rId3"/>
    <p:sldId id="265" r:id="rId4"/>
    <p:sldId id="266" r:id="rId5"/>
    <p:sldId id="284" r:id="rId6"/>
    <p:sldId id="285" r:id="rId7"/>
    <p:sldId id="271" r:id="rId8"/>
    <p:sldId id="289" r:id="rId9"/>
    <p:sldId id="272" r:id="rId10"/>
    <p:sldId id="275" r:id="rId11"/>
    <p:sldId id="27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1ADBB32-FA68-449D-920E-AAAAFEBDD130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5465421-141D-439D-BA5E-5ED1BA1ED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http://www.travelblog.org/Photos/313702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5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projekt v rámci vzdělávacího programu</a:t>
            </a:r>
          </a:p>
          <a:p>
            <a:pPr>
              <a:buNone/>
            </a:pPr>
            <a:r>
              <a:rPr lang="cs-CZ" sz="4900" dirty="0"/>
              <a:t>VZDĚLÁNÍ PRO KONKURENCESCHOPNOST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ŠABLONA ČÍSLO: III/2</a:t>
            </a:r>
          </a:p>
          <a:p>
            <a:pPr>
              <a:buNone/>
            </a:pPr>
            <a:r>
              <a:rPr lang="cs-CZ" sz="4900" dirty="0"/>
              <a:t>NÁZEV:  INOVACE A ZKVALITNĚNÍ VÝUKY PROSTŘEDNICTVÍM ICT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PŘEDMĚT:  PŘÍRODOPIS</a:t>
            </a:r>
          </a:p>
          <a:p>
            <a:pPr>
              <a:buNone/>
            </a:pPr>
            <a:r>
              <a:rPr lang="cs-CZ" sz="4900" dirty="0"/>
              <a:t>ROČNÍK:  </a:t>
            </a:r>
            <a:r>
              <a:rPr lang="cs-CZ" sz="4900" dirty="0" smtClean="0"/>
              <a:t>VII.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TÉMA</a:t>
            </a:r>
            <a:r>
              <a:rPr lang="cs-CZ" sz="4900" dirty="0" smtClean="0"/>
              <a:t>: KAPRADINY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AUTOR: MGR. RADKA PETŘÍKOVÁ</a:t>
            </a:r>
          </a:p>
          <a:p>
            <a:pPr>
              <a:buNone/>
            </a:pPr>
            <a:r>
              <a:rPr lang="cs-CZ" sz="4900" dirty="0"/>
              <a:t>DATUM VYTVOŘENÍ: </a:t>
            </a:r>
            <a:r>
              <a:rPr lang="cs-CZ" sz="4900" dirty="0" smtClean="0"/>
              <a:t>25. </a:t>
            </a:r>
            <a:r>
              <a:rPr lang="cs-CZ" sz="4900" dirty="0"/>
              <a:t>1</a:t>
            </a:r>
            <a:r>
              <a:rPr lang="cs-CZ" sz="4900" dirty="0" smtClean="0"/>
              <a:t>. 2012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VY_32_INOVACE_26_RP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48668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</a:p>
          <a:p>
            <a:pPr>
              <a:buNone/>
            </a:pPr>
            <a:r>
              <a:rPr lang="cs-CZ" sz="1800" dirty="0" smtClean="0"/>
              <a:t>           ukázky kapraďorostů, případně obrázky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20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výklad, k opakování i procvičování učiva zaměřeného na praktické poznávání probíraných druhů kapradin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2\04\29\P42943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204864"/>
            <a:ext cx="2601483" cy="1951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764705"/>
            <a:ext cx="3600400" cy="792087"/>
          </a:xfrm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KAPRADINY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3573016"/>
            <a:ext cx="2433464" cy="7703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http://www.garten.cz/images_data/2568-kapradi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501008"/>
            <a:ext cx="3312368" cy="25518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4" name="Picture 10" descr="http://upload.wikimedia.org/wikipedia/commons/thumb/d/d6/Dixonia_prothallus.jpg/250px-Dixonia_prothall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5697" y="548680"/>
            <a:ext cx="2324095" cy="18220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2" descr="C:\Documents and Settings\uzivatel\Dokumenty\Obrázky\OLYMPUS Master 2\2012\05\20\P520487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2571" y="476672"/>
            <a:ext cx="2592288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2" descr="C:\Documents and Settings\uzivatel\Dokumenty\Obrázky\OLYMPUS Master 2\2012\05\20\P520482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501008"/>
            <a:ext cx="3201549" cy="24011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4762872" cy="446449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vývojově nejdokonalejší skupina výtrusných rostlin</a:t>
            </a:r>
          </a:p>
          <a:p>
            <a:endParaRPr lang="cs-CZ" dirty="0" smtClean="0"/>
          </a:p>
          <a:p>
            <a:r>
              <a:rPr lang="cs-CZ" dirty="0" smtClean="0"/>
              <a:t>nevyskytují se v poušti a polopoušti</a:t>
            </a:r>
          </a:p>
          <a:p>
            <a:endParaRPr lang="cs-CZ" dirty="0" smtClean="0"/>
          </a:p>
          <a:p>
            <a:r>
              <a:rPr lang="cs-CZ" dirty="0" smtClean="0"/>
              <a:t>v mírném pásmu – vytrvalé byliny</a:t>
            </a:r>
          </a:p>
          <a:p>
            <a:endParaRPr lang="cs-CZ" dirty="0"/>
          </a:p>
          <a:p>
            <a:r>
              <a:rPr lang="cs-CZ" dirty="0" smtClean="0"/>
              <a:t>v tropických oblastech – až stromovitý vzrůst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850106"/>
          </a:xfrm>
        </p:spPr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pic>
        <p:nvPicPr>
          <p:cNvPr id="13318" name="Picture 6" descr="Ferns in the rainfores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152400"/>
            <a:ext cx="9525" cy="9525"/>
          </a:xfrm>
          <a:prstGeom prst="rect">
            <a:avLst/>
          </a:prstGeom>
          <a:noFill/>
        </p:spPr>
      </p:pic>
      <p:pic>
        <p:nvPicPr>
          <p:cNvPr id="13320" name="Picture 8" descr="Ferns in the rainfores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152400"/>
            <a:ext cx="9525" cy="9525"/>
          </a:xfrm>
          <a:prstGeom prst="rect">
            <a:avLst/>
          </a:prstGeom>
          <a:noFill/>
        </p:spPr>
      </p:pic>
      <p:pic>
        <p:nvPicPr>
          <p:cNvPr id="13322" name="Picture 10" descr="Ferns in the rainfores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152400"/>
            <a:ext cx="9525" cy="952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cyklus kapradin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5\20\P5204828.JPG"/>
          <p:cNvPicPr>
            <a:picLocks noChangeAspect="1" noChangeArrowheads="1"/>
          </p:cNvPicPr>
          <p:nvPr/>
        </p:nvPicPr>
        <p:blipFill>
          <a:blip r:embed="rId2" cstate="print"/>
          <a:srcRect l="28344" r="15547"/>
          <a:stretch>
            <a:fillRect/>
          </a:stretch>
        </p:blipFill>
        <p:spPr bwMode="auto">
          <a:xfrm>
            <a:off x="3419872" y="3284984"/>
            <a:ext cx="2304256" cy="3080085"/>
          </a:xfrm>
          <a:prstGeom prst="rect">
            <a:avLst/>
          </a:prstGeom>
          <a:noFill/>
        </p:spPr>
      </p:pic>
      <p:pic>
        <p:nvPicPr>
          <p:cNvPr id="6" name="Picture 6" descr="http://t0.gstatic.com/images?q=tbn:ANd9GcStCtDL-6P7QFwrP5KLqVKvLXv40B-ita8RlNYzJGHwwr2PvO36"/>
          <p:cNvPicPr>
            <a:picLocks noChangeAspect="1" noChangeArrowheads="1"/>
          </p:cNvPicPr>
          <p:nvPr/>
        </p:nvPicPr>
        <p:blipFill>
          <a:blip r:embed="rId3" cstate="print"/>
          <a:srcRect l="33423" r="33491" b="64775"/>
          <a:stretch>
            <a:fillRect/>
          </a:stretch>
        </p:blipFill>
        <p:spPr bwMode="auto">
          <a:xfrm rot="5400000">
            <a:off x="6679619" y="1144131"/>
            <a:ext cx="1473394" cy="1368152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2\05\20\P52048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5384" y="4653136"/>
            <a:ext cx="2016224" cy="1512168"/>
          </a:xfrm>
          <a:prstGeom prst="rect">
            <a:avLst/>
          </a:prstGeom>
          <a:noFill/>
        </p:spPr>
      </p:pic>
      <p:pic>
        <p:nvPicPr>
          <p:cNvPr id="8" name="Picture 10" descr="http://upload.wikimedia.org/wikipedia/commons/thumb/d/d6/Dixonia_prothallus.jpg/250px-Dixonia_prothallus.jpg"/>
          <p:cNvPicPr>
            <a:picLocks noChangeAspect="1" noChangeArrowheads="1"/>
          </p:cNvPicPr>
          <p:nvPr/>
        </p:nvPicPr>
        <p:blipFill>
          <a:blip r:embed="rId5" cstate="print"/>
          <a:srcRect l="8735" t="11141" r="12650" b="14582"/>
          <a:stretch>
            <a:fillRect/>
          </a:stretch>
        </p:blipFill>
        <p:spPr bwMode="auto">
          <a:xfrm rot="10800000">
            <a:off x="6274989" y="2852936"/>
            <a:ext cx="2041427" cy="1512168"/>
          </a:xfrm>
          <a:prstGeom prst="rect">
            <a:avLst/>
          </a:prstGeom>
          <a:noFill/>
        </p:spPr>
      </p:pic>
      <p:pic>
        <p:nvPicPr>
          <p:cNvPr id="9" name="Picture 2" descr="C:\Documents and Settings\uzivatel\Dokumenty\Obrázky\OLYMPUS Master 2\2012\05\20\P5204826.JPG"/>
          <p:cNvPicPr>
            <a:picLocks noChangeAspect="1" noChangeArrowheads="1"/>
          </p:cNvPicPr>
          <p:nvPr/>
        </p:nvPicPr>
        <p:blipFill>
          <a:blip r:embed="rId6" cstate="print"/>
          <a:srcRect l="35195"/>
          <a:stretch>
            <a:fillRect/>
          </a:stretch>
        </p:blipFill>
        <p:spPr bwMode="auto">
          <a:xfrm>
            <a:off x="395536" y="3717032"/>
            <a:ext cx="2121429" cy="2455168"/>
          </a:xfrm>
          <a:prstGeom prst="rect">
            <a:avLst/>
          </a:prstGeom>
          <a:noFill/>
        </p:spPr>
      </p:pic>
      <p:pic>
        <p:nvPicPr>
          <p:cNvPr id="10" name="Picture 10" descr="http://t3.gstatic.com/images?q=tbn:ANd9GcQmOfdKMamRaVpRZW9F9rqswlvJS-8MqHdEV6c6nD4BrkgwrlCl"/>
          <p:cNvPicPr>
            <a:picLocks noChangeAspect="1" noChangeArrowheads="1"/>
          </p:cNvPicPr>
          <p:nvPr/>
        </p:nvPicPr>
        <p:blipFill>
          <a:blip r:embed="rId7" cstate="print"/>
          <a:srcRect l="10920" r="31753" b="60700"/>
          <a:stretch>
            <a:fillRect/>
          </a:stretch>
        </p:blipFill>
        <p:spPr bwMode="auto">
          <a:xfrm>
            <a:off x="3635896" y="1484784"/>
            <a:ext cx="2016224" cy="1008112"/>
          </a:xfrm>
          <a:prstGeom prst="rect">
            <a:avLst/>
          </a:prstGeom>
          <a:noFill/>
        </p:spPr>
      </p:pic>
      <p:pic>
        <p:nvPicPr>
          <p:cNvPr id="11" name="Picture 8" descr="http://upload.wikimedia.org/wikipedia/commons/thumb/e/ef/Polystichum_braunii_2-OB8.jpg/220px-Polystichum_braunii_2-OB8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1482276"/>
            <a:ext cx="2376264" cy="17181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7864" y="1052737"/>
            <a:ext cx="5256584" cy="2448272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listy tvoří růžici</a:t>
            </a:r>
          </a:p>
          <a:p>
            <a:pPr>
              <a:buFontTx/>
              <a:buChar char="-"/>
            </a:pPr>
            <a:r>
              <a:rPr lang="cs-CZ" dirty="0" smtClean="0"/>
              <a:t>mladé listy – spirálovitě stočené, připomínají berlu</a:t>
            </a:r>
          </a:p>
          <a:p>
            <a:pPr>
              <a:buFontTx/>
              <a:buChar char="-"/>
            </a:pPr>
            <a:r>
              <a:rPr lang="cs-CZ" dirty="0" smtClean="0"/>
              <a:t>velmi hojná kapradina</a:t>
            </a:r>
          </a:p>
          <a:p>
            <a:pPr>
              <a:buFontTx/>
              <a:buChar char="-"/>
            </a:pPr>
            <a:r>
              <a:rPr lang="cs-CZ" dirty="0" smtClean="0"/>
              <a:t>rozšířená na stinné lesní vlhké, živinami bohaté vápencové půdě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188640"/>
            <a:ext cx="4680520" cy="792088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Kapraď samec</a:t>
            </a:r>
            <a:endParaRPr lang="cs-CZ" dirty="0"/>
          </a:p>
        </p:txBody>
      </p:sp>
      <p:pic>
        <p:nvPicPr>
          <p:cNvPr id="10" name="Picture 2" descr="C:\Documents and Settings\uzivatel\Dokumenty\Obrázky\OLYMPUS Master 2\2012\05\20\P52048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-45513" y="845713"/>
            <a:ext cx="3528392" cy="2646294"/>
          </a:xfrm>
          <a:prstGeom prst="rect">
            <a:avLst/>
          </a:prstGeom>
          <a:noFill/>
        </p:spPr>
      </p:pic>
      <p:pic>
        <p:nvPicPr>
          <p:cNvPr id="11" name="Picture 2" descr="C:\Documents and Settings\uzivatel\Dokumenty\Obrázky\OLYMPUS Master 2\2012\05\20\P520487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365104"/>
            <a:ext cx="2736304" cy="2052229"/>
          </a:xfrm>
          <a:prstGeom prst="rect">
            <a:avLst/>
          </a:prstGeom>
          <a:noFill/>
        </p:spPr>
      </p:pic>
      <p:pic>
        <p:nvPicPr>
          <p:cNvPr id="12" name="Picture 4" descr="http://www.thegardenhelper.com/pdj/05230001.JPG"/>
          <p:cNvPicPr>
            <a:picLocks noChangeAspect="1" noChangeArrowheads="1"/>
          </p:cNvPicPr>
          <p:nvPr/>
        </p:nvPicPr>
        <p:blipFill>
          <a:blip r:embed="rId4" cstate="print"/>
          <a:srcRect l="7813" t="4805" r="3125" b="11100"/>
          <a:stretch>
            <a:fillRect/>
          </a:stretch>
        </p:blipFill>
        <p:spPr bwMode="auto">
          <a:xfrm>
            <a:off x="3779912" y="3645024"/>
            <a:ext cx="4392488" cy="26971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8" name="Picture 12" descr="http://img4.rajce.idnes.cz/d0404/1/1016/1016821_fe3c5fe8c29faa7b7e102aa937a4a1bd/images/papratka_sami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861048"/>
            <a:ext cx="3676146" cy="2409077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288032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- </a:t>
            </a:r>
            <a:r>
              <a:rPr lang="cs-CZ" dirty="0" smtClean="0"/>
              <a:t>vlhké smíšené, jehličnaté i listnaté lesy </a:t>
            </a:r>
            <a:r>
              <a:rPr lang="cs-CZ" dirty="0" smtClean="0"/>
              <a:t>               s </a:t>
            </a:r>
            <a:r>
              <a:rPr lang="cs-CZ" dirty="0" smtClean="0"/>
              <a:t>bylinným podrostem</a:t>
            </a:r>
            <a:br>
              <a:rPr lang="cs-CZ" dirty="0" smtClean="0"/>
            </a:br>
            <a:r>
              <a:rPr lang="cs-CZ" dirty="0" smtClean="0"/>
              <a:t> - na mírně kyselých půdách, vyhýbá se pouze vápnitým a suchým lokalitám </a:t>
            </a:r>
            <a:br>
              <a:rPr lang="cs-CZ" dirty="0" smtClean="0"/>
            </a:br>
            <a:r>
              <a:rPr lang="cs-CZ" dirty="0" smtClean="0"/>
              <a:t> - pěstovaná jako ozdobná rostlina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Papratka samičí</a:t>
            </a:r>
            <a:r>
              <a:rPr lang="cs-CZ" sz="3200" dirty="0" smtClean="0"/>
              <a:t> </a:t>
            </a:r>
            <a:endParaRPr lang="cs-CZ" sz="3200" b="1" u="sng" dirty="0"/>
          </a:p>
        </p:txBody>
      </p:sp>
      <p:sp>
        <p:nvSpPr>
          <p:cNvPr id="19458" name="AutoShape 2" descr="data:image/jpeg;base64,/9j/4AAQSkZJRgABAQAAAQABAAD/2wCEAAkGBhMSERUUEhQWFRUWGBwZGBgYGRwcHBsaHh0cGiAaHR4cGyYfHRwjGRocHy8gIygpLCwsHCAxNTEqNSctLCkBCQoKDgwOGg8PGi8lHyUwLCwqLiwwLC8vNC8sLCwsKSwsLCwqLyosLywsLCwsLCwvLCwsLCwsLCwsLCwsLCwsLP/AABEIAMIBAwMBIgACEQEDEQH/xAAcAAACAgMBAQAAAAAAAAAAAAAFBgMEAAIHAQj/xABDEAACAQIEBQIDBQcDAwIGAwABAhEDIQAEEjEFBiJBURNhMnGBI0KRobEHFFJiwdHwFTPhcoLxFkMkorKzwtJTc5L/xAAZAQADAQEBAAAAAAAAAAAAAAACAwQBAAX/xAAyEQACAgEDAQUIAgEFAQAAAAABAgARIQMSMUEEEyJRYTJCcYGRobHwFNHBIzNiguFD/9oADAMBAAIRAxEAPwDkGbyRgui/ZkmLzHscU4m2GPhnNOmmyOqkPv0iZJ37DbAXMUV1HRJjcH9bdvxwhCeCIAOajf8As1y7B2aLB1WZ7wTb8cPfFKf2jFBYGQJtqjuflOF/9mOSLZZj29QyfkBv9LTgvkszqqMvZqm/mJ/8Y45la4kOX9f0iayKGdl0gXYKDaT9MLfN7HW47TOrySACJHYAgfMY6DxrNKpsbgQPYgT/AFi+ELm2umgRfVpEkR0gCY+s4CocRMwg9WCbDf5Df+uLdXjBZm06lUgAKTOyhZJ+QjFTOPqqtEfTb/nbEgypdZWIE7b/AIYpVNwkzNViZRrr6gkCDgjm8oszqUeYH5YF08nfqMDzEj64upTE9I1wN4t9ZthiriJLVB+ZQKYBn6Ri1Q4w6/CdPtjzNUJFgB/fvj2jw4BZqTfaP1xo0i5qcXAzPKOaC3N5wX4VxQt0gqIEdQm2KA4ShusnyDA/rghw/L06RZmQMQBpB2uQCD5t2w4aZTJgFw+JDmRF1dGEwQokjtfEq8HzJWB1KdpB7/Q3wTyvHWoOGCoANVkACMdJWDpiYJBvirmOYKljqaZkyf5p7W+uElXB8Im46mUKnKVYSZRQLEloWd7EiD+mNaXLlbX0aHmwINpI2A9v6YmPGszsrllgwSAbmCb+cVv9VeLwDeW2YgkGPlb8sSldYnpGg1zIsyGSV1dQa8sT+loxVB1EiBJ7m2IajEyScWsjln1Ar1P9wC5nz8xG3yxoBAzNotCHDuXZYMW6VMliOixvfY4Z+K82Gmmmgq6Y+IkSfoLD8ThXy+XqoV1GqtYyApQgBT3BY3JNto/TDHleVfUpAUyIMF3Jt5tAiL+2Jtd1FboD0ozF2pzVXYEOwIaZEDY2+cYIZbnap0q3URYsdz7/AIxv74scQ4PlKAGpvUJmdPbx8zgNn/RQhkWL/Ax+t49rYBWTU4WYjFsAS/QpB6pqadUzYGP8738DFRc5LMAqwDI3gX8f3vilR4sBGlP1t8gD/wA4sZPNI7ENp1H4SQdOrwVAvvvfb3wzbXSVq4vHMmpxM6pH8UA+9r4vZetSFPXqYQbCN49/niOhl9SRVpC/wtG/4dvfFv8Ac0ACspA7GLGdyB/XC9wvM0AltxFQBWqvUbQhMdwP1t74O8H4EQdTK1tif1vv7YIcD4cBpWkAZMliOmPbyfx2wwVM76ZYOkCNgxM/zXA7Rbtg2bFLAXBxUCZyq6ELRAqPALLp2B7En9e+B3Gcm4IZwNpKgyFt4ECJ/HBPK8QWi1TSxpA3Je5JI3ki7bADAfiXFPUjXLSDpvEn+IgdsdVCNAVhRgls0f4yPaMZiZONsg0qqgDyoP5kecZhu30meEdf36RWAxvSQ4K1BlWjStan5Opagj5EIf8A5sR18uiDUlVHEwVhlcfNSIj5E4dcnqp1H9mqFcgwH3y302k4KnhRTU5ESbd7jaPqMe/s+yYXJUbyrgsdu4tfDHxGiICrG39Dt74Co68RPrUpLMZmWHtHT/QYQOaKJFXSZCDae4EX+U46M7EK4Mzv8/H4zjmnNddiY0sWgIbdlH9ScBWYfCwa1NFcFQSYETtPc+8bRjEoECRC+8i8/M4g4QZaCT0jpE9yRP8Antg5xaiKcKysrESQfn4xVpsUwDI9QhjKHpx2BHztN/yx4EeYB0rB2/TEWlI+I/KR/TGtYgExq7GD3tuD4J2+mKe884jbcxKRZ1XuTFvfxfDnzFnKa0IQoTSVdIkE6QQNM77MD7X8YC5nlPM0glSx2PTcgjzaLRvPjGU+ENoJbVqI27m9rRecRs4Zg26q4hDUULUXaueJMgR47/r3xs6v8WqZ98Ws1w9EaG1L8x/xi7lMktRgqWFtTsLKPJJOK1qrdp3JpRIuB52nPp1jU0sCSVABVgLRMzMRt3wyZDi9B69KkMvTSmpOtnCs0ASQSQRJIIF+9sCafCoJNJlqgGIGmd4+E3gmLgY0Co+lxZvSK2Fi6mNMLESv54n1ETUGWP1/xG7GHSR57ilQ6r6I1HR5E7WEGBa2B9TLVagFQIzJtOkx8rYizhDQy6hBgSbfTv2Pc4ny+arMVVS9twJmJ9sJYKuEEK26yary/U0J6YLO2uUiCAoB772vG/tj1+DVgijQVI+IEgDqJgwTPtPyxNleNVKZOpxJmZBOmDO4gyDIAB38b4of6jq1EU1k7tL7e8sf1wtd1ZhAbRRlvMqKR9FxTLNokrEARGmQd/Pe+Kz5+pocqxUMZ0gxaY87AmIHv4xCCoII6W3j7vyHcT74d+SeUqVaWqAMB0IuogxY6oAvO/8AliNAZje63GIy16jd9V5g3I+uCtfl2tUcepZonT3iwAsCJae095w6Z/h1CkxoUlpon+5VaxZVDQEJEmWYbCTCn6zZrOCTUNRqhuLCy+JOmCYjuIGFl+olCaQAoxMzfKlQH7FGVNtbG0+3gTbz3wQ4NykyMC6LVNrCQwnciWC7dzjerxdpXTCzZReCCfJtG074kWvUOYWmfVBEgpSOqR2Dsdgfb8sANzYiXFGxCudzNJVCU10gOBqKxE2kkzYKMUU4tqqOYT0lOkdXUYJAKg3btYXwTyvKr1HLVvs6YBOgMZM2BYrAHe07/LC7neIaBopKtUJLB2XSFg76pGwja+GFARRmAueYWeujEyzU6gA1bixv3EgyRI98Rvxusg0eozBRpkKLD5je/wCJwKo8PD/DVVnLSxIaGtJGog3mABfFfiuXZaZKsbEAKCx7xJ7D2wlceHpHbFXMssjVabO8sVuFc3MbC9/c4GZDJvUZnYhVBlydlXsI3JMQBjx6ZWnNUHSbKJiT3Pkj++KOazz6dAgp3jufJ8nsPbDgD0mEqosww/EMnJlam/kD8ptjML7ZeTIiP+oDGYOhFWfKQUa0LHnDBwTlupmFGkKykE36SANyGvafIIwJp8IbURK6bFWLQGU7EdztG1iCDhh4NwGprpKz9BYMVDdheY8f3wbBqtZKbugczq/CuHHLUUSQQFUe8BYvGLS5slS4WdMCJi9/P4e17Yo1+NK32YXc/pbbwbYN5zKUkyj2AKgSdzNuxNpnGA3HmJ5enrOssnUCDZVO5Akn8BirxDlDJ5k+qQe5LDY7d1IsI/P2wvcx0lDJoIEt6jd4KrJEduqfxxSpc1dDFmdwre2lSfhVdSsC0AwSrbGNAEtHqaTFrQmS6+k1WpMauHcuZekCUWm6nXLk6iJI0gMZFha5xb4hlSxY1FUg0gs9gRq6h7dRP4YBcA4g9c6hQqaYj1ah1aT5DVGIn2RO+2GAZlYIVmczdp39p2j2EbYj1AytkzztRWX2jFXJ8orT9B6gLVQQaivpK7XEFL9hc742zdJK+bqVWUaUgdQ3YC532AIF/GC2czRu3SvYsSLA+w/mixI2P1CZniUoFValQGepAq9M/D1TcQRMePMl66jvkmMVmbNy9nc6elmMqAD/AMR/eMBc5XqBKjOQC0/DaPa99/1+uJs/rYqtKABBljJ7GCJxRzFQlosVAiO0zPje34fXBoBCRKzBByjuAXMQLm5Mf0xHmcyzgqk+mNhJP1NhePbBGqgchTOgfEVj6b7ie3tg7y3yk9ckpC013JB+n1/T6gGkalZMqR9TgcmAeAEilV0squosIJY7iIjy/wDkYs8P5br1Qq0lcNJYs3QBGzEzAE7Hzgpm6oFZjTSlKgKWvEC24IBPv/a1TM8TcagoQX0sUsLyZb7p6jAg43vbuhKwwYUM19J7nFpUWKoEYqSGLTpBJcnTNwBINhNh7ghM1xUhSqpTSe6qQbeDM3BvO8DGlb1WIJEgrAi9jtt21Rv598UX1CBBB/mUDv2nGqp6wWIHE1pE6hPyg7QTcYuZfJEKahVSgsNRIk/IGT9LY84ZlS7oigs7HSFuYn/O2Grg3Ltau4Jy1QU1WzbJMeGEkW+6cETeBOGR6yjyryp++dZhVVwGHUCfYGCLmB2O+Og1lSijzYKuq4tYRfp+OxjtYYrcMza5dVohgBvpSWYkTJMajH4YGMKmaYenrNIbVXJOqGsQCCItGwm+Emycx+l4RZm+Sp1BTqPU1Kan2lS3VfYX6oCwthG+Ay560CYJspYQdiZv3vfB/juVppRerXqAup6UAksQPvQLLeCSY/IYQ+KcYFV+1KmJGmJNx7bm3facFsuAcnmEK3EaSKQ8EgzoTv8ANr/0xvR5zqKnpUaa0i1tW7ST729u+FekpqsqqAvYfjjqXJ3KdOkysshwOpyJa/v/AO2P5V6vLHGmlmKGY4i9U4ZmXpgZx9FMR0wpd4k9ZHWO8Dc9o3wV4Dy56rqxowpAlWsyqLaVIkKsQYAm9ycO9XhNNJao8LA1Ta3YC53/ABwk5vnKr6lRaDelTukwATP3pbYx4NpwiycCUuw0wCbP3lnivEctTYoqQ7QNM6mUeCxJufa98UXSmimrXaVXYAADyFQDv7nEPBeCImmrUAqmoYpoBL1DfYX6fJwM43ks9VrqlSmKZJ6FcqKYHZVJOliPG58Y4AA0TObWQC3PygPjHFfXctsB8KjZR2E9z3J+eKiJGw/A7Yb6H7N800a1RQB1DUZP8wCAwMXsn+zQLp9SdurQw3nsCNvrPtgzraYGDPOfXQnfcQTmPCjGY6WOR8sttLGPJP8A+uMwr+Vp+R/fnFfyk9ft/c5sKrEQz9MkhQROrvH8MgDf8CcEeF8aqqD0kKq9PuZkSd2jEVHlvMOfsafrX/8AaZX+sKSfxGCv+j1KbsK0awQxUkDVOxA7j5WtisvtFSwqbh3hvFpdHqHTqI28bk/U2we4rzA9YHSxUQDHaYMm3uBbCbk8u5cNcaZhT4jz+O2L/GKppZViB8Zie4jf8sJBMOswRxXPeokgkEOb+2nqj5nCzQzCI5ZwXi4XyfBYGQvmLnaRuCCZhtIC7EQfYxP+fLAR6UEj2w5OYOoDUL8T4xWq6PUY6QLILIBuAFFgIxrluOVEWRUcAm6gjtFhIMCLYziqEoumTEyewEj+/fyMVEQgDo1BdxGxJnqi/jxOOVQRxMZQBtrEYOE8wirU+1BEt0mZvIgQbT+uLXE+IU9TU2qnpnpQFYgQQTJEyLCR4vgJwvhVSv8ACzCorCAFBUR3JDdAB9owX/8ATVTLzUq9WoSSHE3JklCNQ+fw23OFtpKDYkh0ATYm9B0SAoZAbMSJ6ZmIkTB2k+PAxFUcEHTM3uQNvNiMWK1dABpp9QIudXYXBEwTN/HtirXqFg5IAVjJsABB+Vh9O2EjMAgHHPwv8z1cvpltJi0iZvtuTPm2LLZ8lVUSsSSA5gEgSSBALRa87DA6jmllQpG+kiLwBvEfD9PfG+apqJCoXFjEAwd5uJH/AJ3x2Rg9YYBAPQn8SbPZ8UAE0hi6TNyYJZSIPfpxDwrJirDuIVQNIO1u5m3mR74jyeU16WdQsCBJiepmG+2/0jDZwTIOy6mTSOwkMCoBvY7TaQCfNtydwopfrAfV2jYnE9qZYUUcjT/FE7tA2F7nSPlG2ErjPEjVYDRpddgCWJ9gNgNuxOG3j+c/d6VRlcIWGkEFGMnsul57EExbxgPwPmyjk6I9OkHrk3Ztx7SRbHdnWxvPMzs6BrY8wny+K1PLHRl1pVmUj1aqySO4WfhG2/vgrmcnXNAHM5wpcHSrW0xERYTMnY4Vk5mq1XDVQRLTAsPAgbtuPrGIc3m2p16lNqgUk6S/U+kbFQBsd5i9j8sNZjwBLhVQjl0psYo0W0EnW6zLR92SZA/ib6DBXjHHjS006tT0bLCUVGpVtuXAA6drYWV4nmk9JVlFSICggiDvEbyBuNxi9RVsxUqNV9ZGa4NNAWJM79MAbdx8jjrqc70MD6zzifGmro65WgQhBDVWUDVBixFmYm0yf1IXanCXYgNp1WBuST27287Wthtq8EzFlVCUn43dTMbRqMKb7YI8J5aIbUySwPWG1ah73EEbbGO2FnXA4in19Oxf2qUeVeALTYGsANiGMaR2nwJPc2PbD1Q5ioBCtKpTlbkyTYECTYAAkhRPnFU0wL3KxAsJB8kHzP6Yp57LqULVBT0g/EdIIG06Ta07zfEp1bOIpu2AY0xU04nzRSqB1DqMw5CUrElGJCkgAHSNMS28Ax70svyGy1qf/vUZJLlVVJBIG7MWkjUDEQV8mC/I9WllvggoZ64KkEEwTYAjSSJE2j3x0AkOIsAbeZ9j/n9cE2oQKHMB9c6gAPIiLwng9P1qtY1KWZMwD0tUoxbQBJUD3Ee0iMHqtCnUXTVUVF2vE/UHftb5Y3HDkqUNFE6EmVFIKGUg/EkiIMQZEMJHfATMcdpE1KC1fUr0hBcIgMxB0liEZrxbwYxG4ZjcmcNqHcZJnKFOgrMjOgQCKYlh1GJ9NQzWjcKB74oNzTlyQGq1EfePSqCR5hkY6bdvfA3hZy7PpXPZgPIXS7sJPYAkQPFvHvhlrZdwgWoiV1A3aCTve/z8dsdSj2r/AB+RAtBggxczPMNLUYzdJR49OsfzDxjMCszlcgzkvl2VibjrEfTTYYzDwq+R+0aDpeR+0QXT0aoIBEMMMPMfFFcemqsyoBpLbqJGxMFLYH8w5W5jtv5xDQy7OoqBCwaRJsAQBu1gPIGPQ9qmnssNpxDvK3FtZWm/puFEADUKl/eIIHuDgzzP6bUtK6gEF9UGBEyYMnxtgNy5yu+sVNWhRB1qYme0sQDfss4tcwMKNOsjTULwsBgD/F90NaIsDgSw37bnbqGZV4XwNFTUKquGErAK39w8D9cBM/wxtQDKwqGRAmIgmZ8D64K0aheKAcAKstuRMXAvYAnFjhVbL0PXbMM56UI0GwJ7AkEEkCbiIwwA3cYTYqVKPDAKSLUgh5YRcEADe9rgY34bweCKiioUbULoDCbESGEjtBBG1sHctnsp+8ONDBdMpVpPIdCDdqbDQbqRYi4xXruGcrSqCqEsqXRx3Mofi/7SccSREua4EkpnLhWWmXpVWghdOmoCLAK3wiQSDJmG32xpW4hq0mo3wsbOTCmJkELO1tJY37TgRWzSsCrx6klfTYMLyYPiw8/hiCjWNZgqqthaQGK9u9/oJgRhd3kwWcKLMJcUr1mgNVWsrywKGwubFhEX7f3xCZNyFHmQB9DaZHkfnieii0xJidzAG0wY7FROxGIM1XZoVVI2l42InZe4IIuNvphRYniQanaGfC4EH18zTQ3jzawg94H+e2PMtmapYMIiekdjuZg/CD/nnFnK8JWmbxFrGCQfb2J83x7XzaLu67CPvd4NhaO2++CBXgCzAXb7oswlRUlvUI+kkATvI2MHvHvB2wcyecCLNZxTk2BqKhX+ZS4gn2tb6DAbIVCrq8HSQZlZIEbkEmCDcDvcYutlK7EBzppsWNVNeoOo2AkCNe4I7NOJicgMcCFqaTrQegInc0cYaq8HVo3XUtIMTsTqpqAQfmcNHL3KhFNXZQKjBSDpBi3fVYsQbn54KcP5do0l9Vgo0XBqDa4IZiAdJAgR7X97HGeJGPTWNDKwLKwB6bx2IEDcDvhjaxel0xQ851tqHZpYHnKHFWoICr1jrFiFVGeTe9ukybA+0A4Ao+XRAVo1Wf8AgLAMSCZZpX4ogk33wKziNTXpGtA5CsLgmASCY+IaoPnBGhSapTC6WdmkgEED3vPbuJB9sMGmV5lCdnZRtBkx41UjW1QUyTdIJAF76iQS35YucN5gerVSmKg0m7v8OlQCemdizQCTJuIA7gKmTY/E4GjoCqNZgewsDfYtMHERyoW6xB3JPXb5xBN9tvJwZ016wdVFBNgR44nxnSpd8zrOwppq0A9tTBtbAD3k+MB6nOtYFdR0giVVUUAj3Jkm9v74XOKZ1XjQgSBEA7/lc4JcM5NzOYpCtT9Mg/zgTFoMTB+ZGAOmirbSYBQLMN5fO8TqAPRpwrCxIBneCNTfoLnBrh/NlZejMZdyiDqeDqF4mNKqEBMb+Lk7rfCDxTLMdFGoKSGWUoaiHyZXa25U/PHTeWeL083R9Sn0yIZTe/hoER79/wBJtUV7oI9Itl9BUlp5JalPV1AMN1I1gH7ylSZtcb9t8R8AqVqNIJmi1SWIpHSGdkk6dQpqVBCgT1d7nEmj91DVQremWZjRphm0WkwoOkKTLGNmcBQbYGc3cTzSjLfulMio5LvRgs+jtqCnpWRBhpJaBOknCwhGFyDOVKGOJLzHzqaFZqVLL1a4VftXUEwdtJgQIlZ8aoicKNXjtIODX4WVUk9Rp3m4IhkGqL21WjtFpl5zzEAPVpUnJIUPQe5BIMdfV1SJWb4Ocu811a1OM1SNMmVO4BEjZZ1Ksbza34EV25ZfoZhHUiRLlcrnATQIV76lIKkFpN6dgDA7CIwtV+CVspUIRmKkEiWKpYfeAYg2nafnhqqcGyyzUy1VKbHqLF2bzsNYMG43I8L3wOzHGg2qmjerU0k6KeogwNpIiZ8T2+WBQtdKbHrN01ZzjPzgTNcwurFVeAIESfAneTc3xmCacGyzCamXpq5+IF2Yg+5VIn9NseYo/wCv4/uUfxtY5GmftE7jKFQWdRIMiDP6/piHlvLiprao8kvcMwFwJDbgk4J8aZalPUp6WEr3+f1jAjlGs4qVAgkwGgAaiBIgdQ7kHc/I4pHsmp6biyBc6LwnNHK03VJ1VDKmoS2kRsCxEfXHP+IZksSouBeQbNAuxvECWv398F+PcapJTWmlRpZdTd4kfCSxktczvO3zqcP4lw4jTmELMVjWkidxpgREjwNzjgm02czAnmYvU6zPTI9RlC3CKp0i8DU2od/MjFqnQc0y1SmjKxUm9wFBXYGRIP4j6YOZahklZ/3YVa50/BAUAeHkS9/Zdt8aZ00qYiAkiNIlh8wWup9pMecNLHoJ2B1k+Wy9L0PUVihUGl1WQ02YuSCROoXhRM2wH4jxtWXQZbTs7fEbiNvkN8e8N4c2acpRIVF+Ko+wnwBc/TbcwMTZ/J5fL1moU/tGiNdRROo+LwsecCdoNE2YDvuNCVKXHWrsFraX8M5hlG1n+L6Gflg3kqCINK3k38k/U7x4iYwprlirDVI0n8f6RHjfBzLUA0O7CLgCVg37yCPpgdX7SbXSxuYwwEhjPyiFM/jN47xGNM1xJEUExNjHeDI7+/j8MUK/F4KwupTGxg/9It5B/LFc5cVHV1csCbqwgrB2n4T/AMbYQFPJ4kw0yRZ4nj8V+0CqC+3wkXPzItcx7xi+2RasiBlAG4AEEdwCRGqGJ7dzGCWUyQRCRpgm+0lvivP1uIGNq9WHCKpZj497R85wsvXsTm1CD/pYkmUywVtZgEdJNgALWI7i3fxi3Q405VlVSxQamChQwUGCaeoCdOoE7QNV7YopwKo3xzpI3BBMAWuYFjuJB3wY4cUy4BgOFIgtcKHkG4gsjSZHz7YnbaDnMT3gLW9m5pkuCEF2rCmGY9NQ01U6SSJYLuxBEm49xfG/B+RwjM1V3qSPhPUxGsyQBcqR3jvtglmOL0KVL1dJNt/jiSVkLMspdSJ8/iErjXM2YzWqmiuqMVAU3LOWjUpYakn+EGBg036noJRvOo1KNoEZa3GMpRBCimAZJ7bAmRYEme0DeBJtgDm+bQ6k0y9P+JRSR9ovqLgie0jt7Yk5e/ZyW1GvqBYEIuqbx8VviK3sAR5PbG3E+G8Oyh01KpJM2plS0eGIuCJHxRMH3GDXuVwoLfeLRtNcAX68xer8YdlBGkKWgFkpz9ZQ95NsC8yHaoQH7xJMSO28Rg3xbiVJwp9EKNwWdmYA920kDbtfFL/RKtVGZF1wxUqgkjYgm06WvDX2I8TUhrJFRoO0ZWpB/wCmK4YFqNUg/wApNt7ED88EMlSzmSPqIK1IGCSVYIRMDVbS1zF73xLw7N8QyoinSrBVM6Wk077Ag2uAbAj2x07k/mJc2umpTFKpY6dQIbvN4nyVIJEAz3wvU1HHQEQSz1WKkvKvNFHNpYMlXT1AqYOwJB+8kmDNxN/OKvHeENQZs3lYWpMVKfVpqBiBKCmVLVNUtEiSx2i97jfK4s9FFp1hJUqIViZhdMwslrt91V2OJ+D8XLLpqIxqKCSFWsVQQbmpU3UgW0Dqm0ziQYNp9IAHQSBuN1KuVqVKKlXQgCpWX00t8ZjW7DTtJJOogXvC5lufl6hmadRIO6nUD2AmzSBJP5YO0uZEdhTzACMpGpXA0owv/wDKLA7kmwXF/O8HoVgdaaib7AMCQYluxAYmJiTJB7h4CaZZxWyNwgfLtlM18LFmWDBY2iy9jpgGBYgXjzitxKi9Aa1ZCTAVWMAdrNBZj3LERaAL4HUaIydZ1RGdyRAV5KgxuCABA7tBMfCJxbzXE8tRJeowYzpLudUEyYBiAYmw2jB2dMjab/Mf3baX+omRKfDs44qxVytP0QpZSCa1MwCDLMJkibAX8YI5CojMnp0SiVFJsgURcgkttA2tIEeRiKoyPShC7TBRBLEgkD4STaCDN4ti1wah6isEZyk3YMPiEdQMGSGvBsO4tihWGoLnoaPd6o3dR5iEKmcUGwqAeEC6fpqYHGYYuFLRp0URRTAA7sJkmSTe5LEkn3xmD/jA+8Pv/cP+Tq+YnzvxlKmXPohppzqX2JF1ntvt3n3wKoZv064dDEGQYmD2se8+e+HzjvBNVNtXjVNt958+3yjCRwmii5ykMx/t+oBU/wCkmD+RxVpkGBqAgwxw/l2tmAXWnr1LKkt1kAkWFwLjuB3jfDJw39m65cCrm3AMyFBgKdxtc39xg/X53o5amaeWprTpoou3SCJiASJbftOFzmilnKbGpmKaP1kqJZoXpA0iBsbmL32gg44uoxBagaMsV86a0UspSEHUQ7KVQwbkADquRc/jgVxDlRXpO5qVWqUm+2+AKsC4USTYQZJHiPBPiHDK1Hh1LMUqlVXCqz01CgSbExp+6TuZt3tibkGhqyVQNMu7atQO5AG5sfpffCH1jt3KeDX9ybV11C2nQ1FKpzDSpUPRy6sZ+8wUPMnqkD8jgLmVq6aZZdKtOkR8Ubn5X+WCmR4EGrhGDCGMxew8272vtfB3mClRestOqWQKsAqoMd4A/wAjG94qtQF+cU3acgCJr5chew0kCPcj++Lb5BdSp3jfxtfxM/rglxnhy0jKnWpMyYGk37fID6z7YoZQFmhZYk9R9sF3ljcJvfFhcz0SDKjpMjci4ifMC4H1OLVXPsqSigbCxk/838484igV9CwFUDUfJ3j3xqlddAgadJJk+IEWO/e/vgCbAJEAsGomGOHV3BCuoadjMOCbfKx7MI+WGTJcCABZixnqOoCTff8AiBHkEjf6C+WKJCeo4Nx0zO283AtfsYx5neZmrVBRyzDUxgNqAvBFvMiPYEWxOSWO0dJ2pqB/Agx1hXinEvTgBgXs2kmPhZlYN3OpYg/W+AWTyVXMMANYQdMjSAo1E6QWIvewmSMNvBOVAdFSoesEB2YTqYnQBDAzcxePn3wbr5nK5Wn6vpiBEhF1NHULKN+oATeJ3GFi/dk4U+79YOy3J3qZc0arhGpg+hVVjq0tchpvZ/8A7jeLVxwzK8OpNWgQSYd9ZBNz6WrS32giwYAHa9yBvD+bzXrgLQradNP94cm6IrQ9UAXmGi3a/YRQ4nylncxXPr00J6lGixJRxRnaJuDMfDHywW1j/u8fmMC7stKPG+eqlXUtPUiMbPBWo4iNLIrmnIawZQCQBtcYXqfDqj9TA6QZIdeq/cgSYnzEnHS8p+zyhR0tVqs3UVK6gAz2YU2Yno6fulhq9tjs/NwpLoylBRTUgatIA9wKcbi9y3buLYYNQcaY/wARif8AEXEJeDB6UGp8gNp7be2J8pw9qDo9Ni1UDT0OUuJHxbHpABnxOCnE+f6zf7VMxfV9kovJ+/BP6fXBTknjC16pGZpA0yIDMh1dyW1blZEQe957YO3rI/fpNA1Hu4xcqcwo4WnmiFqFQQxIEwfIABIt2HbvfFzjfJ+XrEVQChUsyvTWOq0SB8RAUKAO7scQ8W5PoCn/APCnSVuukkhT1NeGkS2m/aCbnEXKnG80rmjmVBUKNNSeox/ESQWkGdRM+28ItATWDMOzkY9JU4fzDXyz+hnQBt1hZVpgBQEChjcgsSQCDhnfmACoaI6TLT5lYB6tiQSFABmbdpE9TNUSVEKxQ61Eg6SLBo8ibH9TijxPglPMBSQQ1MyjCegi4ACssCd4uYF7YSWUnyMwFDIc3y3SZGZQVc2lYEEG4jYmZliSffCq1WrlzpdmCgwYuxXchCQN7mbT3w2cJbM9QrUtKoQqNYBhfqHUT/afOBnOHDBpFdXKspEDVpljsPiVQLTJHgzbBKc7W4ho3unI/eJcXIUsxloprpV5+JTqid4LC89zJtthGrZH93JRqutJYGmw1KDEqxAGrcgkxYDeYx5ynxPMpURUU1jVcGFiYIuxO4I0ySY7gxgzzhSWlqrCjquaVURembxCrFi25IYXBEyJaqlDtPENEKOA3yhBg6oxy1Ck1QyHZp1EgfcOolU1bAm4xW4/ynmKq0ppKQIDKDUhAzSWCoVBiSTInxgLQ5hp5KmKrKXrVBCEMVbUYLeqskDSwEELJFpthYq8SzNFtVPMFVqNYU6ilgTvCK0qPAgAWFsUbeOko1G2im6/iOWa/ZspYn1wu1hRIi3jXjMLv/q/Np0+vnbfxKgP1lice4KK36Xl+/WGc1ReCVAAWLiSSe/5/LbA/l3l3L5nNVDmaf8AtqCVAhWDGzG/SwAMgW2x0DK5ErYKGYCQYnUh3A/X64HU+AtSzXq04KVF0uptEmdQkWvuDAub9sRHtByBjyMDX7WHtBjyMX+PckUcutWrTo/vM3C1arwq2HTpYTG/UTEYO8WVc3kFZBqJRWSCJDiDAI2PbBVTAKsQVWTrmdrQIkkiPGKnD6CUUNOyLq+zFySCNRgKvSJLQOwjawwHeOwzyOP6kXfOwAPI4lHhKLVyKIZAemVPY3kTbvuZjcYC8lMy5d6bEkq7qT1RPcXUKL/zEn2wcyirSUoQ0tUcqEV3CyS94gqCSdpiYkm5G5WktBqoeov2rs+kKAAYC21PLExeEiZsBAw3kN65E6i271gDhoAz2ZvqBIKkSRfqjcd76jO31wG4xqqZsrqOncxckSTuO3vP5XwzHKpTqMS/W11BU9h5JktBvFgFAEARgbV4WPVeozAmNoZoBO8gQJJG4PzvhocbiR5QuDY8oL4rmR8LWXv/AEHnY4n4fl9C6jF4NvxA87XP/jFfM5EPW6rgdgQfxhjA+cfTFzNrsqlR3Fx/Tt9MZgKFHzm7CqqCPnB+Yy5dzBLSZMDv7nxaxxfpZenTGqsbRt5+WN6CaELNECSf6D3EfTAyuwrR1SZkiPnAFtvPuR9My2Ok5qZsYAl7O1Mxm3FKipSmYEbkx3MXAH4WGGzhnDuH8N6a1UGoRLEjU5HiACwHtsY+eANDjtbL0XIKo7WU6VgCLttLN2G4G/jC7/pLFvUrNqYmbX1m0STYDyTg1orV0PzDFVg48o/5z9pZraaeUy9RlBQ6rDqGlgBYhQHHcmYxW4SM9U1B6GkMQV8XJJOradjbczghyqhSnpq1qT+KdMLCQJgsCbeQAIF/OGWnmhAKtp6pgLYxqkX8qyydrYm1dUA0B+Yt2zgfmQ8MyhyqmqzK9RFc6o0zpQuVbqII0XtHnEHMPP608uKlIrU1QFETTeyF6bwZQ+m6G3ex2II3iOdpZioabFswy39OldRpAW8HSDEC5m8YHZqrl2pChUovTpiqr3emhDMmkmC0hdOnVMXA7yMDp1Yu/wB9IOm1YAixxDmvNVifUqFVYKumYBCksoaLvpJszS3vgtwLOLXTRWLGI61ISANh5JJ73/vOvLWQfSgrgs2x102NyL9BAm0AX32ODnDOUMjlx6wV6xTa4a8xKgaRqBtvO8XxU3aE4oype07cVIOEUcq1VaRBpLpIQ6SCCJAYkrBBi5NyTPyI5nlh6YJowwadRkSABZVkQRvef6YXOKcdoO+hspm6DKxANNuqd/hNpvNj9cXeXubFpkJ6tU0iAPtacAHtZQyR/wB9MDcnA2/K4+MaNY8rLfBOba1DNHLZggKDCh2AKQCSJCEssQNxEfTDu1Gk7Ahlgb3BAm+0kX3vfAXmLhiZjKVBRprUYkQbxMydLjpYnqHSWAL3O+IOBctVaIAao7oD9nSaoCqibtYDVHYaQNTbDTqwlxvGRTCJZe86Z8oU43lmalUXLsFYrpQmREsCzagCZIED2wO5B4hV9KtSr3qUX0zButt2A0mGJtM3vgxl1La5FgbEbfIE7nuTECYkwcBeP8dzFNCFy4Ch4FUNqBET8MBgQbn5H2nNKzYbmHojcSD9IfzcVUnVABkxJ2+XePIP4WwDyXMuXzaNTLJWMT6cETFxuIY7bEjbFTg3NSPUOWzQAdpW8EEifMjcb3B7b4WuKUjkszURTU0agyaW0lZOoHTBUjcTB7/LBhTWeYocWcH96Qnw7n6nSqFtEKSxWQ7MXIEqGnYnSD8I9iTgJxXiOcSuc06JFedaB5QLJOggEsGtrDCStiNiMLvGMm9SqxVai5d3Lg+mSFk9wJjvHkRg9kqmWp0fTzTHSwIUkMGCbhimrpBhRs0z2iTaAKE9PStl8UF8NyVLM5srXDKjkk1HBp6QRIC/dBJO5W+9pwzHlThsellagXMw0Ma6wTsVMaumxJ6Zv7wLWa4DUfLVEyWdp1KFRR6dFhLSFGpFOykRIO8yTBlsKOWrZHLM1HMU6hqgn7VKhhTqN1hrwsCbmQfoVnpx5QjpksM4jE9DmFbBCwEQwkgjsQQ0bYzElPP5lAFXMU3A2ZxRZj36ixkntfGYSe0L5fv0nVpD3x+/ONX+rMIDGYOw7k7KB7Dc4G53izVKgo0mgkzUfcBRuq/mJ7Se5xVoZuejveDt0jZR4sL+0e+AnFqtSlRKoQjso9RyfgEbCO/yk+xOIRotdTzX7IV9T0/v4D7xh/1QV81op/7eX+Mg2L2hbGekbjaT2i+q8SVqj1NXSkqP/wAmI8z+Q+eEXL8QGUoEICKledBaNekSNZv0kmYE/jc4FLxD1ClCirQI1NJkmAWJ7adU74d3BJNcef5MR/HJOOPP8zoGQzmoPX1CGkKdUjSNtgBP1a5wD4WwqZh8xqLqBpQ2gDuBbzawk/jgXzRxchBQQEiLmfHaf1xZ4ZmVp5YSTHi9/AgsRc/L6YIKQu4dcCDt2rZ64Hwl5m1uWaIAnc7nvt42Nv7UFrVHzIZC4CgnpDfKPhNvxBxbyShUBdlGq/U6Lv8A9Tf84OU+E1ioZalJTeNShrEAggh4Mgg2JG2BB2TlIXP0gLNZGpUYTTACgBagvrkySSP4ZAAPvO4xqOCZhW1IkhdtQF2LaT2sojce5G+GXJZXMIZq5mj/ANKqSRHjq3gHyPniTMOlvUzQBM7U1jtbq1Wm2+xHe5U2q27p943U7c50+6AFfOC6nKT1kANRVaxbQhZRBggAkET8WqfpibhvJqU006iWlriDqtAMCSLzIk+MFaGS6vss2s7lSlM2PchVBiP8O2LOWzIcXC6gxWTSKAn2Didu84S+o9EXj4SJnYjPHwi4nJVMN6ldmJhb7BW76QR8J2AEnfBjL8u0lUaaan2iD57gfPBX0SUJjqH9vecJvA0zWVhalSjSomSq1nAMWMpG+/Y7ggwbHgX1VJvjpOFuLuNvDuH0wNCCNNyBEifvGBsY32wC5rGY0kD1vTh2cq1NQLQoLXZqf3jIFid8MjURVpnSwBInUkT8wfMHuD5jxFkc36itTYRUUXBBAkXtO6k3BvfbfAo207ufj0nKazEDNcDfLUdVKpVenqAYGk9NGLKIKsX+0swYBgJt2xZrcNyDNQXL1atUuApSnTAc1DIVT6h0q4JFwx/vLxvlWo+YApqzmoQCW1aFgRdwqKtoAVFaAsTeMeUeVa5qpmDlvRSmygrSkOSDAqrqBBbUQSBBIBsN8emGWhZnpoqFQTyYn5glCB1qdhPYgwYPz/Azhq4Dz3oZUrkjYepN9wesDcWiRePOLme/ZxmHWm6N1uXerr0ldRKkAaZLGS0lgJicUuIfs9eitN2q0ln4jUJCapsB0XERJMfLyDtpP4WOZM6LwZ0jKVaWYpAq4IZYJRukyBqAZSImYOx8gYD8Z5KQiaaqhA6VWNO0ABCVRR5ZtXyOEihyzXoAM7NBErUoNqUCf5SDAIYFrjyO2HbljjaVaX2mYVHSSV16tQn4uqCq3AsR9MICbMo0EIRlTLvKlPM0qXpVqiMQJ1CSFHcaysFRbvEk+IwczORdls5kgR1QD7dxcWn3xWpZwI2owbadXxCJnT7XEkW7b4t8W43T/d2IdRY3IkbEnvpY+JYXjfbHJt1G3nBj9JwzgjBnuX4e1KjLEmexJkbCBImBGFXjPMlWkTQ1NSEjTUFMVJUzqHXaZJHtbbFPI5jK5uqrZZmWspLaTMPBmWkm5F5m3uQRgbzbx2rTrtSqDXTYBxTbUCoKgkApcdW4nttcHDf/AKWB0lopdTdBT8vLWqyMwtdr9KrpqNBHaSm0/eFgbHBHilZnpMa9OrSq0ehHHTppmOmrrJlQWABMmWub4i5f4clbWuXodTIRJl7m47gIFINzcgkFZIjzOcOzuUq0zJRlIOuA5ZRbUe1haLHxiirjCpbpM4Hk6TlFpNUo1KYDEmowWqwBhyvZgDqBjTCi8Yq0eZatPMxmQK6TDpUisL73YkWHzEj2nFninL59CnnKBdyZFVQpJNyS4eLyPw84ceCZls/lwaeTU0wBeroBY7SsTJgmWOmfYHBhOsJdOqswfQ5QpZketlKlHLAjTUp0DIk+ST7/AHRabd8EclydVZfTzP7vVCgCmwQgle4PSCvtvOKPAuTsxlqxfSyUXaVQkGQQQyFSOl/vK3jUJuDhqbhFdSDQqEIf+4bjeW7DxedycLbVCttaO3V1i3n/ANmtOrUZxUanq+4PTAFo2NFv1OMwwVslmCxIqL/3ISfqZGMwH8jyK/WKOqP0H+pzfgtYZjKq4+OIJ76hY33n+mKGbosQabSXEH2hfmZnvGI/2fZgem9Pup1AeAbfqMFuI5YuSRJbdTsARtPn5dxOCbDkCMUh1BnP+YEYVLknSAq/Jdv8+eL/ACuyI7sxIlLGRsSCQB5t/fBvPcOp5ikAZWoCYa0AgCxH8JJ38R8sKOYpEArpKFPO5U2n3uCfrigAMlGJbTAPpLFRxXlR0lG6ATcoTcE2kizfVvGJqNYVayoI9NfMwYG5sT8sR8PyNMgszNqj7o2HcsSPHYee2CfL/LVWoWaioZZ06qjCy7zpQ6r7b+cC5H0kGo4bNcS3T4KMxUlsxpVZAWnTdmmI7qo79ifzx0jl7K06VFEd68ARqqXnfsVkf57jA3KcKI1S9Qz90BVUf/50mfmcV63BCw0aqyIDq6HAuJM6pm/eD48Y85tU2B0+EhbU90HEac/XoKvTVYn+VSY7XEXE/r8oEZiaf2nq6ln4GRfN4PSR+e34bUM29I0qaM7B+mW07xIHw6tpvO/YzibjXBmfLVgTB0sZMmJgie/fCCdxsCBV8Qfnq9QVKbj/AGzCEWAUnY7Tvbc7jEPFcgXr5fQBJbUxPhbxIGoAkxAIBvY9rHD8uKmTRgQdAUmP4kIncW23/wDGDr8PQVA0DUoIFlO591YjbsR9ccnhNn1EFRRsyrnqoRG1ELItciwtvII+YNsJ3A8hWenWozTpMrGahEuARJE6ftBeQGaRKwRHVn7ReOF1anRMogV5VwOoOoEiOoi56DeQT8OBGXzGZq5bVUdEKCVY1ArNawKT12HxD++HppMq2CMx2mCgsdYT4JX/AHEJQ9ZKrO51L9o2kGNIQBIIbqlYBmBi3x1TRzCZj1DTAs3QWkdgTqgXEWA/sm8PfNLuwQEAw7qDAEAgO0gRYT7YZM7n/wB54bUNUhqlPusWaQAe4vIuI9sHqJTgnrg/Oa4p+eeY28To0MxQFSopJVZUg6GExcF2CrqA3KmI2NsIud5oFOmiZSkVcAaqtZ9ZBAU/ZgQFUOGgkmbT7a8i83tl1/d64+zMkN4JgHV3iAAD20i3cV+aOXaVLMaxqNGr1KwJME3Imb7zc98HpqNNijZ8oxKVtrH4GMvEOa8wjJ+7ItTXRNUgyQhZ56YIJAbTY3mBa03cvx3MGiRnHpU1NOdPpGH1WCBS4GpSDI7g7WkrPBeJJknZxTPpmnpQKS01BDAFisy1/Gxiww58q5TM5pddWqlWmwJqUwolDeFELHixPYnvcdTTXkKP8ytlX2hRv5RSyHEyFIp5anoXqf0vUUEGxLdXwnUPiBWY32xHn8/6zCECOxWBuzFtoaBA+E3ifa4x0jL5TKZZlTOUlQFV0sQ5RjITRpAPV1AXnUCBsBibJcn5Zs0tVWqHSSwV1j5IVZBIXt4gdwCDHT1gFTdA2JynLZ6rRYaHuh6SDsf5T5nx8x5x0jgLCuiPUqH1isEBQGK7gtK9ZO+qT+ZGC/MXIWVrozIFpVDayggt4I7GT2jyZxz3mpq1E0Ky1lqaE9JQh1aGWA4J/i1zJMmLWJsewDEZoaQBNzzjVV8hmy1NkLQQG6W+MW1ncMANfuNtU2I8A4X/AKkK5rRqJASprA0BRbTTU/eMFidNoAuJwmvxmtXphGfUggsxqaWMrcbXEIR8J3Ez2bv2WUX1syjogx3sTMm0TYfwnvG8HtqVgg4qpS4RTOUzyIqgvqYFCxGxIuYAv/KNMgwIAJ6ZmMgtQRV6p+4LKZtpmJiLG4kb4C82cBSVzSr9qKiA7AaSQlzuSNViLjDZQgE6h/nv7YYi+cO6EWOV+AVMtXdHINFhFI9lE3SJtPki/wBAAy8N4UtBnFMKqE6tIJsx+KBsAbGPM4H5TmVHayVDTJYepHTYlbHUZBINt7fibpVARO42H6n8/wBMMWhMazJQT/4xDXpMDqQT/EPPuPf9fniZiPME/TG+n5Y10XUXaYuVUoBhIkA9rj8jcXxmLZIxmJf4Gl1mZnBOBcN/dsjmaiXDFVDOIYxc6Y23PcmcTV+LehTYJ/uLT1DVvtu15xZ4wzjLZegFLMWDsFFwSQdt7Lhd43lDNUsq6iljVZQOpjtrYRAjb84wSgtRMepKoBKeX42MyrPUUBhHqCDpZZ+KFImDePf64iPF6dYGkaXVpYLU1MSBvEEbdMe2L3BeFJQy2qtUp6qzAKFlyRsBI6QCTcz43wO4V6FKs9OKvqDVqJKhZWbadJJWLySNhbDKFmptmhcNZ3MLTWiMxw3L1KLhStSj6qglrwumruBaD3GGrgeQo0gRl6Po6oYxUaofa5mNzbEfLmWejSXRrqq9On0NCohi+qbXJN01GIm+N+NcZp5Qw5ZnY6iovA2iTsoIsCZxJ2hyRsHMg7YQRtTJ8usu0KC02aosvU03mLqJIE9hqOwHie2POHVVGgOzurrqGq8gxM23hhb2PvhbyPNBNJqjlUVQyhu5BIMAewAE94FuxFHnumkFVqMdMAEgC8rfyYgze84k7rUbFXUg7vVPh8o4cVzCU8r6i1CfQZfhuZRtJG8XuDcd8FeOc35cZA11aVdAFHdmMjTEbgiPaMcf/wBbqUco9B0vUYOCeysCD33kKRPvggcpVr5ajTpAFqCHWo1EpPX4gO6sfcadMgyMUjstDxHF/aOHZyuD5/aOvKHH/wB5yuYp01GrUAkzHWANRnYKQSTaw+WL3GM5XzeulkRqIHVUAAF7BVJIUEmwM/LacJPKVaECCQ9Rob7soI6O5IkzMC/mAMMnGOZGyVKotI/a1NASnqJlTrDObCQANgYk3kb82iveV0hN2ZBqBScc+s5jn3ZHKkEEEgzuPnffHmX4k4EQpuI1AE3O1xtgtSyrolSrUUGo/wAVRiCF7wAJlj5sNh86NTKF11kQxJn3t42H084steJQvZSw8AuR8PrqKgdqZaPHYj5gj6WxeXjblK1J9QNdqfxGFRF1MYPaTpj6zgbQUKquKklplQDqWxva3YG+NuI+rclqsWJ9RiZMTcTHmMaVBOZw7OeahQcDYU9avTcKOrqIItsdQFwFNp7W7YYeTuKpmhUoV3gIodGqMCwbSUdUDGCsaj3jfxC8vERl6dJ6Ty7KVqK28byTIkHsCRtGBi8GqLTSoGAljBJ03iRB7Ei8GIDD3gUXfZPyi9JQxJqOef4xQXMUKg9R6KR61QqGQkliPTE6TpBemszESNsEuCftMX99Woq0qdGSpWIbSZ+0YqpJggSovfvjblvj1HNqaNRg+qhp9IIxnSuoiSIDAlvIsAPcPS4Nl1zdbNsCKFPMoFpkqmsOobSEIuAb2bYfdHUCKgiXMN07dxvhiZmhpvDwVa4Kn4gbiYkCRFxIwn8+ZZEy65jWKbPUVQtU6kRirqw8AqpckmQSg+WGDg2bpUi9AuFp0lWogOhdNNptAFlUiBN4jxjlPMnPdPMU6lOpSL0qeaq1aLI+nUNZBVjuBFUNIkmwEb4UBbcfv/snC0ZQ5sNPKg5elXZ0JLqso3+4UJZ3WxlEpwBfuYEar/LHKWZzyp62ZenSUKFvqYT1BANUIdPVe46bXE2uIct5fPN+9ZejVSkEMJTam2oAGIpjVoMi6C8sSYM4O8tcv5nKlNFdlTqDUWh1PUI0iZUkHVO9xMTBJmBGOYwIWB2mjFrif7KTSR6i11IQswR4V/TUkB7GCT4gdu9sM3KXPlBUXLP0VElRAJVjcTCC0L4AEyRgnzDSzObp6MsdFL0yWZho1BjpGlmB6YJJMTCnuRhW4tyTQy9GlTYMzyztU0HeB/DNoI0htyPJxiO/XrD09MjDG50mjXWshAurSL2/KNU32P44s5/KOykr8QFpMAwQYNjGxHff54UeXa9SkEdD6yOECsyMraY+JiWsAto2kDubkeO8aNGk9Q+odLaUpoDNR7n3lLzqAsFJvYYaDioxhmXOG0VqUgHQ9BIKNuCLjVcgm4PcXnBWioXanp9xMd+0x9ffA3g2dNVoK+mdIZhBkzEHVYAwLrDbRNsHBUFxefH9cHeIB5kVKnqaVYho+Y87f2jEJr1Vc6yGW0ECI8g+3v8Anjas8X6lA8Xt+ONSwF7m8i0XPzt/n1xnSaJ42af/APkA/wA91xmMa/f8jjMd4p1+k4VxDj6rVq1qmksh9NQpDG9ydXjZS3sQMJFeo9bMEsRqd9+2/wCg/THW6H7PMm+pStcAlpl99BIt5kzA+e2CeS5E4dTaVWoXKhtTNPtbsDMjGgbBiCzbsxHPDFVqSi9JIY6viYi4FthPYk4PcG4LRq1qtRkVQwmo+0Cfhk2Gr+k9sMdflXKloIqfFpHXAmNR7bKN/wAMV89lMk9FaSGqKS9RAaCxJC6mPeJHsB74n7tzM1NQtgRY4rzkaamnldIRRAIWI3+FQLDYXk298JtWjmKpZjTqOWkzpYySZJmLzfHSBynkA+mapYEL8ZIBaw7Wv+mNG5EyAUO5rmV1gmsSI1FbW3kbe+GpohPjAVUQUs5bmuHVqYBqIyAnv+G074t8JzyUmujFWsWWNYEQYmwn/Pd9zPIvDgiszVdLfD1k3I1AWWxIMgY9yfJXDhBUViG2ljfcD7v8p/DDWSxUwvV7YB/0OiSlVVdkVGOltTCYBA86rk3tbvsNeKcYp5b1kyqxWqf7jAkgCzH2mZk/LHTuHUckugkVE+zRNKkx1CRMCNRjf3nvepxDlDhwLXqopBYhXjVYgyfACsO2xnEg03J8X5i1QdSb+MQmrocvQZKis50qyhh6qvE6tJ3WVIm+4scVXzFWq5NR2vZXOxgaoCyLie4gRMSbTc5cHo5NqT5U6Q6Fh6kMRDbiRa3tgbw8mompqj6JMuSd/wCUTudv7YMqEzGIiIbyZma4pLhqp1IB0rt2+fY7k+cX+FZ9tcqVRWENJQARJEhxDAj9D74r8K4fUqlHp0arr2ammzduowoP1BwU4pwUpTV3Qowf7QO8loBPVLETqJEG+0b3E/CWaWsWG2j5yhXaXKehlqjNBHpnQWHVYemVSQB3AscCs7k67LUL0c2AjamJBdFEbv0iLR1FoP54KZhTmVACaNAln0ohYSFgFVUXkDrgWsext5bk2uHagKfpnMDRTfr6WW7JUO2lkOswSCNNzhywHuL1bhCUWoPUJqUqigsYYEapgxvYQe4JUxOJkylarljlgo+zranaekAqFWTsSxMLpkkAxOHvjXB6taiv7vlqjVctTXK1FGlgy6ChKsDLkGCCswCZjYx8L/Ztm3zVN6yrTodJdalUqSRYgCn8TdwASIYAtuByux6SZNxNMKlnkLl2jThqRWpm2DMz1vgEkApIlVaT8K6qmxOgSpm565cLUai6aZKsvpuNQ+7cb+wBIMWEDfDVk+XsvlNRphUJbUxglZLFiYdjYEkAE233xPmeY8lmadZEq0vWRHU6hcNpMR2baRpM7bHCO+7xiB0lLDZQrE5jVyf7xlnfMOKTlGELvKFaSUYN26gWIk3PabyctctZa6ZylWpMG6xrTSdQ0gkqC2lRMARBk6mIEF+V6S1adOpmSFNBtZ0KFVq5L/FM6ipi4gag3tibMcBzNWqrVsxTUKYill2IqgH+MOxgGQRYyDa4J0dQDRmMFjfmOWdSh8vUKyOl0YTBECGiGEbap8/OrmKTBkRwzfCupgSxnXLsAAh0adWtp32JiYOF5LPZfV6S0TSJLBaxqHTMTBCAoDBaDIk++LtPmWswda1BUBXoqUaqVVB2BIZUMAxcBu/1zb1ivEDjML8Oyw0OVJM9Ikk7X3OA2TqVhVrK4imCppkrAjQGa8R/uT577RdooMBTpL95lBte8CSSLRJiffFJ0dqr0n0mmRqUaRMMCDc79Yb6EDDyDWYSsesoNSAWCIA7e3bbYD+mIqvEJ2kfPyPlfb/NsV6OeqvSdGUpXWUYm4JUiHmBKsCD/wBxGNuH0GamPVUFwTJ7AajAAH8sCcIYMTQjGXFyzRzbyYsYmL39yO+LWUzS3uTN4EmfbYR8vfGlHLCAIHkH389/OLNOjE2/D/jBJplck3BBoVNWzrE2sv03+cYxVna+JRlwMbCjB3Pyn/IxRRM4T0UfkPrjMaMl7gfgcZgto8p1maOP8+mKLqJYxewn5Y9xmMPEWZSYXxoy4zGYIQJayCAuZANx+uLtekpcAgEXsRj3GY3rOPsmR0qQ0sIEWtGKeRpiDYd/0xmMxnSJHEscIpAM0Adzt32n8MecRW7ezH9cZjMDO90Tmn7SaYL0ZA+CPprFvlhU4ONXE6dNuqn+8FdBuukEQuk2j2xmMwB9oyvS4P75xto1SyZhmJLJmQiMTJVCVBVTuFi0C0YPc0UFXJF1UKymmAwABAOiQCLgGTPmTjMZhA4lrcwRyNRVlquQCy0WIYiSDpTY7jD1UUH0x2NSmSOxOrc+T74zGYa3sxfvQlxRoo1CLEJUII86WvikrnTSvvTaff7Of1vjMZiX355Sf7vzilzPmn9KudbSqOVMmxANx4NhgNyJn6tSmnqVHf7SOpifJ7nzjMZipuDPa92N/DKY/cwIEG5HaTuY98KtbNOM1SAZhOkmCbnqufJxmMxqjxyY+zOhVWIzVRQemEMdp8xi5SyqJXQIiqCEJgAXMEm3eSTPuceYzHJwYnrGI5ZEnQqrJvAAn8MD3H2y/wD9b/8A1U8ZjMOMBYscOP8A8bnB29TL27XoX/GBPywbpoL2Hb+uPcZgDHT1O/8AncY2o7n5f1x5jMYOk6bVWiY9/wCuJSenGYzBzp5GMxmMwU6f/9k=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0" name="AutoShape 4" descr="data:image/jpeg;base64,/9j/4AAQSkZJRgABAQAAAQABAAD/2wCEAAkGBhMSERUUEhQWFRUWGBwZGBgYGRwcHBsaHh0cGiAaHR4cGyYfHRwjGRocHy8gIygpLCwsHCAxNTEqNSctLCkBCQoKDgwOGg8PGi8lHyUwLCwqLiwwLC8vNC8sLCwsKSwsLCwqLyosLywsLCwsLCwvLCwsLCwsLCwsLCwsLCwsLP/AABEIAMIBAwMBIgACEQEDEQH/xAAcAAACAgMBAQAAAAAAAAAAAAAFBgMEAAIHAQj/xABDEAACAQIEBQIDBQcDAwIGAwABAhEDIQAEEjEFBiJBURNhMnGBI0KRobEHFFJiwdHwFTPhcoLxFkMkorKzwtJTc5L/xAAZAQADAQEBAAAAAAAAAAAAAAACAwQBAAX/xAAyEQACAgEDAQUIAgEFAQAAAAABAgARIQMSMUEEEyJRYTJCcYGRobHwFNHBIzNiguFD/9oADAMBAAIRAxEAPwDkGbyRgui/ZkmLzHscU4m2GPhnNOmmyOqkPv0iZJ37DbAXMUV1HRJjcH9bdvxwhCeCIAOajf8As1y7B2aLB1WZ7wTb8cPfFKf2jFBYGQJtqjuflOF/9mOSLZZj29QyfkBv9LTgvkszqqMvZqm/mJ/8Y45la4kOX9f0iayKGdl0gXYKDaT9MLfN7HW47TOrySACJHYAgfMY6DxrNKpsbgQPYgT/AFi+ELm2umgRfVpEkR0gCY+s4CocRMwg9WCbDf5Df+uLdXjBZm06lUgAKTOyhZJ+QjFTOPqqtEfTb/nbEgypdZWIE7b/AIYpVNwkzNViZRrr6gkCDgjm8oszqUeYH5YF08nfqMDzEj64upTE9I1wN4t9ZthiriJLVB+ZQKYBn6Ri1Q4w6/CdPtjzNUJFgB/fvj2jw4BZqTfaP1xo0i5qcXAzPKOaC3N5wX4VxQt0gqIEdQm2KA4ShusnyDA/rghw/L06RZmQMQBpB2uQCD5t2w4aZTJgFw+JDmRF1dGEwQokjtfEq8HzJWB1KdpB7/Q3wTyvHWoOGCoANVkACMdJWDpiYJBvirmOYKljqaZkyf5p7W+uElXB8Im46mUKnKVYSZRQLEloWd7EiD+mNaXLlbX0aHmwINpI2A9v6YmPGszsrllgwSAbmCb+cVv9VeLwDeW2YgkGPlb8sSldYnpGg1zIsyGSV1dQa8sT+loxVB1EiBJ7m2IajEyScWsjln1Ar1P9wC5nz8xG3yxoBAzNotCHDuXZYMW6VMliOixvfY4Z+K82Gmmmgq6Y+IkSfoLD8ThXy+XqoV1GqtYyApQgBT3BY3JNto/TDHleVfUpAUyIMF3Jt5tAiL+2Jtd1FboD0ozF2pzVXYEOwIaZEDY2+cYIZbnap0q3URYsdz7/AIxv74scQ4PlKAGpvUJmdPbx8zgNn/RQhkWL/Ax+t49rYBWTU4WYjFsAS/QpB6pqadUzYGP8738DFRc5LMAqwDI3gX8f3vilR4sBGlP1t8gD/wA4sZPNI7ENp1H4SQdOrwVAvvvfb3wzbXSVq4vHMmpxM6pH8UA+9r4vZetSFPXqYQbCN49/niOhl9SRVpC/wtG/4dvfFv8Ac0ACspA7GLGdyB/XC9wvM0AltxFQBWqvUbQhMdwP1t74O8H4EQdTK1tif1vv7YIcD4cBpWkAZMliOmPbyfx2wwVM76ZYOkCNgxM/zXA7Rbtg2bFLAXBxUCZyq6ELRAqPALLp2B7En9e+B3Gcm4IZwNpKgyFt4ECJ/HBPK8QWi1TSxpA3Je5JI3ki7bADAfiXFPUjXLSDpvEn+IgdsdVCNAVhRgls0f4yPaMZiZONsg0qqgDyoP5kecZhu30meEdf36RWAxvSQ4K1BlWjStan5Opagj5EIf8A5sR18uiDUlVHEwVhlcfNSIj5E4dcnqp1H9mqFcgwH3y302k4KnhRTU5ESbd7jaPqMe/s+yYXJUbyrgsdu4tfDHxGiICrG39Dt74Co68RPrUpLMZmWHtHT/QYQOaKJFXSZCDae4EX+U46M7EK4Mzv8/H4zjmnNddiY0sWgIbdlH9ScBWYfCwa1NFcFQSYETtPc+8bRjEoECRC+8i8/M4g4QZaCT0jpE9yRP8Antg5xaiKcKysrESQfn4xVpsUwDI9QhjKHpx2BHztN/yx4EeYB0rB2/TEWlI+I/KR/TGtYgExq7GD3tuD4J2+mKe884jbcxKRZ1XuTFvfxfDnzFnKa0IQoTSVdIkE6QQNM77MD7X8YC5nlPM0glSx2PTcgjzaLRvPjGU+ENoJbVqI27m9rRecRs4Zg26q4hDUULUXaueJMgR47/r3xs6v8WqZ98Ws1w9EaG1L8x/xi7lMktRgqWFtTsLKPJJOK1qrdp3JpRIuB52nPp1jU0sCSVABVgLRMzMRt3wyZDi9B69KkMvTSmpOtnCs0ASQSQRJIIF+9sCafCoJNJlqgGIGmd4+E3gmLgY0Co+lxZvSK2Fi6mNMLESv54n1ETUGWP1/xG7GHSR57ilQ6r6I1HR5E7WEGBa2B9TLVagFQIzJtOkx8rYizhDQy6hBgSbfTv2Pc4ny+arMVVS9twJmJ9sJYKuEEK26yary/U0J6YLO2uUiCAoB772vG/tj1+DVgijQVI+IEgDqJgwTPtPyxNleNVKZOpxJmZBOmDO4gyDIAB38b4of6jq1EU1k7tL7e8sf1wtd1ZhAbRRlvMqKR9FxTLNokrEARGmQd/Pe+Kz5+pocqxUMZ0gxaY87AmIHv4xCCoII6W3j7vyHcT74d+SeUqVaWqAMB0IuogxY6oAvO/8AliNAZje63GIy16jd9V5g3I+uCtfl2tUcepZonT3iwAsCJae095w6Z/h1CkxoUlpon+5VaxZVDQEJEmWYbCTCn6zZrOCTUNRqhuLCy+JOmCYjuIGFl+olCaQAoxMzfKlQH7FGVNtbG0+3gTbz3wQ4NykyMC6LVNrCQwnciWC7dzjerxdpXTCzZReCCfJtG074kWvUOYWmfVBEgpSOqR2Dsdgfb8sANzYiXFGxCudzNJVCU10gOBqKxE2kkzYKMUU4tqqOYT0lOkdXUYJAKg3btYXwTyvKr1HLVvs6YBOgMZM2BYrAHe07/LC7neIaBopKtUJLB2XSFg76pGwja+GFARRmAueYWeujEyzU6gA1bixv3EgyRI98Rvxusg0eozBRpkKLD5je/wCJwKo8PD/DVVnLSxIaGtJGog3mABfFfiuXZaZKsbEAKCx7xJ7D2wlceHpHbFXMssjVabO8sVuFc3MbC9/c4GZDJvUZnYhVBlydlXsI3JMQBjx6ZWnNUHSbKJiT3Pkj++KOazz6dAgp3jufJ8nsPbDgD0mEqosww/EMnJlam/kD8ptjML7ZeTIiP+oDGYOhFWfKQUa0LHnDBwTlupmFGkKykE36SANyGvafIIwJp8IbURK6bFWLQGU7EdztG1iCDhh4NwGprpKz9BYMVDdheY8f3wbBqtZKbugczq/CuHHLUUSQQFUe8BYvGLS5slS4WdMCJi9/P4e17Yo1+NK32YXc/pbbwbYN5zKUkyj2AKgSdzNuxNpnGA3HmJ5enrOssnUCDZVO5Akn8BirxDlDJ5k+qQe5LDY7d1IsI/P2wvcx0lDJoIEt6jd4KrJEduqfxxSpc1dDFmdwre2lSfhVdSsC0AwSrbGNAEtHqaTFrQmS6+k1WpMauHcuZekCUWm6nXLk6iJI0gMZFha5xb4hlSxY1FUg0gs9gRq6h7dRP4YBcA4g9c6hQqaYj1ah1aT5DVGIn2RO+2GAZlYIVmczdp39p2j2EbYj1AytkzztRWX2jFXJ8orT9B6gLVQQaivpK7XEFL9hc742zdJK+bqVWUaUgdQ3YC532AIF/GC2czRu3SvYsSLA+w/mixI2P1CZniUoFValQGepAq9M/D1TcQRMePMl66jvkmMVmbNy9nc6elmMqAD/AMR/eMBc5XqBKjOQC0/DaPa99/1+uJs/rYqtKABBljJ7GCJxRzFQlosVAiO0zPje34fXBoBCRKzBByjuAXMQLm5Mf0xHmcyzgqk+mNhJP1NhePbBGqgchTOgfEVj6b7ie3tg7y3yk9ckpC013JB+n1/T6gGkalZMqR9TgcmAeAEilV0squosIJY7iIjy/wDkYs8P5br1Qq0lcNJYs3QBGzEzAE7Hzgpm6oFZjTSlKgKWvEC24IBPv/a1TM8TcagoQX0sUsLyZb7p6jAg43vbuhKwwYUM19J7nFpUWKoEYqSGLTpBJcnTNwBINhNh7ghM1xUhSqpTSe6qQbeDM3BvO8DGlb1WIJEgrAi9jtt21Rv598UX1CBBB/mUDv2nGqp6wWIHE1pE6hPyg7QTcYuZfJEKahVSgsNRIk/IGT9LY84ZlS7oigs7HSFuYn/O2Grg3Ltau4Jy1QU1WzbJMeGEkW+6cETeBOGR6yjyryp++dZhVVwGHUCfYGCLmB2O+Og1lSijzYKuq4tYRfp+OxjtYYrcMza5dVohgBvpSWYkTJMajH4YGMKmaYenrNIbVXJOqGsQCCItGwm+Emycx+l4RZm+Sp1BTqPU1Kan2lS3VfYX6oCwthG+Ay560CYJspYQdiZv3vfB/juVppRerXqAup6UAksQPvQLLeCSY/IYQ+KcYFV+1KmJGmJNx7bm3facFsuAcnmEK3EaSKQ8EgzoTv8ANr/0xvR5zqKnpUaa0i1tW7ST729u+FekpqsqqAvYfjjqXJ3KdOkysshwOpyJa/v/AO2P5V6vLHGmlmKGY4i9U4ZmXpgZx9FMR0wpd4k9ZHWO8Dc9o3wV4Dy56rqxowpAlWsyqLaVIkKsQYAm9ycO9XhNNJao8LA1Ta3YC53/ABwk5vnKr6lRaDelTukwATP3pbYx4NpwiycCUuw0wCbP3lnivEctTYoqQ7QNM6mUeCxJufa98UXSmimrXaVXYAADyFQDv7nEPBeCImmrUAqmoYpoBL1DfYX6fJwM43ks9VrqlSmKZJ6FcqKYHZVJOliPG58Y4AA0TObWQC3PygPjHFfXctsB8KjZR2E9z3J+eKiJGw/A7Yb6H7N800a1RQB1DUZP8wCAwMXsn+zQLp9SdurQw3nsCNvrPtgzraYGDPOfXQnfcQTmPCjGY6WOR8sttLGPJP8A+uMwr+Vp+R/fnFfyk9ft/c5sKrEQz9MkhQROrvH8MgDf8CcEeF8aqqD0kKq9PuZkSd2jEVHlvMOfsafrX/8AaZX+sKSfxGCv+j1KbsK0awQxUkDVOxA7j5WtisvtFSwqbh3hvFpdHqHTqI28bk/U2we4rzA9YHSxUQDHaYMm3uBbCbk8u5cNcaZhT4jz+O2L/GKppZViB8Zie4jf8sJBMOswRxXPeokgkEOb+2nqj5nCzQzCI5ZwXi4XyfBYGQvmLnaRuCCZhtIC7EQfYxP+fLAR6UEj2w5OYOoDUL8T4xWq6PUY6QLILIBuAFFgIxrluOVEWRUcAm6gjtFhIMCLYziqEoumTEyewEj+/fyMVEQgDo1BdxGxJnqi/jxOOVQRxMZQBtrEYOE8wirU+1BEt0mZvIgQbT+uLXE+IU9TU2qnpnpQFYgQQTJEyLCR4vgJwvhVSv8ACzCorCAFBUR3JDdAB9owX/8ATVTLzUq9WoSSHE3JklCNQ+fw23OFtpKDYkh0ATYm9B0SAoZAbMSJ6ZmIkTB2k+PAxFUcEHTM3uQNvNiMWK1dABpp9QIudXYXBEwTN/HtirXqFg5IAVjJsABB+Vh9O2EjMAgHHPwv8z1cvpltJi0iZvtuTPm2LLZ8lVUSsSSA5gEgSSBALRa87DA6jmllQpG+kiLwBvEfD9PfG+apqJCoXFjEAwd5uJH/AJ3x2Rg9YYBAPQn8SbPZ8UAE0hi6TNyYJZSIPfpxDwrJirDuIVQNIO1u5m3mR74jyeU16WdQsCBJiepmG+2/0jDZwTIOy6mTSOwkMCoBvY7TaQCfNtydwopfrAfV2jYnE9qZYUUcjT/FE7tA2F7nSPlG2ErjPEjVYDRpddgCWJ9gNgNuxOG3j+c/d6VRlcIWGkEFGMnsul57EExbxgPwPmyjk6I9OkHrk3Ztx7SRbHdnWxvPMzs6BrY8wny+K1PLHRl1pVmUj1aqySO4WfhG2/vgrmcnXNAHM5wpcHSrW0xERYTMnY4Vk5mq1XDVQRLTAsPAgbtuPrGIc3m2p16lNqgUk6S/U+kbFQBsd5i9j8sNZjwBLhVQjl0psYo0W0EnW6zLR92SZA/ib6DBXjHHjS006tT0bLCUVGpVtuXAA6drYWV4nmk9JVlFSICggiDvEbyBuNxi9RVsxUqNV9ZGa4NNAWJM79MAbdx8jjrqc70MD6zzifGmro65WgQhBDVWUDVBixFmYm0yf1IXanCXYgNp1WBuST27287Wthtq8EzFlVCUn43dTMbRqMKb7YI8J5aIbUySwPWG1ah73EEbbGO2FnXA4in19Oxf2qUeVeALTYGsANiGMaR2nwJPc2PbD1Q5ioBCtKpTlbkyTYECTYAAkhRPnFU0wL3KxAsJB8kHzP6Yp57LqULVBT0g/EdIIG06Ta07zfEp1bOIpu2AY0xU04nzRSqB1DqMw5CUrElGJCkgAHSNMS28Ax70svyGy1qf/vUZJLlVVJBIG7MWkjUDEQV8mC/I9WllvggoZ64KkEEwTYAjSSJE2j3x0AkOIsAbeZ9j/n9cE2oQKHMB9c6gAPIiLwng9P1qtY1KWZMwD0tUoxbQBJUD3Ee0iMHqtCnUXTVUVF2vE/UHftb5Y3HDkqUNFE6EmVFIKGUg/EkiIMQZEMJHfATMcdpE1KC1fUr0hBcIgMxB0liEZrxbwYxG4ZjcmcNqHcZJnKFOgrMjOgQCKYlh1GJ9NQzWjcKB74oNzTlyQGq1EfePSqCR5hkY6bdvfA3hZy7PpXPZgPIXS7sJPYAkQPFvHvhlrZdwgWoiV1A3aCTve/z8dsdSj2r/AB+RAtBggxczPMNLUYzdJR49OsfzDxjMCszlcgzkvl2VibjrEfTTYYzDwq+R+0aDpeR+0QXT0aoIBEMMMPMfFFcemqsyoBpLbqJGxMFLYH8w5W5jtv5xDQy7OoqBCwaRJsAQBu1gPIGPQ9qmnssNpxDvK3FtZWm/puFEADUKl/eIIHuDgzzP6bUtK6gEF9UGBEyYMnxtgNy5yu+sVNWhRB1qYme0sQDfss4tcwMKNOsjTULwsBgD/F90NaIsDgSw37bnbqGZV4XwNFTUKquGErAK39w8D9cBM/wxtQDKwqGRAmIgmZ8D64K0aheKAcAKstuRMXAvYAnFjhVbL0PXbMM56UI0GwJ7AkEEkCbiIwwA3cYTYqVKPDAKSLUgh5YRcEADe9rgY34bweCKiioUbULoDCbESGEjtBBG1sHctnsp+8ONDBdMpVpPIdCDdqbDQbqRYi4xXruGcrSqCqEsqXRx3Mofi/7SccSREua4EkpnLhWWmXpVWghdOmoCLAK3wiQSDJmG32xpW4hq0mo3wsbOTCmJkELO1tJY37TgRWzSsCrx6klfTYMLyYPiw8/hiCjWNZgqqthaQGK9u9/oJgRhd3kwWcKLMJcUr1mgNVWsrywKGwubFhEX7f3xCZNyFHmQB9DaZHkfnieii0xJidzAG0wY7FROxGIM1XZoVVI2l42InZe4IIuNvphRYniQanaGfC4EH18zTQ3jzawg94H+e2PMtmapYMIiekdjuZg/CD/nnFnK8JWmbxFrGCQfb2J83x7XzaLu67CPvd4NhaO2++CBXgCzAXb7oswlRUlvUI+kkATvI2MHvHvB2wcyecCLNZxTk2BqKhX+ZS4gn2tb6DAbIVCrq8HSQZlZIEbkEmCDcDvcYutlK7EBzppsWNVNeoOo2AkCNe4I7NOJicgMcCFqaTrQegInc0cYaq8HVo3XUtIMTsTqpqAQfmcNHL3KhFNXZQKjBSDpBi3fVYsQbn54KcP5do0l9Vgo0XBqDa4IZiAdJAgR7X97HGeJGPTWNDKwLKwB6bx2IEDcDvhjaxel0xQ851tqHZpYHnKHFWoICr1jrFiFVGeTe9ukybA+0A4Ao+XRAVo1Wf8AgLAMSCZZpX4ogk33wKziNTXpGtA5CsLgmASCY+IaoPnBGhSapTC6WdmkgEED3vPbuJB9sMGmV5lCdnZRtBkx41UjW1QUyTdIJAF76iQS35YucN5gerVSmKg0m7v8OlQCemdizQCTJuIA7gKmTY/E4GjoCqNZgewsDfYtMHERyoW6xB3JPXb5xBN9tvJwZ016wdVFBNgR44nxnSpd8zrOwppq0A9tTBtbAD3k+MB6nOtYFdR0giVVUUAj3Jkm9v74XOKZ1XjQgSBEA7/lc4JcM5NzOYpCtT9Mg/zgTFoMTB+ZGAOmirbSYBQLMN5fO8TqAPRpwrCxIBneCNTfoLnBrh/NlZejMZdyiDqeDqF4mNKqEBMb+Lk7rfCDxTLMdFGoKSGWUoaiHyZXa25U/PHTeWeL083R9Sn0yIZTe/hoER79/wBJtUV7oI9Itl9BUlp5JalPV1AMN1I1gH7ylSZtcb9t8R8AqVqNIJmi1SWIpHSGdkk6dQpqVBCgT1d7nEmj91DVQremWZjRphm0WkwoOkKTLGNmcBQbYGc3cTzSjLfulMio5LvRgs+jtqCnpWRBhpJaBOknCwhGFyDOVKGOJLzHzqaFZqVLL1a4VftXUEwdtJgQIlZ8aoicKNXjtIODX4WVUk9Rp3m4IhkGqL21WjtFpl5zzEAPVpUnJIUPQe5BIMdfV1SJWb4Ocu811a1OM1SNMmVO4BEjZZ1Ksbza34EV25ZfoZhHUiRLlcrnATQIV76lIKkFpN6dgDA7CIwtV+CVspUIRmKkEiWKpYfeAYg2nafnhqqcGyyzUy1VKbHqLF2bzsNYMG43I8L3wOzHGg2qmjerU0k6KeogwNpIiZ8T2+WBQtdKbHrN01ZzjPzgTNcwurFVeAIESfAneTc3xmCacGyzCamXpq5+IF2Yg+5VIn9NseYo/wCv4/uUfxtY5GmftE7jKFQWdRIMiDP6/piHlvLiprao8kvcMwFwJDbgk4J8aZalPUp6WEr3+f1jAjlGs4qVAgkwGgAaiBIgdQ7kHc/I4pHsmp6biyBc6LwnNHK03VJ1VDKmoS2kRsCxEfXHP+IZksSouBeQbNAuxvECWv398F+PcapJTWmlRpZdTd4kfCSxktczvO3zqcP4lw4jTmELMVjWkidxpgREjwNzjgm02czAnmYvU6zPTI9RlC3CKp0i8DU2od/MjFqnQc0y1SmjKxUm9wFBXYGRIP4j6YOZahklZ/3YVa50/BAUAeHkS9/Zdt8aZ00qYiAkiNIlh8wWup9pMecNLHoJ2B1k+Wy9L0PUVihUGl1WQ02YuSCROoXhRM2wH4jxtWXQZbTs7fEbiNvkN8e8N4c2acpRIVF+Ko+wnwBc/TbcwMTZ/J5fL1moU/tGiNdRROo+LwsecCdoNE2YDvuNCVKXHWrsFraX8M5hlG1n+L6Gflg3kqCINK3k38k/U7x4iYwprlirDVI0n8f6RHjfBzLUA0O7CLgCVg37yCPpgdX7SbXSxuYwwEhjPyiFM/jN47xGNM1xJEUExNjHeDI7+/j8MUK/F4KwupTGxg/9It5B/LFc5cVHV1csCbqwgrB2n4T/AMbYQFPJ4kw0yRZ4nj8V+0CqC+3wkXPzItcx7xi+2RasiBlAG4AEEdwCRGqGJ7dzGCWUyQRCRpgm+0lvivP1uIGNq9WHCKpZj497R85wsvXsTm1CD/pYkmUywVtZgEdJNgALWI7i3fxi3Q405VlVSxQamChQwUGCaeoCdOoE7QNV7YopwKo3xzpI3BBMAWuYFjuJB3wY4cUy4BgOFIgtcKHkG4gsjSZHz7YnbaDnMT3gLW9m5pkuCEF2rCmGY9NQ01U6SSJYLuxBEm49xfG/B+RwjM1V3qSPhPUxGsyQBcqR3jvtglmOL0KVL1dJNt/jiSVkLMspdSJ8/iErjXM2YzWqmiuqMVAU3LOWjUpYakn+EGBg036noJRvOo1KNoEZa3GMpRBCimAZJ7bAmRYEme0DeBJtgDm+bQ6k0y9P+JRSR9ovqLgie0jt7Yk5e/ZyW1GvqBYEIuqbx8VviK3sAR5PbG3E+G8Oyh01KpJM2plS0eGIuCJHxRMH3GDXuVwoLfeLRtNcAX68xer8YdlBGkKWgFkpz9ZQ95NsC8yHaoQH7xJMSO28Rg3xbiVJwp9EKNwWdmYA920kDbtfFL/RKtVGZF1wxUqgkjYgm06WvDX2I8TUhrJFRoO0ZWpB/wCmK4YFqNUg/wApNt7ED88EMlSzmSPqIK1IGCSVYIRMDVbS1zF73xLw7N8QyoinSrBVM6Wk077Ag2uAbAj2x07k/mJc2umpTFKpY6dQIbvN4nyVIJEAz3wvU1HHQEQSz1WKkvKvNFHNpYMlXT1AqYOwJB+8kmDNxN/OKvHeENQZs3lYWpMVKfVpqBiBKCmVLVNUtEiSx2i97jfK4s9FFp1hJUqIViZhdMwslrt91V2OJ+D8XLLpqIxqKCSFWsVQQbmpU3UgW0Dqm0ziQYNp9IAHQSBuN1KuVqVKKlXQgCpWX00t8ZjW7DTtJJOogXvC5lufl6hmadRIO6nUD2AmzSBJP5YO0uZEdhTzACMpGpXA0owv/wDKLA7kmwXF/O8HoVgdaaib7AMCQYluxAYmJiTJB7h4CaZZxWyNwgfLtlM18LFmWDBY2iy9jpgGBYgXjzitxKi9Aa1ZCTAVWMAdrNBZj3LERaAL4HUaIydZ1RGdyRAV5KgxuCABA7tBMfCJxbzXE8tRJeowYzpLudUEyYBiAYmw2jB2dMjab/Mf3baX+omRKfDs44qxVytP0QpZSCa1MwCDLMJkibAX8YI5CojMnp0SiVFJsgURcgkttA2tIEeRiKoyPShC7TBRBLEgkD4STaCDN4ti1wah6isEZyk3YMPiEdQMGSGvBsO4tihWGoLnoaPd6o3dR5iEKmcUGwqAeEC6fpqYHGYYuFLRp0URRTAA7sJkmSTe5LEkn3xmD/jA+8Pv/cP+Tq+YnzvxlKmXPohppzqX2JF1ntvt3n3wKoZv064dDEGQYmD2se8+e+HzjvBNVNtXjVNt958+3yjCRwmii5ykMx/t+oBU/wCkmD+RxVpkGBqAgwxw/l2tmAXWnr1LKkt1kAkWFwLjuB3jfDJw39m65cCrm3AMyFBgKdxtc39xg/X53o5amaeWprTpoou3SCJiASJbftOFzmilnKbGpmKaP1kqJZoXpA0iBsbmL32gg44uoxBagaMsV86a0UspSEHUQ7KVQwbkADquRc/jgVxDlRXpO5qVWqUm+2+AKsC4USTYQZJHiPBPiHDK1Hh1LMUqlVXCqz01CgSbExp+6TuZt3tibkGhqyVQNMu7atQO5AG5sfpffCH1jt3KeDX9ybV11C2nQ1FKpzDSpUPRy6sZ+8wUPMnqkD8jgLmVq6aZZdKtOkR8Ubn5X+WCmR4EGrhGDCGMxew8272vtfB3mClRestOqWQKsAqoMd4A/wAjG94qtQF+cU3acgCJr5chew0kCPcj++Lb5BdSp3jfxtfxM/rglxnhy0jKnWpMyYGk37fID6z7YoZQFmhZYk9R9sF3ljcJvfFhcz0SDKjpMjci4ifMC4H1OLVXPsqSigbCxk/838484igV9CwFUDUfJ3j3xqlddAgadJJk+IEWO/e/vgCbAJEAsGomGOHV3BCuoadjMOCbfKx7MI+WGTJcCABZixnqOoCTff8AiBHkEjf6C+WKJCeo4Nx0zO283AtfsYx5neZmrVBRyzDUxgNqAvBFvMiPYEWxOSWO0dJ2pqB/Agx1hXinEvTgBgXs2kmPhZlYN3OpYg/W+AWTyVXMMANYQdMjSAo1E6QWIvewmSMNvBOVAdFSoesEB2YTqYnQBDAzcxePn3wbr5nK5Wn6vpiBEhF1NHULKN+oATeJ3GFi/dk4U+79YOy3J3qZc0arhGpg+hVVjq0tchpvZ/8A7jeLVxwzK8OpNWgQSYd9ZBNz6WrS32giwYAHa9yBvD+bzXrgLQradNP94cm6IrQ9UAXmGi3a/YRQ4nylncxXPr00J6lGixJRxRnaJuDMfDHywW1j/u8fmMC7stKPG+eqlXUtPUiMbPBWo4iNLIrmnIawZQCQBtcYXqfDqj9TA6QZIdeq/cgSYnzEnHS8p+zyhR0tVqs3UVK6gAz2YU2Yno6fulhq9tjs/NwpLoylBRTUgatIA9wKcbi9y3buLYYNQcaY/wARif8AEXEJeDB6UGp8gNp7be2J8pw9qDo9Ni1UDT0OUuJHxbHpABnxOCnE+f6zf7VMxfV9kovJ+/BP6fXBTknjC16pGZpA0yIDMh1dyW1blZEQe957YO3rI/fpNA1Hu4xcqcwo4WnmiFqFQQxIEwfIABIt2HbvfFzjfJ+XrEVQChUsyvTWOq0SB8RAUKAO7scQ8W5PoCn/APCnSVuukkhT1NeGkS2m/aCbnEXKnG80rmjmVBUKNNSeox/ESQWkGdRM+28ItATWDMOzkY9JU4fzDXyz+hnQBt1hZVpgBQEChjcgsSQCDhnfmACoaI6TLT5lYB6tiQSFABmbdpE9TNUSVEKxQ61Eg6SLBo8ibH9TijxPglPMBSQQ1MyjCegi4ACssCd4uYF7YSWUnyMwFDIc3y3SZGZQVc2lYEEG4jYmZliSffCq1WrlzpdmCgwYuxXchCQN7mbT3w2cJbM9QrUtKoQqNYBhfqHUT/afOBnOHDBpFdXKspEDVpljsPiVQLTJHgzbBKc7W4ho3unI/eJcXIUsxloprpV5+JTqid4LC89zJtthGrZH93JRqutJYGmw1KDEqxAGrcgkxYDeYx5ynxPMpURUU1jVcGFiYIuxO4I0ySY7gxgzzhSWlqrCjquaVURembxCrFi25IYXBEyJaqlDtPENEKOA3yhBg6oxy1Ck1QyHZp1EgfcOolU1bAm4xW4/ynmKq0ppKQIDKDUhAzSWCoVBiSTInxgLQ5hp5KmKrKXrVBCEMVbUYLeqskDSwEELJFpthYq8SzNFtVPMFVqNYU6ilgTvCK0qPAgAWFsUbeOko1G2im6/iOWa/ZspYn1wu1hRIi3jXjMLv/q/Np0+vnbfxKgP1lice4KK36Xl+/WGc1ReCVAAWLiSSe/5/LbA/l3l3L5nNVDmaf8AtqCVAhWDGzG/SwAMgW2x0DK5ErYKGYCQYnUh3A/X64HU+AtSzXq04KVF0uptEmdQkWvuDAub9sRHtByBjyMDX7WHtBjyMX+PckUcutWrTo/vM3C1arwq2HTpYTG/UTEYO8WVc3kFZBqJRWSCJDiDAI2PbBVTAKsQVWTrmdrQIkkiPGKnD6CUUNOyLq+zFySCNRgKvSJLQOwjawwHeOwzyOP6kXfOwAPI4lHhKLVyKIZAemVPY3kTbvuZjcYC8lMy5d6bEkq7qT1RPcXUKL/zEn2wcyirSUoQ0tUcqEV3CyS94gqCSdpiYkm5G5WktBqoeov2rs+kKAAYC21PLExeEiZsBAw3kN65E6i271gDhoAz2ZvqBIKkSRfqjcd76jO31wG4xqqZsrqOncxckSTuO3vP5XwzHKpTqMS/W11BU9h5JktBvFgFAEARgbV4WPVeozAmNoZoBO8gQJJG4PzvhocbiR5QuDY8oL4rmR8LWXv/AEHnY4n4fl9C6jF4NvxA87XP/jFfM5EPW6rgdgQfxhjA+cfTFzNrsqlR3Fx/Tt9MZgKFHzm7CqqCPnB+Yy5dzBLSZMDv7nxaxxfpZenTGqsbRt5+WN6CaELNECSf6D3EfTAyuwrR1SZkiPnAFtvPuR9My2Ok5qZsYAl7O1Mxm3FKipSmYEbkx3MXAH4WGGzhnDuH8N6a1UGoRLEjU5HiACwHtsY+eANDjtbL0XIKo7WU6VgCLttLN2G4G/jC7/pLFvUrNqYmbX1m0STYDyTg1orV0PzDFVg48o/5z9pZraaeUy9RlBQ6rDqGlgBYhQHHcmYxW4SM9U1B6GkMQV8XJJOradjbczghyqhSnpq1qT+KdMLCQJgsCbeQAIF/OGWnmhAKtp6pgLYxqkX8qyydrYm1dUA0B+Yt2zgfmQ8MyhyqmqzK9RFc6o0zpQuVbqII0XtHnEHMPP608uKlIrU1QFETTeyF6bwZQ+m6G3ex2II3iOdpZioabFswy39OldRpAW8HSDEC5m8YHZqrl2pChUovTpiqr3emhDMmkmC0hdOnVMXA7yMDp1Yu/wB9IOm1YAixxDmvNVifUqFVYKumYBCksoaLvpJszS3vgtwLOLXTRWLGI61ISANh5JJ73/vOvLWQfSgrgs2x102NyL9BAm0AX32ODnDOUMjlx6wV6xTa4a8xKgaRqBtvO8XxU3aE4oype07cVIOEUcq1VaRBpLpIQ6SCCJAYkrBBi5NyTPyI5nlh6YJowwadRkSABZVkQRvef6YXOKcdoO+hspm6DKxANNuqd/hNpvNj9cXeXubFpkJ6tU0iAPtacAHtZQyR/wB9MDcnA2/K4+MaNY8rLfBOba1DNHLZggKDCh2AKQCSJCEssQNxEfTDu1Gk7Ahlgb3BAm+0kX3vfAXmLhiZjKVBRprUYkQbxMydLjpYnqHSWAL3O+IOBctVaIAao7oD9nSaoCqibtYDVHYaQNTbDTqwlxvGRTCJZe86Z8oU43lmalUXLsFYrpQmREsCzagCZIED2wO5B4hV9KtSr3qUX0zButt2A0mGJtM3vgxl1La5FgbEbfIE7nuTECYkwcBeP8dzFNCFy4Ch4FUNqBET8MBgQbn5H2nNKzYbmHojcSD9IfzcVUnVABkxJ2+XePIP4WwDyXMuXzaNTLJWMT6cETFxuIY7bEjbFTg3NSPUOWzQAdpW8EEifMjcb3B7b4WuKUjkszURTU0agyaW0lZOoHTBUjcTB7/LBhTWeYocWcH96Qnw7n6nSqFtEKSxWQ7MXIEqGnYnSD8I9iTgJxXiOcSuc06JFedaB5QLJOggEsGtrDCStiNiMLvGMm9SqxVai5d3Lg+mSFk9wJjvHkRg9kqmWp0fTzTHSwIUkMGCbhimrpBhRs0z2iTaAKE9PStl8UF8NyVLM5srXDKjkk1HBp6QRIC/dBJO5W+9pwzHlThsellagXMw0Ma6wTsVMaumxJ6Zv7wLWa4DUfLVEyWdp1KFRR6dFhLSFGpFOykRIO8yTBlsKOWrZHLM1HMU6hqgn7VKhhTqN1hrwsCbmQfoVnpx5QjpksM4jE9DmFbBCwEQwkgjsQQ0bYzElPP5lAFXMU3A2ZxRZj36ixkntfGYSe0L5fv0nVpD3x+/ONX+rMIDGYOw7k7KB7Dc4G53izVKgo0mgkzUfcBRuq/mJ7Se5xVoZuejveDt0jZR4sL+0e+AnFqtSlRKoQjso9RyfgEbCO/yk+xOIRotdTzX7IV9T0/v4D7xh/1QV81op/7eX+Mg2L2hbGekbjaT2i+q8SVqj1NXSkqP/wAmI8z+Q+eEXL8QGUoEICKledBaNekSNZv0kmYE/jc4FLxD1ClCirQI1NJkmAWJ7adU74d3BJNcef5MR/HJOOPP8zoGQzmoPX1CGkKdUjSNtgBP1a5wD4WwqZh8xqLqBpQ2gDuBbzawk/jgXzRxchBQQEiLmfHaf1xZ4ZmVp5YSTHi9/AgsRc/L6YIKQu4dcCDt2rZ64Hwl5m1uWaIAnc7nvt42Nv7UFrVHzIZC4CgnpDfKPhNvxBxbyShUBdlGq/U6Lv8A9Tf84OU+E1ioZalJTeNShrEAggh4Mgg2JG2BB2TlIXP0gLNZGpUYTTACgBagvrkySSP4ZAAPvO4xqOCZhW1IkhdtQF2LaT2sojce5G+GXJZXMIZq5mj/ANKqSRHjq3gHyPniTMOlvUzQBM7U1jtbq1Wm2+xHe5U2q27p943U7c50+6AFfOC6nKT1kANRVaxbQhZRBggAkET8WqfpibhvJqU006iWlriDqtAMCSLzIk+MFaGS6vss2s7lSlM2PchVBiP8O2LOWzIcXC6gxWTSKAn2Didu84S+o9EXj4SJnYjPHwi4nJVMN6ldmJhb7BW76QR8J2AEnfBjL8u0lUaaan2iD57gfPBX0SUJjqH9vecJvA0zWVhalSjSomSq1nAMWMpG+/Y7ggwbHgX1VJvjpOFuLuNvDuH0wNCCNNyBEifvGBsY32wC5rGY0kD1vTh2cq1NQLQoLXZqf3jIFid8MjURVpnSwBInUkT8wfMHuD5jxFkc36itTYRUUXBBAkXtO6k3BvfbfAo207ufj0nKazEDNcDfLUdVKpVenqAYGk9NGLKIKsX+0swYBgJt2xZrcNyDNQXL1atUuApSnTAc1DIVT6h0q4JFwx/vLxvlWo+YApqzmoQCW1aFgRdwqKtoAVFaAsTeMeUeVa5qpmDlvRSmygrSkOSDAqrqBBbUQSBBIBsN8emGWhZnpoqFQTyYn5glCB1qdhPYgwYPz/Azhq4Dz3oZUrkjYepN9wesDcWiRePOLme/ZxmHWm6N1uXerr0ldRKkAaZLGS0lgJicUuIfs9eitN2q0ln4jUJCapsB0XERJMfLyDtpP4WOZM6LwZ0jKVaWYpAq4IZYJRukyBqAZSImYOx8gYD8Z5KQiaaqhA6VWNO0ABCVRR5ZtXyOEihyzXoAM7NBErUoNqUCf5SDAIYFrjyO2HbljjaVaX2mYVHSSV16tQn4uqCq3AsR9MICbMo0EIRlTLvKlPM0qXpVqiMQJ1CSFHcaysFRbvEk+IwczORdls5kgR1QD7dxcWn3xWpZwI2owbadXxCJnT7XEkW7b4t8W43T/d2IdRY3IkbEnvpY+JYXjfbHJt1G3nBj9JwzgjBnuX4e1KjLEmexJkbCBImBGFXjPMlWkTQ1NSEjTUFMVJUzqHXaZJHtbbFPI5jK5uqrZZmWspLaTMPBmWkm5F5m3uQRgbzbx2rTrtSqDXTYBxTbUCoKgkApcdW4nttcHDf/AKWB0lopdTdBT8vLWqyMwtdr9KrpqNBHaSm0/eFgbHBHilZnpMa9OrSq0ehHHTppmOmrrJlQWABMmWub4i5f4clbWuXodTIRJl7m47gIFINzcgkFZIjzOcOzuUq0zJRlIOuA5ZRbUe1haLHxiirjCpbpM4Hk6TlFpNUo1KYDEmowWqwBhyvZgDqBjTCi8Yq0eZatPMxmQK6TDpUisL73YkWHzEj2nFninL59CnnKBdyZFVQpJNyS4eLyPw84ceCZls/lwaeTU0wBeroBY7SsTJgmWOmfYHBhOsJdOqswfQ5QpZketlKlHLAjTUp0DIk+ST7/AHRabd8EclydVZfTzP7vVCgCmwQgle4PSCvtvOKPAuTsxlqxfSyUXaVQkGQQQyFSOl/vK3jUJuDhqbhFdSDQqEIf+4bjeW7DxedycLbVCttaO3V1i3n/ANmtOrUZxUanq+4PTAFo2NFv1OMwwVslmCxIqL/3ISfqZGMwH8jyK/WKOqP0H+pzfgtYZjKq4+OIJ76hY33n+mKGbosQabSXEH2hfmZnvGI/2fZgem9Pup1AeAbfqMFuI5YuSRJbdTsARtPn5dxOCbDkCMUh1BnP+YEYVLknSAq/Jdv8+eL/ACuyI7sxIlLGRsSCQB5t/fBvPcOp5ikAZWoCYa0AgCxH8JJ38R8sKOYpEArpKFPO5U2n3uCfrigAMlGJbTAPpLFRxXlR0lG6ATcoTcE2kizfVvGJqNYVayoI9NfMwYG5sT8sR8PyNMgszNqj7o2HcsSPHYee2CfL/LVWoWaioZZ06qjCy7zpQ6r7b+cC5H0kGo4bNcS3T4KMxUlsxpVZAWnTdmmI7qo79ifzx0jl7K06VFEd68ARqqXnfsVkf57jA3KcKI1S9Qz90BVUf/50mfmcV63BCw0aqyIDq6HAuJM6pm/eD48Y85tU2B0+EhbU90HEac/XoKvTVYn+VSY7XEXE/r8oEZiaf2nq6ln4GRfN4PSR+e34bUM29I0qaM7B+mW07xIHw6tpvO/YzibjXBmfLVgTB0sZMmJgie/fCCdxsCBV8Qfnq9QVKbj/AGzCEWAUnY7Tvbc7jEPFcgXr5fQBJbUxPhbxIGoAkxAIBvY9rHD8uKmTRgQdAUmP4kIncW23/wDGDr8PQVA0DUoIFlO591YjbsR9ccnhNn1EFRRsyrnqoRG1ELItciwtvII+YNsJ3A8hWenWozTpMrGahEuARJE6ftBeQGaRKwRHVn7ReOF1anRMogV5VwOoOoEiOoi56DeQT8OBGXzGZq5bVUdEKCVY1ArNawKT12HxD++HppMq2CMx2mCgsdYT4JX/AHEJQ9ZKrO51L9o2kGNIQBIIbqlYBmBi3x1TRzCZj1DTAs3QWkdgTqgXEWA/sm8PfNLuwQEAw7qDAEAgO0gRYT7YZM7n/wB54bUNUhqlPusWaQAe4vIuI9sHqJTgnrg/Oa4p+eeY28To0MxQFSopJVZUg6GExcF2CrqA3KmI2NsIud5oFOmiZSkVcAaqtZ9ZBAU/ZgQFUOGgkmbT7a8i83tl1/d64+zMkN4JgHV3iAAD20i3cV+aOXaVLMaxqNGr1KwJME3Imb7zc98HpqNNijZ8oxKVtrH4GMvEOa8wjJ+7ItTXRNUgyQhZ56YIJAbTY3mBa03cvx3MGiRnHpU1NOdPpGH1WCBS4GpSDI7g7WkrPBeJJknZxTPpmnpQKS01BDAFisy1/Gxiww58q5TM5pddWqlWmwJqUwolDeFELHixPYnvcdTTXkKP8ytlX2hRv5RSyHEyFIp5anoXqf0vUUEGxLdXwnUPiBWY32xHn8/6zCECOxWBuzFtoaBA+E3ifa4x0jL5TKZZlTOUlQFV0sQ5RjITRpAPV1AXnUCBsBibJcn5Zs0tVWqHSSwV1j5IVZBIXt4gdwCDHT1gFTdA2JynLZ6rRYaHuh6SDsf5T5nx8x5x0jgLCuiPUqH1isEBQGK7gtK9ZO+qT+ZGC/MXIWVrozIFpVDayggt4I7GT2jyZxz3mpq1E0Ky1lqaE9JQh1aGWA4J/i1zJMmLWJsewDEZoaQBNzzjVV8hmy1NkLQQG6W+MW1ncMANfuNtU2I8A4X/AKkK5rRqJASprA0BRbTTU/eMFidNoAuJwmvxmtXphGfUggsxqaWMrcbXEIR8J3Ez2bv2WUX1syjogx3sTMm0TYfwnvG8HtqVgg4qpS4RTOUzyIqgvqYFCxGxIuYAv/KNMgwIAJ6ZmMgtQRV6p+4LKZtpmJiLG4kb4C82cBSVzSr9qKiA7AaSQlzuSNViLjDZQgE6h/nv7YYi+cO6EWOV+AVMtXdHINFhFI9lE3SJtPki/wBAAy8N4UtBnFMKqE6tIJsx+KBsAbGPM4H5TmVHayVDTJYepHTYlbHUZBINt7fibpVARO42H6n8/wBMMWhMazJQT/4xDXpMDqQT/EPPuPf9fniZiPME/TG+n5Y10XUXaYuVUoBhIkA9rj8jcXxmLZIxmJf4Gl1mZnBOBcN/dsjmaiXDFVDOIYxc6Y23PcmcTV+LehTYJ/uLT1DVvtu15xZ4wzjLZegFLMWDsFFwSQdt7Lhd43lDNUsq6iljVZQOpjtrYRAjb84wSgtRMepKoBKeX42MyrPUUBhHqCDpZZ+KFImDePf64iPF6dYGkaXVpYLU1MSBvEEbdMe2L3BeFJQy2qtUp6qzAKFlyRsBI6QCTcz43wO4V6FKs9OKvqDVqJKhZWbadJJWLySNhbDKFmptmhcNZ3MLTWiMxw3L1KLhStSj6qglrwumruBaD3GGrgeQo0gRl6Po6oYxUaofa5mNzbEfLmWejSXRrqq9On0NCohi+qbXJN01GIm+N+NcZp5Qw5ZnY6iovA2iTsoIsCZxJ2hyRsHMg7YQRtTJ8usu0KC02aosvU03mLqJIE9hqOwHie2POHVVGgOzurrqGq8gxM23hhb2PvhbyPNBNJqjlUVQyhu5BIMAewAE94FuxFHnumkFVqMdMAEgC8rfyYgze84k7rUbFXUg7vVPh8o4cVzCU8r6i1CfQZfhuZRtJG8XuDcd8FeOc35cZA11aVdAFHdmMjTEbgiPaMcf/wBbqUco9B0vUYOCeysCD33kKRPvggcpVr5ajTpAFqCHWo1EpPX4gO6sfcadMgyMUjstDxHF/aOHZyuD5/aOvKHH/wB5yuYp01GrUAkzHWANRnYKQSTaw+WL3GM5XzeulkRqIHVUAAF7BVJIUEmwM/LacJPKVaECCQ9Rob7soI6O5IkzMC/mAMMnGOZGyVKotI/a1NASnqJlTrDObCQANgYk3kb82iveV0hN2ZBqBScc+s5jn3ZHKkEEEgzuPnffHmX4k4EQpuI1AE3O1xtgtSyrolSrUUGo/wAVRiCF7wAJlj5sNh86NTKF11kQxJn3t42H084steJQvZSw8AuR8PrqKgdqZaPHYj5gj6WxeXjblK1J9QNdqfxGFRF1MYPaTpj6zgbQUKquKklplQDqWxva3YG+NuI+rclqsWJ9RiZMTcTHmMaVBOZw7OeahQcDYU9avTcKOrqIItsdQFwFNp7W7YYeTuKpmhUoV3gIodGqMCwbSUdUDGCsaj3jfxC8vERl6dJ6Ty7KVqK28byTIkHsCRtGBi8GqLTSoGAljBJ03iRB7Ei8GIDD3gUXfZPyi9JQxJqOef4xQXMUKg9R6KR61QqGQkliPTE6TpBemszESNsEuCftMX99Woq0qdGSpWIbSZ+0YqpJggSovfvjblvj1HNqaNRg+qhp9IIxnSuoiSIDAlvIsAPcPS4Nl1zdbNsCKFPMoFpkqmsOobSEIuAb2bYfdHUCKgiXMN07dxvhiZmhpvDwVa4Kn4gbiYkCRFxIwn8+ZZEy65jWKbPUVQtU6kRirqw8AqpckmQSg+WGDg2bpUi9AuFp0lWogOhdNNptAFlUiBN4jxjlPMnPdPMU6lOpSL0qeaq1aLI+nUNZBVjuBFUNIkmwEb4UBbcfv/snC0ZQ5sNPKg5elXZ0JLqso3+4UJZ3WxlEpwBfuYEar/LHKWZzyp62ZenSUKFvqYT1BANUIdPVe46bXE2uIct5fPN+9ZejVSkEMJTam2oAGIpjVoMi6C8sSYM4O8tcv5nKlNFdlTqDUWh1PUI0iZUkHVO9xMTBJmBGOYwIWB2mjFrif7KTSR6i11IQswR4V/TUkB7GCT4gdu9sM3KXPlBUXLP0VElRAJVjcTCC0L4AEyRgnzDSzObp6MsdFL0yWZho1BjpGlmB6YJJMTCnuRhW4tyTQy9GlTYMzyztU0HeB/DNoI0htyPJxiO/XrD09MjDG50mjXWshAurSL2/KNU32P44s5/KOykr8QFpMAwQYNjGxHff54UeXa9SkEdD6yOECsyMraY+JiWsAto2kDubkeO8aNGk9Q+odLaUpoDNR7n3lLzqAsFJvYYaDioxhmXOG0VqUgHQ9BIKNuCLjVcgm4PcXnBWioXanp9xMd+0x9ffA3g2dNVoK+mdIZhBkzEHVYAwLrDbRNsHBUFxefH9cHeIB5kVKnqaVYho+Y87f2jEJr1Vc6yGW0ECI8g+3v8Anjas8X6lA8Xt+ONSwF7m8i0XPzt/n1xnSaJ42af/APkA/wA91xmMa/f8jjMd4p1+k4VxDj6rVq1qmksh9NQpDG9ydXjZS3sQMJFeo9bMEsRqd9+2/wCg/THW6H7PMm+pStcAlpl99BIt5kzA+e2CeS5E4dTaVWoXKhtTNPtbsDMjGgbBiCzbsxHPDFVqSi9JIY6viYi4FthPYk4PcG4LRq1qtRkVQwmo+0Cfhk2Gr+k9sMdflXKloIqfFpHXAmNR7bKN/wAMV89lMk9FaSGqKS9RAaCxJC6mPeJHsB74n7tzM1NQtgRY4rzkaamnldIRRAIWI3+FQLDYXk298JtWjmKpZjTqOWkzpYySZJmLzfHSBynkA+mapYEL8ZIBaw7Wv+mNG5EyAUO5rmV1gmsSI1FbW3kbe+GpohPjAVUQUs5bmuHVqYBqIyAnv+G074t8JzyUmujFWsWWNYEQYmwn/Pd9zPIvDgiszVdLfD1k3I1AWWxIMgY9yfJXDhBUViG2ljfcD7v8p/DDWSxUwvV7YB/0OiSlVVdkVGOltTCYBA86rk3tbvsNeKcYp5b1kyqxWqf7jAkgCzH2mZk/LHTuHUckugkVE+zRNKkx1CRMCNRjf3nvepxDlDhwLXqopBYhXjVYgyfACsO2xnEg03J8X5i1QdSb+MQmrocvQZKis50qyhh6qvE6tJ3WVIm+4scVXzFWq5NR2vZXOxgaoCyLie4gRMSbTc5cHo5NqT5U6Q6Fh6kMRDbiRa3tgbw8mompqj6JMuSd/wCUTudv7YMqEzGIiIbyZma4pLhqp1IB0rt2+fY7k+cX+FZ9tcqVRWENJQARJEhxDAj9D74r8K4fUqlHp0arr2ammzduowoP1BwU4pwUpTV3Qowf7QO8loBPVLETqJEG+0b3E/CWaWsWG2j5yhXaXKehlqjNBHpnQWHVYemVSQB3AscCs7k67LUL0c2AjamJBdFEbv0iLR1FoP54KZhTmVACaNAln0ohYSFgFVUXkDrgWsext5bk2uHagKfpnMDRTfr6WW7JUO2lkOswSCNNzhywHuL1bhCUWoPUJqUqigsYYEapgxvYQe4JUxOJkylarljlgo+zranaekAqFWTsSxMLpkkAxOHvjXB6taiv7vlqjVctTXK1FGlgy6ChKsDLkGCCswCZjYx8L/Ztm3zVN6yrTodJdalUqSRYgCn8TdwASIYAtuByux6SZNxNMKlnkLl2jThqRWpm2DMz1vgEkApIlVaT8K6qmxOgSpm565cLUai6aZKsvpuNQ+7cb+wBIMWEDfDVk+XsvlNRphUJbUxglZLFiYdjYEkAE233xPmeY8lmadZEq0vWRHU6hcNpMR2baRpM7bHCO+7xiB0lLDZQrE5jVyf7xlnfMOKTlGELvKFaSUYN26gWIk3PabyctctZa6ZylWpMG6xrTSdQ0gkqC2lRMARBk6mIEF+V6S1adOpmSFNBtZ0KFVq5L/FM6ipi4gag3tibMcBzNWqrVsxTUKYill2IqgH+MOxgGQRYyDa4J0dQDRmMFjfmOWdSh8vUKyOl0YTBECGiGEbap8/OrmKTBkRwzfCupgSxnXLsAAh0adWtp32JiYOF5LPZfV6S0TSJLBaxqHTMTBCAoDBaDIk++LtPmWswda1BUBXoqUaqVVB2BIZUMAxcBu/1zb1ivEDjML8Oyw0OVJM9Ikk7X3OA2TqVhVrK4imCppkrAjQGa8R/uT577RdooMBTpL95lBte8CSSLRJiffFJ0dqr0n0mmRqUaRMMCDc79Yb6EDDyDWYSsesoNSAWCIA7e3bbYD+mIqvEJ2kfPyPlfb/NsV6OeqvSdGUpXWUYm4JUiHmBKsCD/wBxGNuH0GamPVUFwTJ7AajAAH8sCcIYMTQjGXFyzRzbyYsYmL39yO+LWUzS3uTN4EmfbYR8vfGlHLCAIHkH389/OLNOjE2/D/jBJplck3BBoVNWzrE2sv03+cYxVna+JRlwMbCjB3Pyn/IxRRM4T0UfkPrjMaMl7gfgcZgto8p1maOP8+mKLqJYxewn5Y9xmMPEWZSYXxoy4zGYIQJayCAuZANx+uLtekpcAgEXsRj3GY3rOPsmR0qQ0sIEWtGKeRpiDYd/0xmMxnSJHEscIpAM0Adzt32n8MecRW7ezH9cZjMDO90Tmn7SaYL0ZA+CPprFvlhU4ONXE6dNuqn+8FdBuukEQuk2j2xmMwB9oyvS4P75xto1SyZhmJLJmQiMTJVCVBVTuFi0C0YPc0UFXJF1UKymmAwABAOiQCLgGTPmTjMZhA4lrcwRyNRVlquQCy0WIYiSDpTY7jD1UUH0x2NSmSOxOrc+T74zGYa3sxfvQlxRoo1CLEJUII86WvikrnTSvvTaff7Of1vjMZiX355Sf7vzilzPmn9KudbSqOVMmxANx4NhgNyJn6tSmnqVHf7SOpifJ7nzjMZipuDPa92N/DKY/cwIEG5HaTuY98KtbNOM1SAZhOkmCbnqufJxmMxqjxyY+zOhVWIzVRQemEMdp8xi5SyqJXQIiqCEJgAXMEm3eSTPuceYzHJwYnrGI5ZEnQqrJvAAn8MD3H2y/wD9b/8A1U8ZjMOMBYscOP8A8bnB29TL27XoX/GBPywbpoL2Hb+uPcZgDHT1O/8AncY2o7n5f1x5jMYOk6bVWiY9/wCuJSenGYzBzp5GMxmMwU6f/9k=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4" name="AutoShape 8" descr="data:image/jpeg;base64,/9j/4AAQSkZJRgABAQAAAQABAAD/2wCEAAkGBhQSERUTExMWFBUWGBgYFxgYGR0aHRocHBscHh0aHBsaHyYfGx8jGhgYHy8gIycpLCwtHB4xNTAqNSYtLCkBCQoKDgwOGg8PGiwkHCUsLCwsLCwsKSwsLCwsLCwsLCwsLCwsLCwsLCwsLCwsLCwsLCwsLCwsLCwsLCwsLCwvLP/AABEIAMIBAwMBIgACEQEDEQH/xAAbAAACAwEBAQAAAAAAAAAAAAAEBQIDBgABB//EAEAQAAIBAwIDBQYEBQMDAwUAAAECEQADIRIxBEFRBRMiYXEGMoGRofBCscHRFCNSYuEHcvEVM4IkU7I0Q5Kiwv/EABkBAAMBAQEAAAAAAAAAAAAAAAECAwAEBf/EAC0RAAICAQMCBAUEAwAAAAAAAAABAhEhAxIxQVEEEyLwMkJhcYEUkaHhIzOx/9oADAMBAAIRAxEAPwD5IbEbkD6/4qrVip6D0kVTftsMwfkakihztU2Rp085iOhqhBqYAcyBnzrRXeB03VuLEg5B58pHnSzkogbBu1ezf5aFZOgQeeOtHcGy6FCnl1mMbbmibinP6j9DVJ4o+6TMcyVGd48W5Hx5VyOTkqJ3ZciDAzvIO/wj7FecZaMYmYxGM7idoE88bfCo8Rb8IYSdojOd9xvnoM+VEcFf7yQxXUBLBTqIA3mAAD9Z50qT5QpDgeJDqdTAlVloM7CTMKI22NdwvGW7ghc6goImTmfD0UaRmNvWu4ftK04ATQqsASpiT4o8R59SOfpVv/TVIJYFGMywHiyYweRbboAaLSTyYHt9muPFauYOdJGMzsBlRkaRnqa8udqC2NN0QCTHNfABhTzz8Jo/uig8OScchMACSceFRknmdoq27wyODsQRiRggGADH4ZkwInrSua+YwPw/bNpshgMbTn656mhOP7Ls3yXV4MDyHqfUn8qE7U9lyF1IZE7RnzJOAOsbDA3NJQxWU67j85/X0q2npJ+qEhorsEcX7O3UmAHH9h1R6jcfKodlXlRiHBM8v3FBRGx8/rR/D3lwXZ2OMcz5TO1dLTqmPQ2W5jYKDt1qTFv6fv7+96H4bjQxOIHT3if2oiD6ev36/L0rjap5JnBWYQcDy51YltUAVQJ+8k1UVc4LD4D75fWphgo8+nOgzEeJRQBqyW+/hQHEdFA1eQk+vlRicKzmTufPIHlFSKgGN+sfqevlTJpDLAv0G2BtzJ5z9PSrkOJ99fkR1/4qT2xJLER9x8agljnbPwPP1qrlaHcm0SXh4yh+B+96i1+Z5Ebjr+9T70bHwn6VB2MgtCsNmjfGaCvqKSs2Ocnbn/xNSaYwJ9DFSAMdaovOo95SPMfvz9KVZZlli28rbHEb/wCaqgzEYou7aG426b/karCzAE5zn79PnXUmU2sGVMxVqpOBvz/zXpU5kD4V6jx8aPIao7+DPUV1XgN5V1CzbUXH2gf8IVc9KBu9r3pP81vScfLan97sS0ZhSJ/u2pNxPYzTiD8alCemImmUcAxa8pOTOYgflFaRlms4Oz7qENp2IjnnlimvZ/aBeVKmR0k+WwGPjQ1leULIOtXsw0T8c/MxU+ItQC0Enl9nb1IgRXj2yx8ON5IMYjIkbGiuEsgjaTvn9iSfOT0rlfcQ94UFlmNwcnEgc5bcc9gIrhoCHQIDQWjBfUYBJOROQPKa9t8Mqksol294npjAHLMT9a8u2UuMCxKAGcGJKzuR0JPmSaFroAG47s1LjKumHYhV5BVG5A5ADbqaY8cHtXXZjNuVJn8CLBGeZJ2HpTDsPs/BuMP7LYbcKMSehOR89qq7YdO9YN4tA1w2wJwuAMneP+KRaly2mKOz76XrQMxqB1An11T8I+EVG9wneDTbZgTILiSB1k+QwFGBzNBnsXvbiiXbI7y5MYn3EAOkD1/zTT2g7SHC2JtqDLqoHUAyfnp386zrcox5YDPcT2tf4diDDCfC0RI2GBttjHWJqtezP4tdaWGtn+ufCxnO4yZnI+NFcJ2geNuJbu2ytqRLCTpPWRsDBE8vhW1s9nKii0pGhRz+Q1YxMHxDmATT6mp5VUqkNx9zDWfZA6gjiFdABcz4XiQ0c0OAfWeVJuL7Nexca24AYAg8/Qj1jBFfYTw+wA1GDyAOYHWOZzS32o7Dt8Qqs4KuqkrpgnYeE6Z1RGB60dLxbv1hUu5854a7pAiAW8RO/wBBRBv6RM5oS7fZB3bIRcBiBEREfmDmY9Iy19mvZ+5ebU5kDJnYLzPqcx1q+okvU2Bgz2Lhw3g/P5ff51YFVZad/swKjc7RVmfRyLZ+PzryzZkS3Pl08z6/pU89QEmvFhCgx16/cVL+HYDaB65qQvEe6M8p/aqxbJPiP0pQg73VGwLny/c/pQxt3CdSgJ5cz9KYBSSZEDlJz6xy9KkLRA975iqbtoboXJxJiLg6ZH3irwDyAYDmfr9+VEO0CXgCh1sj8L+maNhs4cVGWUr57/lUnullOnS3kRUC5AhwGBxI/I0MdIOpDH9pplGx4xI/whMwkQTicVVcXTjYjkd6vfi2MmYnkMfQH4VUByI+e9WyWVUeEqYHzIHTnvkmqbY2nl+tWRB/eprYYiVB842x5/GmujVZ6F866rhwvXV9B9K9pqQaZVwvajvdUO3hkiNgJxTt7Y58qyCSDPOthYuh0DTuK5deCVNHNJUSs2Z23oLiezwZfmPLcchHMem5aibpK5H4c6ScY6j0/OmBTUAVJggGdznPqTXOpOOUKBdmszLsQBicSCOQC4Uepmi7VqDJdsZgGAY8uY553oY8HoZnUBrhwAwlQABuPIc+pobi+MulwsBtMSBuxImAOgmflWa3PACy9wjB+8tXSpxIOVUTJn5GepNWdh39RAvISoVQpALKSuYuQDEicTIkU2WwRZC4JiVYYmesiJn/AIorsng7ZTvFlHgBwkCSOZVsE+fOpvVw1QLGa8UGIbkdoIOT064pD2lpN44/mMcapAkfic4HLA5U5W9Ewc5HP6hB18xSPse13vE3DcbSQYtAYwJxOVO5lTMg86hpLDl2ANOxbD2rOgyASTkyJJg6WGynGDt+Y3tNbVrSoBqJYAact6aoxkA6RvFM76wcid+g25GcDJpf3SvcUugZYkBnY/FTICkR8aSE/VvYLyT7G7GtWgWQEdCxi4s/hYHBHw+B3p/2eD4nPoOsc/riOfh6UHd4glRqIEYBfly8RPqM+dW8RbK3F03IHNGAIJ9RmfMEUspuT3MNhdgDWxCztso8zsTStHuMbguFoV9S6ipiYwNA0gcomaOTilUjV+M8lZ4zGcYxzP6VRdtMt24SVAY+FNIxGNUgY2n96VOlkBlfa3sKSroQHdghnAg4WXY9dIAAA6CAae8LaW3wRWQmm2xYsIbUFg6szMjbyqp9Pf2jcYaWlQre6QwhiViWxzOBinV/ghpa2mnYAavGIjzPi+M7ZmuiWq9kUw2fEeGaHHMEia1HE3tEDmxAFLL/AA62bjIfE4cgnG4O0jA25UPd4tmcmZJM16c15jTGbHJMYip6iRzgZjlmhu7LBTO4n/H5/KtL7NezouIzvOmMCfeyRM7yCIiuWclBWzXRm7vDsx97SPLmD1ruHt6AVDyPr860vbPZFvhAGYw7A6diygc5OBvvE9KzChTgNHwn0/KmjPevobkjxKkWyWIMnlyHL6z8hvSiIMif8/cU8FllUMR4WMKWxqI3gcx57ZigeMRSDA8Uyfhz+M106bXBaKVFdvjXHOR5j6Gq7r/DyH5+VVopJG+TGKIuQG0tOJXbYiapSQ6+hVaUdY9fv0qHeHbFXcNcUTK6sHnt5/cVU0CIojdCAOQT9KdWu07bECNOPh6Uo7qSIBztjPwHOpXOHZRlfy/KtSYVaG545ObJXUlbhz5ffwrytQ+5mgX2etukbMWy3xyANt/CKo/6M/DtrWbi8wIDgTy643iKo4Xs+48lngmTjr16fKiOz7F224Q3GHeKRufA2CD+Q+MVzW181/Q4/wAhlu+HWdOkQYkif1j1NM+xHHdAf0kqfMTj6Gszx3BX0ctcUvpg5JKnfJHPY099lrpu27hK7NuIJGNt5A+EVHVh6LXAJRwW9pXTbQtpLcxH4QDt+pO2DS7sx14i6EtsNSEuNWzxExHiHXHIU34qCmgjUDuP9vXy2/Kl/s7whFy4bQVxHiQwriJIKzzGc+dThJbW+og842yxUhgDiN98HnA3jnRHBvrsqSVcD+pcrGInZoiAfqaHe7qBJV1I/q0kzB20kznrV3BORZVgjgMcwVgkYJKE/wAsmIK1zVgUtumAWxz3nr0G/qaG4S21u5cZldNRmGAZW6HHun8sVfxdjWGB1wSRCDcbZMfQVZcttKKNGiPDoaVPpqggeQpbpM1lXE3AMFlSYXUTGmeeZwCZ2ppctLaQIV0MSBpjUk9VPn0JpK9896isAucF0Pd7E6WbmCTGOZHSnIuatIClNMBR7wXoAY2+XwpWsIALxDbkE4jYAyAT1884HlRVu4sEqQ2Nw0jpB6enlVXCWla8SCPCPeQ6ypMhdQ2KkAggeU0RoBkqFJJ5CCY23mN+Z60lGPOOcpbJC69IyBc0467fQUHZJiM9ZzGM4Vp5+dT4G0z3nUmAqyQXDSCdig5bZ5Yo4WRPKN8co6fH8q0r4MxfxHZ7EqUuJauKJkgeIqMAk7jyAPOoDt3Qz3LpDFV8RUe82AAoHMkgAcs0Tedb7dxbRQfecvpBK8wmGGqMzgwKXcV2eSZVSpEBRbAJEbaSTGoiRJplWFMx84Syzs8DxGWbyBOJ+JA+Na72Y9jAwN2440LBLfDkD60Rd7OTVqCvcXvCWuEgPkCbV05OpWA8Udaa9sMP4U2VuWw1xo0MMuFOwaYt7GCdzPnHfq67k9scDt5J9ndj8LeLC0O8VQAbqkEBmkiVJ1Y67SSDtNOrapwyDwjSDJA21HGwBJnJ+VA9g8M9hBaGvSurJ0h0ByBGVuLymd/hTTir5tWixuqpKkr4lksdsH4elefqPdKllAML7TWzxF/KsWcAW7ZIJUdcYE5P5nFOOy/Ym1w9rVeIciTkwoAO/wDdON/SKbdjdhabvfXPFdYscnbI2nAESJrvbO6P4c2/CGJAmQTIggTmN8xG9W82UvSng1vg+Ze0PFtxHEQuSAABsqjl6Rj1NF9mdg62AA7xwJJOwC51GcAAcz86f9h/6e3nUs8W9UHxCWMgHMbCD6yNqbdtdm2+F4fukcqbhyxUlnA/DiABtua65ayVQiO2fOf4W5feVHdqp8JOI8wNz64oHi3DO5DajuW21HqOn31rX9p9k93w4Viwu3cx/SnOfNj8gDWeTsBQcs0Y6Ab5zy/zXRp60at/gZTFAUbff5V3w9K0fE9ioEhbZZsA+KPjJx9KSvw7q2lkPp+0b1aOopcFYyTLOFuACQ0MRG23WDyqp0Yg4kVWuPL61Z/FEE6W9aaillw4eef1rqXsQTOn6TXU9Gs2FrhWzjliPr8eX/FdxVlgJiMnPSDgx1JilPA9qX7n/btqR5+U/mMftRf8BfuKS9yMbYjb06g/SuBwaeWctGhMuvi6HbaYI3+NBdk8OE1qU1NOXCgwDsCT4hgbZorg+K12wXPjiCCIMjmAWJj4Cqb8EqCCVnYNoP8A5MJIUbnGZFctNXEV4CLloAzMAZM428h5cvKhuz7U3nJsu4wVIOm5zlgBELmIMfpR9hkmLRG0yinSPidzHT5UH2hfbvFcJFq3kgtoc8tQZTPoP+KEcOhQlrZloS4IIyzDVziDqMD4iveHRWEBQHB0uQx1NGzNB3OMz8tqI7rDMQzkA/j+oOry+dD8A6AkOttXJ1KhhmjycSTkbRikbtYFDOORgGKofDJBNzSojOwOcxuOVS4LU8TofHvWz4TOJAIGZPWqe07Q7yCFtgDULmosEYZXwGBE/i5YnpRHDqoDuy29bECVxON45fPlQlRgXhb6tfZQzyVINu+AFZZEhcbjfnTS3b0qIV1BOM6gB1jMDDD48qXDiIJR1HdapkmdP9xLRzGwMjfM4a2+NRgQnuhRBBO3qd8yaSXcwJbDg6nlhc924o0kDbRcWcgnMx8sRbxieDRCXWGklGOkZE5mep6VFiLV3vPFBMhJLFm6ruRgZAx6USAzDU6wTsGzMnMxj7ApHxZgfspGt2hKWzrMo1nJSYDW2jfI3EiZ2wQfxvGJatkucR5gxywBnelnDWE4LUyPqaR/KUltyNhhQR+lH8OLgWL8IWB0qCCw9SZ+P60065QWecDaC2AFCKHhyFLMpBEgjV7rAGDHSquNssQBb06y2kAXNJBnPMZBG3rtVTK/D2SLAF1ZjTJLKDvGfjAov+HPE2lNwm2wYEaGiDEj69RSYu7MV8H2UEgLsYmQFaejAYkdRvVHaVi3cvIjLcUmATcSbThZ05DSDqMase8eopjxHHsWFlFF24B4ob3QY8TEiBywPlU+H7J03RcRzJTTdSAysPSRBmfuRWjh2YvsryIgDMN+HyDHcdJzjltVbKC651pEqCFn/crCNYEEEH9qsS+vetaQuh0gyMqo2AMhkBxscxyr1LCpaU3SluPEwB8IPNhIGjVziMml24MeNxIVYUAu3hVJEnyjUCoC52ruzuDSVLeNtIUseeVZSJPQFYmaq/h3e6ZLQvuk5VlIHiU5KXAeZORyzi9rpFwW0OlgAxECWBJgjJldQIYQDzHnsxwEa3ONxBx129OZEdKUvwne3hefdRFtCPcEg6zDEaiIMg7EcwasuPogCfFuVIMeUz70balzBFV9q8QVtEJAe4QAeSqcFiN1UT8JzTKb47gMl2xw78XxZFhNQACg5iF3Yk7T+1MuI9l04S33l1+8IGFAABYiBJJznMRyrV9mcLb4e0SIVBJJP5nqQMf+NZ/2p1cVpVAVtrLEtjOQCegiYBznYV0rVjWeAmJF4D3jBP3jmaD4vgy893aUbHW0DVPQb/OtN/0heEsteb+a5Om2COZ3cyJOkGQDtgUrThmKMxBCiAQMb8t5aY+U1eGoviiMnRkeItEMVgiDtMn50Otrcx5HFOu0uGue8ttUQZJkT6k8sRgfWgDxJVNOMydtz8MjFehGW5YOuMk8i/8AhzXUSb8f4r2q2zUgnhO2wsAoQo/pM/t501XtuzJJwJwAJP3nn0NT7Q7E70ckI5gST/jf6UktdmXbbGVEQZ5qw/euP/HNXwyHpY17J7XU3mCgBWySzi2BHXcty59cU50q4gZU4ByFMchzYDeedKLnZNvTlAJGGjaeeKbdnXxGltRvGc+8dPVQBpQetc+pteYk5V0CLfEMyhNL3HXMAhAyzgkGOmx1dar7RtjTDOEByQhli24ST7oH6Co8VwoidOuIlDkTy1neBvj9KvW6DaKygAiBa5gyDnf8vrUlxYhPgOLJJNxW192Sd9J5yORPLafzoe7YCkKFDhj4gSSwPXUwnpjrUuFttnSzRBWOS4yNTZJ+dWldHgdjB2t2936lnwQo25DfekdACOIC3GgxpOkHBYgARhR5g/GelS4TQp0WFZgoKliNKg8wBzI+le9yQhT3TGFTefUxH0qSNKJbZfEoBFpR4QNg118hiYJgT6c6S7sxYLsJnTcmfAqz885zzx6V1pWNwh3E/wDtW9l5y7dSRsT6UTHgIbUCJ9yBp2zMgnBwNvIVWbJA1L/JtE7idb+c5bMT4cneakmgBLe5rW2lm42FYwWPU6YziOZ5/Hyxw25AYg5a7dJBY9Qpyo6benOil4caZgKBjUwyY90AnJ5HJPpULfC97/MY960nQJBRPLEiY3ME8qG6uQkeM4lmQpraDBAUFJG8B4zAiYInqOVFgnBt2l4e3EsX5A+hgT5maaLwYdSlzxE8ox1xiY9egpDxtxLNxQUuEnCWyCAIwWJyBIAPMxFLy6AxhxJa4AujvMgrrICnMlfCZgDMsOWx3o2xcEhWdGKkSttTpXlk5z5SPShe477xFVDjxeMHQs7ee3PFGOEsqiswsrqhUEMznMEkA4Pl1y1BO8IKFXtI382xbcX3GoAEKqKTGFDCDJODyid6ecFbE6G0So9xPEEHQnr8j5V5xfFEhhovEf2kDX5KQ0jpy513AXCIB0qJgJbHu+rZ9JhRPKm3J4GBVvhOINu3ZvBYBRVQW7ZYzqYtMncCCP8AxNEcXwhdF0ojOplZDuNQ5wCBjoajx/DTcVQ17xnS20GAYEz4RuTGDGd4LC1ZVF0eEgDKBiAByDH05R8OdC7eEYH4Ys1ptepCcy0I3+6ADp8hHKo9mIhT+UFaAdBkvJIzLDmecbVd2XeGtogeShvQeMkljUeHi3xLWyp8Q1ySzSOYE4EHJ/3Ut4sxV2We83YsRKsQCo3ypVokA7E5qrhS14y0LAICkkkDk0T4JEjTGRv0qXZCCzxV61IAJ7wQEUQ2DgMWLagZ5bdaE4cDhu0HTIW+O9XDHU2zwdgYyadx5XugBDfzXQkEW1QkBvDpI/EVP9u05XoJqZtB2AQr3ahWVpGlmM5k7FYwOcz5D23dUcRc4cgeId5bwYYNAYGABhieZMMtQ4O0Xt3LLQbtoiCQDMEm20HG2OXOlUff0MDXreprkg6bRIC88CWbG8nahOG7PGkM3vODJydII2WcDBAn1NE8Rxi93b4qIQTbucyqkgH/APBxnymjeEsBt28OvBBmVcY8oDGBHKKNS6e/oAw/bPYXeZZERdIPvQq7xufegSY+dYbj7HdtCkt5kR+e4r7J2h2LAhSMgjPpn8j8BWY7Z9jHueJBkRGpxA6x9BkV6Ph9dp7ZFtOdYZ84JPRa6mfEdh21Yq3FWgwwRDNHlIWDXV6m5e0y/mfUvudrXFJi4QQTyHU/v+VeP2pdaAe7mcsTsOp6c9q5wtxNUH44pVx3DkZnHT9vKpxjF8oLguw+7N7bt94VJOn8LHAHXw/hU/PrTW/w6gFuQhhyjznEVlewOKQOEuDwnnsQT59DitJwyEXDpYaPeYPgHEYjc4G9cmvFRlg5pqmX277aSlwSWnJ8K5OGEZIEcxPlFXKYBJad8kC2Jj01VRac96FQOhUSe7GqdR2lgAoxtRbqQAG1KWPu++zSTiYIUn9K5mTCXt4ScCCF1gINh7qjn5nNW8KIeAW2j+Wvibmct7oBjxA5JHShrfDFXDd1omZa4+o7eU8vPpRXEX1VCCxtgjJjPosZk5qL5FLEtTqXK/2o3j9SZETnpz3xULLpZVy3g1tOn37jbCMGADGM4E5FS7LQFToXu1EZJhifhic+ZqPEFEdmJDXDpVQfERPJQYyd5J68qR9gF7HXaymgEQqTn4kY5+e1WcJcZ8Khe4MNduGRMCQoG3kogdaWIGS4+o6ncEST7gjbyxOBHXFFdn8SAoW5c0WbY221sSdK4yxiPCJJO80HnCN1HG9uC5Y8zIjpyhZx13maieId1CQLVhcHRjUBjLDYHnGT+c+FUxOgIgyoMSeQ2MLueu4GKYjh27okBWfJglgu+ORbapZ5DQNw1sAgphYJ93SZJ6bjfypV7Z8Fd0i7bfxBSNKoWcliDv8AhGN980y7OuM0h2XXvpUQAMyY/czVvat2bZttd0BxAKjxg/2xJ26CfnR07jKwmK9meOHd6LhIHiJByGiNQ9QIOd5rb2WusutLa2liTcvFi+2+mQRgfib4Vj+zOw1tXkKi46LdChrg0SXBUBVOT44JMDA8q1fYbpeBZibl1SQVedNsndQMzj8UGeWMVfVSUtyCiztG9JX/ANPdu4wQ6qm3m+45eH0qjsZe6soJ0gsZtzrcZmMCSQMmB+VF9qWVCEub8DxHudRGDsNMGKWdhdpyfEAtzSz3LtxhItl/CADtIGRMA5MnFRq4mHvHWrpGm3bcggku92QnOQsmYPkNqj2Q6lV0e406QPEz7+NjyE5nnjMmKmbFm6ouuiOAMG4dI8jDCMycxQnZ/GCbqrcUi5HeOh92BARTJ3k5Bnc4JplWGY9F8rdIi67Sqe74RMzp26ZJkedW+0Fkr3XECP5ZAdsyUbBAGxyZ3+FLe2ONVCzAAtb95O9KhSBK6okEkCYbf4044XtC3xXDhkJZHUq2dJiMyRlTHnigo9aMBdsBbfEWL4UHWTaaNKElsrJgagIJgn57EX2zARBxAQFrLK5IIUhZ8YEwCCpI0zk0Q6zb/hrhAaNVttpA91hgwy4BAyD6g1m+2u0jd4VkYHX3V21cyR/MtDUMHk6eIY61SCuWfyFZCPafiSG4bi7LAFmCAziHGJ+KlfKZp09w3zb4iz4bg8LI0iebW2P4SIkGOfnXzn2W43+I4e7wlw6hpLov4vDk6DtIiYMTnbMu+yfaTVYcW7gPEW1BV4P81Eg+JT+ICQdyNwTNWei44fR/wwtUaC0v829bWPENV6yxmQwPiXSSA046ERImsx7Pe01vWbJ1W4bw8pUHI0mQDA2HPaoe1Pbmq5w3H2G0kppbnDqZNt/KG+IIrPdq37V2/wDxFuUZ4ZlzKPzjkQdwfnVloJrPtm2n01+0Aw8ZBJufUTDKDtKrq6GT1qji+0luqLbAKDBGMEEGB6mCelYDhO3nREBlgjlhyMaGECehaR8qhw/bdzRa1EHuwyqDjdSBJ8tRil8iWXYNrNBxP+n6OxaDnPgDFfhAj5V1UcL7aBUANhieZDwCeoEYrqslqrv+49yM52a9tyyrIPTbV56ZIHpRn/SlI06mA5jrg7SOsVn3tMpkEqwzj9IptwnbT3F0d2SwGfPIAPzNX1ISWYsrJSjwyqz2MFJdmkYCSsg43McprV8PwxVVSHUDoVZZ8p2BPLO9AcLZClVkyTuVmMjBAGdxPmabWuF3JKBiYLIsGBvIafyrk1ZuXJCTbA7qjUdRYBhhVktc6klYhRtkiijYIVV092D0zAB3Yxy6D/gXhr+q84bUDq0Kttc3AvMtuMEdKc3uEbuygULJIjUCYO5Mj12n1qDvgUDscIhZWUPe/vYaUH+0EbeYHxqFywHvrIZYOLjeOTkQiAtB5+6Ig0YVlQQLl+CDLQqQOYGxHTBHnXuphc1AlQpIJSCfMKPkNqm50BlvC8OFdwFkge+SPLrseUY3oZkJlhAeNK3HE5zyxB22j0NG8QgV2MXIK/i8+uTQljhwbhOnVdVjG8IIG/mekT6b0kWKwEPqI4e3bb3Za4wI1HVkidwTMsfOiLdxDFwqIglCYbK4x0znFW8Zwa3AZDMTgs0KInIG2qOkETzqlrfdLb8K2y2EUmWC94DkcwAWzHQZO9HFNUuTDhpR0ucQ4dzGm2owokYA6bSx3MeQq7tVUAhxIwcjVIYzEnfpmlvFdoqha/dm6sLoVACYAlmIJwPey0TFWdj8abutzaZf5gZRcz4WAgGdjqBx0ipOMq3dAjrs95HhtrYt6QIPvHy5KJMYz+xC8QAxUj3l96Yj5jPXNDcLw2q5rUayDlifCpG4XyHRRHUzRjXFAMpr05G2c7rMDz3qV00ExvanZw1tfS3d71JbvC6hUCgwSrGYH9oHWnfAMDfZi3fm8iXEtRAtoYg3DsZJwSCxxFAe0fB8MSTxXfsSFPd2gzR0hVBUH/cT8ooTs7j1DWWtm5duXV03LYiGtozANcYYUKzQF2wJxiu6m4e/f/Am8vwygAsp1f8A2mAg9DMSBiR9Kz47PVFutoCatQ13yC91s78gpIwOmyinlm+ty0IuIABE21IUf7W2YeYj4Vn7trRxTF7TNI0i/fYaEGnOgTiZOwQHadzXNFXaZhp7O2//AEpWNQjB06gTGdCTlZkDafrXWrbK0Oysw8SgW4FsHmVJJB35jnFd7O3JdlDa7ZUaCREqvhITSAAinSBAyW3O9W8Yba3BZRPG8PpUaQQPxOwOFEbc+hrKNm6GK9o+2LnDXle41m5Zc6WNu2UbfOuSS2JIMxOfVavHtwbvcsOHsXMC37wJ2KHpGczWh/1DtOLBYHiCkAsIQ2SMdPGM7Ej96+e8D2qCwRgBaYARIkH+r11Ga9PS01KO6vv77lIxXJvB/qDw94IvEqUIIIYeLSZAmRnYsT5CPUD2l4a6t1b3DgXbRW2zaCG16dUNAzlWZdQGxINY7iWhO73gnUfjsPlXnEX9aW1zqtoU9AXZh/8AKqfp4qSlH2guKTwB8Hqs3A6HSykFT59P0IoxuKHeF0GiciOTdFPSZgnl86G1QCZk9Dn49Zr3fPX7+/SrtXyF5ClvOQwJwzSRsCwByfgT86rtjPU4n7/WqVuwen4jPX1qfDXYGwPIdZnMfClcQF9wkE6h4YxBHyry2G3AkHptFeMYMnHzyR5/KusAqIJnoetT6GLNM7Eiuqp7ZJmPqP2rqOAkuyuEFx2YjAwDgAHkCB+lO+EtRcHlhvKRgD0wfKhrCY0xHh256lIIn6Ub34ty0ajqDHTyxuQd+e/6VGcnJiyk5M94Th2B7wiCVyTgbj6yB8qZOyrBL+9PlnzPzil3ZYa42m6pGgGT5csec7etWW7zOXIQQtzRAwd4nPTBnodqhKNsRoPu3xbcMraGfw6tzA5KvM+nqcUX2TdR7TBULWyY1vM3GJg43idyfPEUqvcCGuH3YyIaSo0/igR9Z2ojs3tE8PbS0Gi2qtce6FkmWwqg885MbdKFKsAGXBcP3/eF5YpgiYtLH4f7jESYgbVDiQQV5ZB8B5gZANUsqNdGvw2/eXPgBO5bq5YgADzzRHabgaWEYkAmVAge8AeXrvHOuaSAzwM5YM3eCVPhJGkY2JBz61O7xSov8xoViAqpl7hidP2Y61X/AA2mNKsxPiLMwJaQMwMHyAAG2Kr4y89oi4llXdwqq5aFGox7uSWxEiMfKtFXKgUMrZgamDKCPCi52E50jf4wIGaTWuz2N99I1XHUZclgB1MnP+2c+Waaj+XcFtm72+8Fm20jridIMCFG8fEr+L4V0uHxMLRnvSWksYgDJJjrsCMZFVWAjT2V41zaWyQgA/l3GAkswJUIDtOCZ6ZxkgxFECCRaJIwJLdNhhcD9TtSHsq6rPdVGVUvA92ynUMAoWMZySSIIPWtJwV4PaVbfhW2ArOYJ1AZUDYkc8GCYG2J6qvJiPYXDgtcUhiEOlbeqEGJz1Oo7GYjApqnvTpV1/EQ2xA2jSfLmKTX10XASDpbLLnxsfCpaAd2Akn408NkMgBVHZNl2XfZWA5R06bVNIyEnaXFsi67d5bQBIZrik56LqZZgc8zFfN/aXtF2df5mbiursAFDrrBGOQJUj4Z3r6nxUBmVbgDEStuJ0iMs0eLqJkA4Ec6x3th2SzWAbnF2WCZ7vSqMTz0mWJ32muzwzqSv3/A0eTS+x/tF39pixYlfeJwoGYW2NzCgMzHn8IJ9oux1vaQLPfzpw9zTbWNyBsTpmPCd9xXzf2Z9oDaUcMd7jhVuM2LaEgsVX+osA0kx4VmYr6JwlsXkgabtljFvvMFyBkgAaWWQYkDaRjNaem9Odrgzwe8J2qLjrEakALke5b1D/t/3GDB9NwQAK+1OO0PavPrDJFtlgFdLkZIkT4gIzp6xSDh+MfheMLvbI4cxJtowRWiO8IgyQpYCDBJFab2t4YHg7x7oNKNqGARjeYMkGDvuN6Cg7TXBqE/+pqoeGLQrHSsMYnfcMCJ32AIjlXx+5KtPMHGa3vG9ttf7JZbnv2dCk/1rqGlpPPl8B1rAHyGTzOK9Lw6pST7loqsMKtNIyZ51cOROKXJd0tJzijC2d6pKOQUXa+XWeeD9/KqNZAhuRIqF25tk42PxqwuDjfOfP8A4oVWQUeFCQNvvn9aicQCPjVwXAIxvz+9xVbNj7/KsmFBCX/Bykb7VLvtOeUT+46Glrf49fOuu3CT0PLpOxPxrPTsag8doxiDz511KZflPzrqbyogo19m6TLn/wBstn+qIE+kVL+D/m6h+BFUZ5mZJ+de2LWNtknblJ3qy9fdbiJpk3CvdkiRiNQMbRvz3rz1zSJoLHEhZOfEwQQOg2M+h+Yqdm8uSoIls56YnHWB86Scfwd1FLBjoe4yMsZlT72ecggER7op1c4G7/Do8kXLjhdUCABOqRsSIihKCVUzSjR7/EEmQuoFiG05j5mK84g27avrMELJXEkQDpifLb0r3sngCEuKRc0KzhT3sA5gABcyczNVe0PZRa0+AdMRMtBIEBW3JnHnSVFSSFoaWXtvw3f2iSEEqTgwJDFZxPvDOAat7U0tw2ojUCjMQWbII/qYSfWAOlZf2N7UAtX7DCGhmCgEsYBkZ57Y9abcOWucGE0lSXNuCYO494jnHP8AOKOroqMq+wGqHgQqiEyfCIGgLG3hAmeUZ+Jqztu64CFVZ3XQcQq4k+IMRvJBiTttiqbvH2bYILC1bUaUzmdhAXJMTBGZq9bQa1BQop2UtDNIxqzPqCSeo5Vzxi/iAKeH7TiQh1cRevxPMeEanO+FHuj0HWnL8GjL3en3ckHmdxMzLVnb/Dfwk8Qlu1aOkoqh8l2ZYYqQAYGYG9Om7SR7htI3hsqHvPOJz4DHP8R84HUVWUbyggPBakuHNvWLnhSQJ1W4Bz4iAxGQoGW35PLx7qBqnuUJdkA1QxLNpUbMdKrO4BPlQXaHDd4EJhXJNwJgNp0wQYO/ngTpE8yJ2RcuPfdY7tHGq4wJDNECCdwxY5GTgCkaTAPeLPe29MaSwKwpJ0kDUAWmSQRkiM4ozsTtNjFt9IZDoOmQDIldOcDTGJJwS3KVvAW+6AsXF0zPdmRsGwPI5AjJ3JOYpf27bbhf/Urb1aH0s6zIX+4RkYwZwYqUU267m6mmtX7dvXgpNwzjxXHJiI3PQenTNBe0Fh3s3LRW84ZdWlRaVVxze5jHPSTziKzdzt5U7QusWBLC2LJc+C3rRSxzsFB25kxia1l2xZ4ixb7wd5bYeEsSNY/rYKVB1ZI6eVdGzy8vgbg+Mi3I90Y88Y+hrceyvtacC82gLbS2h2CIoOqBnxNCjVnPoBWR7W4A2L9xQoCa2CiScTjJ3x51RbvlDiB0JwD5E8jXY1vWBj7B2naHE2mBDB2XwgsduWNSjGJpB7I9sM4ucFfOSrLbmCZ8QKnrBmD5AchWV4X24uWSs+JQI0EwV9CPMk0X21xgusnF8OxFxYcqd/DnUvWMSBSaem0/X+5lF9TM3mfh2uW7hLLctsh5wcMDk4IdR8JpTdu6j/SJwJmB+tab2rv2703bfhGTEbBvER6qzlZ8qy4/SvR2pZKlVzf0opH22OKGY5zXBoPrRaszQxKYn0r21gSYzNDW3nb89vWjbPujqJA+584qLwKelhudh/z9+tVsnlgHPXOxqYGZO5PPl/ztUBBON8zn6fYpEZA9yZ+ldbtSROxP3k8qJAJB5AEQSNs/5+tRSAdBwCcEcs/r+1VUuhSLTeQi12VIBlR866rLVtgANJx99a9qfqOrbDsP+HA3BIBPwCgYoi5xCaZIErqcGCSBsI55HIUCl7WrRsw7tF88y35/KrrVgqXuKZZVW0hOSTzz6kD4GvPaV5PNToPFmQoZsK5uvkAR44+uZMbUc92EgRCnUQeUTseXMeeaXcNwzi5p1SqIJB/E2YnqIMx5inJ4RLSLn3EcjqXIyxPM9P8AcaVsBGwoACmce8I3Yn129750ZEidyoO2PER70HpOKC/gGFkqzy72z3j88CAFGAACWP2aE7S7MvPAt3tLeGZWZLgrEcsR9KGLMQX2VtpdFywTbfOWEyCd/wDcRMk77RRHDcCbYdW1jU2osxEsSoLMIECCAMUtscJ2jjTetvu0OukR7q5GZcyY2kTNOrfalw3HRrAKKP8AuGFUkbhCdwOsjamkr+ZM1Ge46wLTJf8A4W42hp1tckHHhmWaBqgnHKtJw3HLcYkOtx1EXLgI7tZGQnWMfq04qrjbtq5ZKgsqyVYFtDKY58oIIM5BBrM+xna6gtauuqpaUlMgKPFLMxHvGDA38o3qii5wfdG6Go7YZtDKrKh5HuWuHzJAnHlHzr5h2b2m1q4qOSLXfI91YidLcxvjfTX1e+pEAFiD5lSDvJMYx+VfLParhyOIuNuCRJ1954iJMsQDO+DmqeEadxDHsfRF7URmRkb+fxZC2lIEpazDnmBpl4nJIA2mnfEcGguDQdFwwA0EkxvufFiRJ86+Kdi9rPw19LyAFkmNWRkEZ+dabhvb1oGtSXFo20aQIZmBa4fPSIx0HnW1PCP5TOJvmbvbV0uUV7THSxiWZcDbaSSIyM/JjxHDJxPDujSFuKreEkHIB2UEnfbNZzsj2tt8RxDIpgHwpIzGmSwnEkgCTEAeZp+19Lai5qhFVRAGoYxhh6EZx59eFwlB1VMWqZ8k9orztxN3WCpBCwQRAUBVwQD7qjemns57dPw47m7L2pEH8SDbHlAGPIRFNfbvs5XKcXaOu2fC5XInkYG3Tb1zWEt8KWDREqRMkAQdsnFetGK1dOmdGJI3HtjxyP3N/wB+266ZGx05Ej0nzEeVYvibsyAdaDad+Xx8q9XitNp7bZVgHWCDpYGJ3xI1CN9jQWjExIwZ/OjpaOxUxFEk0j8h8OVTHaDDyIODsfn5V4ywI6gGRmPv9apdcn410FHwX3r2pRLdZHMevXafl8Ke4GfEZHTrVaiOdW2rxWYBPz+c+tHkyIC3KzyHP8vhXXLB5CpICDB6ff0rxrgI0jBk+nxpeBsMjZuRg7zzolbo+H3+sfKl9w1dYuciRFaUepMY3rmPveoAkDB6Hr+fkaim0TMCc8uf38amoOAB64++f6VIyI68TIiI6Hl89qFuSSY26j9KIB3gQR9elU7Y2OPh8aaI1DGzxDlQZG3Oa9oQcb5V7S1IHmTNPwqhByHdp+fP/wDX60wQaIGT3cvtgnxZPXc0o4ZbjOzY0MukdRuR+Zq5+1G0d3p1XIa03OZgBsZ2Bn1rgab4ID23c0kSfe8RPWNOPIRyorhL/eKGx4jLE9VGwzyKkRSQ6mRVUnwkBWGdJjY9ZGM7ijbF8oCDvIeP6W5geRPLzPWpvgw2a82nIBLNBA8iY8xt9aHftoIGLOiFWK3JPunZW9NvnWe7a7fKnVYcEsCxj8M7EcwQR7vpWQ41GfVdfJZyCSRJY5OPsVbS8PKeZMdQbyzc2/8AUiyjQVc7e7G+xyTnbUD5xij7X+onCuVnvF/3ICBv0J2xtXym8kGvLbf4rq/S6bX9h2I+ypxQdDdtKCTnxT6ZwSI20+VfMe0mdOIdiF1rc1ECSJnVic1sPYj2hFxWtsYfJckk6icah5k7nrpA3rP+2XDm3xUt+JQem2J38hUtGD09RxYsVTpmn9k/aX+J1JdYd4TAGc85Hy25AedLv9QuBZQLqYUju7gHqGE9RK8+cVkOF4s23ldx4gRy+PxrVr7SJxdlrFwgO6ABjgFgMb7GQKZ6L05748dQuO12jCM1WJcNWcdwRtNpaJicGY3EHoZG1UxXaOaf2fVmQG1bZyG8aoZZ8HSMo0CNWDMgN0xvf+sgcHre73Y0+8FDZGQoB/qYFPKSYgRXyjs7ta7Ynu3ZCwglTB+4JE9CRzppf7TZuz1Qn3b3/wDJI/Oo60IycWxWrNB2f7WWhrBUFbik3FnSrDYgqSBrjmu+PMDO+0Vi1buFLZZo5n1PkOUfeKU8ETrUgSZEDIzPUZFW8deBbEltyeXw5+eadQjHKHiqBmAjGdj5j6f4qdkjTE8jPz+/nXG74Y/eqgCMzIxP2abkZ4CVY9T5EYxUnQ9Bt5/qap1Zx99Km4bc5isLaK4n9Kv4ZcmYPptVDtgfe32at4U+KOvXH50srrA8KsJeypEjrBoSxYEksCVjH6bbUReuqoKgzPTYD0+FCi9pEA439fI0NNFNU8v2wCccpE0KRR/dAhmPi65znYzQyJI/f7mqkaCbV7V1HzOfv9KkL0AwCMfrQnDuR9/fKjSZz6bVKSpicFaAk/exrhZxyxvJrlblXrR8NqWwg+sdfv5V1X90OtdTWgG34EeBfh/8aA7K/wC9xJ5iYPMeldXV5kfm99USZouzxi0OWTHnpGfqaWdvmE1DDd/uMHcc/ia9rqSHxxCjG2G/mH1b86q41jpicAj9a6ur2YnU/gB77eBaFWurqKJy5GPYlwi/bIJB1rtWz/1NH8qyeephP/iK6uqGp/siTfxGAsuRME538+efiJogjPwFdXV0diiKuMclpJJOMn0FUpXV1DoDsEcGPEKYcZ/9OPO4x+Oc11dU3yMuBXq2qCtXldVOgvUteqmrq6ghmXWD+v5VK45611dRYpK0JOc4Ne8WIC+g/Kva6kfJVcMh09P1qXEDwW/MtPzrq6j1QvRlV0eNq9Q5PpXV1HqBHWzn4VO2d/Surq0ibJMPyH61WGPWvK6kCXk17XV1YJ//2Q==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6" name="AutoShape 10" descr="data:image/jpeg;base64,/9j/4AAQSkZJRgABAQAAAQABAAD/2wCEAAkGBhQSERUTExMWFBUWGBgYFxgYGR0aHRocHBscHh0aHBsaHyYfGx8jGhgYHy8gIycpLCwtHB4xNTAqNSYtLCkBCQoKDgwOGg8PGiwkHCUsLCwsLCwsKSwsLCwsLCwsLCwsLCwsLCwsLCwsLCwsLCwsLCwsLCwsLCwsLCwsLCwvLP/AABEIAMIBAwMBIgACEQEDEQH/xAAbAAACAwEBAQAAAAAAAAAAAAAEBQIDBgABB//EAEAQAAIBAwIDBQYEBQMDAwUAAAECEQADIRIxBEFRBRMiYXEGMoGRofBCscHRFCNSYuEHcvEVM4IkU7I0Q5Kiwv/EABkBAAMBAQEAAAAAAAAAAAAAAAECAwAEBf/EAC0RAAICAQMCBAUEAwAAAAAAAAABAhEhAxIxQVEEEyLwMkJhcYEUkaHhIzOx/9oADAMBAAIRAxEAPwD5IbEbkD6/4qrVip6D0kVTftsMwfkakihztU2Rp085iOhqhBqYAcyBnzrRXeB03VuLEg5B58pHnSzkogbBu1ezf5aFZOgQeeOtHcGy6FCnl1mMbbmibinP6j9DVJ4o+6TMcyVGd48W5Hx5VyOTkqJ3ZciDAzvIO/wj7FecZaMYmYxGM7idoE88bfCo8Rb8IYSdojOd9xvnoM+VEcFf7yQxXUBLBTqIA3mAAD9Z50qT5QpDgeJDqdTAlVloM7CTMKI22NdwvGW7ghc6goImTmfD0UaRmNvWu4ftK04ATQqsASpiT4o8R59SOfpVv/TVIJYFGMywHiyYweRbboAaLSTyYHt9muPFauYOdJGMzsBlRkaRnqa8udqC2NN0QCTHNfABhTzz8Jo/uig8OScchMACSceFRknmdoq27wyODsQRiRggGADH4ZkwInrSua+YwPw/bNpshgMbTn656mhOP7Ls3yXV4MDyHqfUn8qE7U9lyF1IZE7RnzJOAOsbDA3NJQxWU67j85/X0q2npJ+qEhorsEcX7O3UmAHH9h1R6jcfKodlXlRiHBM8v3FBRGx8/rR/D3lwXZ2OMcz5TO1dLTqmPQ2W5jYKDt1qTFv6fv7+96H4bjQxOIHT3if2oiD6ev36/L0rjap5JnBWYQcDy51YltUAVQJ+8k1UVc4LD4D75fWphgo8+nOgzEeJRQBqyW+/hQHEdFA1eQk+vlRicKzmTufPIHlFSKgGN+sfqevlTJpDLAv0G2BtzJ5z9PSrkOJ99fkR1/4qT2xJLER9x8agljnbPwPP1qrlaHcm0SXh4yh+B+96i1+Z5Ebjr+9T70bHwn6VB2MgtCsNmjfGaCvqKSs2Ocnbn/xNSaYwJ9DFSAMdaovOo95SPMfvz9KVZZlli28rbHEb/wCaqgzEYou7aG426b/karCzAE5zn79PnXUmU2sGVMxVqpOBvz/zXpU5kD4V6jx8aPIao7+DPUV1XgN5V1CzbUXH2gf8IVc9KBu9r3pP81vScfLan97sS0ZhSJ/u2pNxPYzTiD8alCemImmUcAxa8pOTOYgflFaRlms4Oz7qENp2IjnnlimvZ/aBeVKmR0k+WwGPjQ1leULIOtXsw0T8c/MxU+ItQC0Enl9nb1IgRXj2yx8ON5IMYjIkbGiuEsgjaTvn9iSfOT0rlfcQ94UFlmNwcnEgc5bcc9gIrhoCHQIDQWjBfUYBJOROQPKa9t8Mqksol294npjAHLMT9a8u2UuMCxKAGcGJKzuR0JPmSaFroAG47s1LjKumHYhV5BVG5A5ADbqaY8cHtXXZjNuVJn8CLBGeZJ2HpTDsPs/BuMP7LYbcKMSehOR89qq7YdO9YN4tA1w2wJwuAMneP+KRaly2mKOz76XrQMxqB1An11T8I+EVG9wneDTbZgTILiSB1k+QwFGBzNBnsXvbiiXbI7y5MYn3EAOkD1/zTT2g7SHC2JtqDLqoHUAyfnp386zrcox5YDPcT2tf4diDDCfC0RI2GBttjHWJqtezP4tdaWGtn+ufCxnO4yZnI+NFcJ2geNuJbu2ytqRLCTpPWRsDBE8vhW1s9nKii0pGhRz+Q1YxMHxDmATT6mp5VUqkNx9zDWfZA6gjiFdABcz4XiQ0c0OAfWeVJuL7Nexca24AYAg8/Qj1jBFfYTw+wA1GDyAOYHWOZzS32o7Dt8Qqs4KuqkrpgnYeE6Z1RGB60dLxbv1hUu5854a7pAiAW8RO/wBBRBv6RM5oS7fZB3bIRcBiBEREfmDmY9Iy19mvZ+5ebU5kDJnYLzPqcx1q+okvU2Bgz2Lhw3g/P5ff51YFVZad/swKjc7RVmfRyLZ+PzryzZkS3Pl08z6/pU89QEmvFhCgx16/cVL+HYDaB65qQvEe6M8p/aqxbJPiP0pQg73VGwLny/c/pQxt3CdSgJ5cz9KYBSSZEDlJz6xy9KkLRA975iqbtoboXJxJiLg6ZH3irwDyAYDmfr9+VEO0CXgCh1sj8L+maNhs4cVGWUr57/lUnullOnS3kRUC5AhwGBxI/I0MdIOpDH9pplGx4xI/whMwkQTicVVcXTjYjkd6vfi2MmYnkMfQH4VUByI+e9WyWVUeEqYHzIHTnvkmqbY2nl+tWRB/eprYYiVB842x5/GmujVZ6F866rhwvXV9B9K9pqQaZVwvajvdUO3hkiNgJxTt7Y58qyCSDPOthYuh0DTuK5deCVNHNJUSs2Z23oLiezwZfmPLcchHMem5aibpK5H4c6ScY6j0/OmBTUAVJggGdznPqTXOpOOUKBdmszLsQBicSCOQC4Uepmi7VqDJdsZgGAY8uY553oY8HoZnUBrhwAwlQABuPIc+pobi+MulwsBtMSBuxImAOgmflWa3PACy9wjB+8tXSpxIOVUTJn5GepNWdh39RAvISoVQpALKSuYuQDEicTIkU2WwRZC4JiVYYmesiJn/AIorsng7ZTvFlHgBwkCSOZVsE+fOpvVw1QLGa8UGIbkdoIOT064pD2lpN44/mMcapAkfic4HLA5U5W9Ewc5HP6hB18xSPse13vE3DcbSQYtAYwJxOVO5lTMg86hpLDl2ANOxbD2rOgyASTkyJJg6WGynGDt+Y3tNbVrSoBqJYAact6aoxkA6RvFM76wcid+g25GcDJpf3SvcUugZYkBnY/FTICkR8aSE/VvYLyT7G7GtWgWQEdCxi4s/hYHBHw+B3p/2eD4nPoOsc/riOfh6UHd4glRqIEYBfly8RPqM+dW8RbK3F03IHNGAIJ9RmfMEUspuT3MNhdgDWxCztso8zsTStHuMbguFoV9S6ipiYwNA0gcomaOTilUjV+M8lZ4zGcYxzP6VRdtMt24SVAY+FNIxGNUgY2n96VOlkBlfa3sKSroQHdghnAg4WXY9dIAAA6CAae8LaW3wRWQmm2xYsIbUFg6szMjbyqp9Pf2jcYaWlQre6QwhiViWxzOBinV/ghpa2mnYAavGIjzPi+M7ZmuiWq9kUw2fEeGaHHMEia1HE3tEDmxAFLL/AA62bjIfE4cgnG4O0jA25UPd4tmcmZJM16c15jTGbHJMYip6iRzgZjlmhu7LBTO4n/H5/KtL7NezouIzvOmMCfeyRM7yCIiuWclBWzXRm7vDsx97SPLmD1ruHt6AVDyPr860vbPZFvhAGYw7A6diygc5OBvvE9KzChTgNHwn0/KmjPevobkjxKkWyWIMnlyHL6z8hvSiIMif8/cU8FllUMR4WMKWxqI3gcx57ZigeMRSDA8Uyfhz+M106bXBaKVFdvjXHOR5j6Gq7r/DyH5+VVopJG+TGKIuQG0tOJXbYiapSQ6+hVaUdY9fv0qHeHbFXcNcUTK6sHnt5/cVU0CIojdCAOQT9KdWu07bECNOPh6Uo7qSIBztjPwHOpXOHZRlfy/KtSYVaG545ObJXUlbhz5ffwrytQ+5mgX2etukbMWy3xyANt/CKo/6M/DtrWbi8wIDgTy643iKo4Xs+48lngmTjr16fKiOz7F224Q3GHeKRufA2CD+Q+MVzW181/Q4/wAhlu+HWdOkQYkif1j1NM+xHHdAf0kqfMTj6Gszx3BX0ctcUvpg5JKnfJHPY099lrpu27hK7NuIJGNt5A+EVHVh6LXAJRwW9pXTbQtpLcxH4QDt+pO2DS7sx14i6EtsNSEuNWzxExHiHXHIU34qCmgjUDuP9vXy2/Kl/s7whFy4bQVxHiQwriJIKzzGc+dThJbW+og842yxUhgDiN98HnA3jnRHBvrsqSVcD+pcrGInZoiAfqaHe7qBJV1I/q0kzB20kznrV3BORZVgjgMcwVgkYJKE/wAsmIK1zVgUtumAWxz3nr0G/qaG4S21u5cZldNRmGAZW6HHun8sVfxdjWGB1wSRCDcbZMfQVZcttKKNGiPDoaVPpqggeQpbpM1lXE3AMFlSYXUTGmeeZwCZ2ppctLaQIV0MSBpjUk9VPn0JpK9896isAucF0Pd7E6WbmCTGOZHSnIuatIClNMBR7wXoAY2+XwpWsIALxDbkE4jYAyAT1884HlRVu4sEqQ2Nw0jpB6enlVXCWla8SCPCPeQ6ypMhdQ2KkAggeU0RoBkqFJJ5CCY23mN+Z60lGPOOcpbJC69IyBc0467fQUHZJiM9ZzGM4Vp5+dT4G0z3nUmAqyQXDSCdig5bZ5Yo4WRPKN8co6fH8q0r4MxfxHZ7EqUuJauKJkgeIqMAk7jyAPOoDt3Qz3LpDFV8RUe82AAoHMkgAcs0Tedb7dxbRQfecvpBK8wmGGqMzgwKXcV2eSZVSpEBRbAJEbaSTGoiRJplWFMx84Syzs8DxGWbyBOJ+JA+Na72Y9jAwN2440LBLfDkD60Rd7OTVqCvcXvCWuEgPkCbV05OpWA8Udaa9sMP4U2VuWw1xo0MMuFOwaYt7GCdzPnHfq67k9scDt5J9ndj8LeLC0O8VQAbqkEBmkiVJ1Y67SSDtNOrapwyDwjSDJA21HGwBJnJ+VA9g8M9hBaGvSurJ0h0ByBGVuLymd/hTTir5tWixuqpKkr4lksdsH4elefqPdKllAML7TWzxF/KsWcAW7ZIJUdcYE5P5nFOOy/Ym1w9rVeIciTkwoAO/wDdON/SKbdjdhabvfXPFdYscnbI2nAESJrvbO6P4c2/CGJAmQTIggTmN8xG9W82UvSng1vg+Ze0PFtxHEQuSAABsqjl6Rj1NF9mdg62AA7xwJJOwC51GcAAcz86f9h/6e3nUs8W9UHxCWMgHMbCD6yNqbdtdm2+F4fukcqbhyxUlnA/DiABtua65ayVQiO2fOf4W5feVHdqp8JOI8wNz64oHi3DO5DajuW21HqOn31rX9p9k93w4Viwu3cx/SnOfNj8gDWeTsBQcs0Y6Ab5zy/zXRp60at/gZTFAUbff5V3w9K0fE9ioEhbZZsA+KPjJx9KSvw7q2lkPp+0b1aOopcFYyTLOFuACQ0MRG23WDyqp0Yg4kVWuPL61Z/FEE6W9aaillw4eef1rqXsQTOn6TXU9Gs2FrhWzjliPr8eX/FdxVlgJiMnPSDgx1JilPA9qX7n/btqR5+U/mMftRf8BfuKS9yMbYjb06g/SuBwaeWctGhMuvi6HbaYI3+NBdk8OE1qU1NOXCgwDsCT4hgbZorg+K12wXPjiCCIMjmAWJj4Cqb8EqCCVnYNoP8A5MJIUbnGZFctNXEV4CLloAzMAZM428h5cvKhuz7U3nJsu4wVIOm5zlgBELmIMfpR9hkmLRG0yinSPidzHT5UH2hfbvFcJFq3kgtoc8tQZTPoP+KEcOhQlrZloS4IIyzDVziDqMD4iveHRWEBQHB0uQx1NGzNB3OMz8tqI7rDMQzkA/j+oOry+dD8A6AkOttXJ1KhhmjycSTkbRikbtYFDOORgGKofDJBNzSojOwOcxuOVS4LU8TofHvWz4TOJAIGZPWqe07Q7yCFtgDULmosEYZXwGBE/i5YnpRHDqoDuy29bECVxON45fPlQlRgXhb6tfZQzyVINu+AFZZEhcbjfnTS3b0qIV1BOM6gB1jMDDD48qXDiIJR1HdapkmdP9xLRzGwMjfM4a2+NRgQnuhRBBO3qd8yaSXcwJbDg6nlhc924o0kDbRcWcgnMx8sRbxieDRCXWGklGOkZE5mep6VFiLV3vPFBMhJLFm6ruRgZAx6USAzDU6wTsGzMnMxj7ApHxZgfspGt2hKWzrMo1nJSYDW2jfI3EiZ2wQfxvGJatkucR5gxywBnelnDWE4LUyPqaR/KUltyNhhQR+lH8OLgWL8IWB0qCCw9SZ+P60065QWecDaC2AFCKHhyFLMpBEgjV7rAGDHSquNssQBb06y2kAXNJBnPMZBG3rtVTK/D2SLAF1ZjTJLKDvGfjAov+HPE2lNwm2wYEaGiDEj69RSYu7MV8H2UEgLsYmQFaejAYkdRvVHaVi3cvIjLcUmATcSbThZ05DSDqMase8eopjxHHsWFlFF24B4ob3QY8TEiBywPlU+H7J03RcRzJTTdSAysPSRBmfuRWjh2YvsryIgDMN+HyDHcdJzjltVbKC651pEqCFn/crCNYEEEH9qsS+vetaQuh0gyMqo2AMhkBxscxyr1LCpaU3SluPEwB8IPNhIGjVziMml24MeNxIVYUAu3hVJEnyjUCoC52ruzuDSVLeNtIUseeVZSJPQFYmaq/h3e6ZLQvuk5VlIHiU5KXAeZORyzi9rpFwW0OlgAxECWBJgjJldQIYQDzHnsxwEa3ONxBx129OZEdKUvwne3hefdRFtCPcEg6zDEaiIMg7EcwasuPogCfFuVIMeUz70balzBFV9q8QVtEJAe4QAeSqcFiN1UT8JzTKb47gMl2xw78XxZFhNQACg5iF3Yk7T+1MuI9l04S33l1+8IGFAABYiBJJznMRyrV9mcLb4e0SIVBJJP5nqQMf+NZ/2p1cVpVAVtrLEtjOQCegiYBznYV0rVjWeAmJF4D3jBP3jmaD4vgy893aUbHW0DVPQb/OtN/0heEsteb+a5Om2COZ3cyJOkGQDtgUrThmKMxBCiAQMb8t5aY+U1eGoviiMnRkeItEMVgiDtMn50Otrcx5HFOu0uGue8ttUQZJkT6k8sRgfWgDxJVNOMydtz8MjFehGW5YOuMk8i/8AhzXUSb8f4r2q2zUgnhO2wsAoQo/pM/t501XtuzJJwJwAJP3nn0NT7Q7E70ckI5gST/jf6UktdmXbbGVEQZ5qw/euP/HNXwyHpY17J7XU3mCgBWySzi2BHXcty59cU50q4gZU4ByFMchzYDeedKLnZNvTlAJGGjaeeKbdnXxGltRvGc+8dPVQBpQetc+pteYk5V0CLfEMyhNL3HXMAhAyzgkGOmx1dar7RtjTDOEByQhli24ST7oH6Co8VwoidOuIlDkTy1neBvj9KvW6DaKygAiBa5gyDnf8vrUlxYhPgOLJJNxW192Sd9J5yORPLafzoe7YCkKFDhj4gSSwPXUwnpjrUuFttnSzRBWOS4yNTZJ+dWldHgdjB2t2936lnwQo25DfekdACOIC3GgxpOkHBYgARhR5g/GelS4TQp0WFZgoKliNKg8wBzI+le9yQhT3TGFTefUxH0qSNKJbZfEoBFpR4QNg118hiYJgT6c6S7sxYLsJnTcmfAqz885zzx6V1pWNwh3E/wDtW9l5y7dSRsT6UTHgIbUCJ9yBp2zMgnBwNvIVWbJA1L/JtE7idb+c5bMT4cneakmgBLe5rW2lm42FYwWPU6YziOZ5/Hyxw25AYg5a7dJBY9Qpyo6benOil4caZgKBjUwyY90AnJ5HJPpULfC97/MY960nQJBRPLEiY3ME8qG6uQkeM4lmQpraDBAUFJG8B4zAiYInqOVFgnBt2l4e3EsX5A+hgT5maaLwYdSlzxE8ox1xiY9egpDxtxLNxQUuEnCWyCAIwWJyBIAPMxFLy6AxhxJa4AujvMgrrICnMlfCZgDMsOWx3o2xcEhWdGKkSttTpXlk5z5SPShe477xFVDjxeMHQs7ee3PFGOEsqiswsrqhUEMznMEkA4Pl1y1BO8IKFXtI382xbcX3GoAEKqKTGFDCDJODyid6ecFbE6G0So9xPEEHQnr8j5V5xfFEhhovEf2kDX5KQ0jpy513AXCIB0qJgJbHu+rZ9JhRPKm3J4GBVvhOINu3ZvBYBRVQW7ZYzqYtMncCCP8AxNEcXwhdF0ojOplZDuNQ5wCBjoajx/DTcVQ17xnS20GAYEz4RuTGDGd4LC1ZVF0eEgDKBiAByDH05R8OdC7eEYH4Ys1ptepCcy0I3+6ADp8hHKo9mIhT+UFaAdBkvJIzLDmecbVd2XeGtogeShvQeMkljUeHi3xLWyp8Q1ySzSOYE4EHJ/3Ut4sxV2We83YsRKsQCo3ypVokA7E5qrhS14y0LAICkkkDk0T4JEjTGRv0qXZCCzxV61IAJ7wQEUQ2DgMWLagZ5bdaE4cDhu0HTIW+O9XDHU2zwdgYyadx5XugBDfzXQkEW1QkBvDpI/EVP9u05XoJqZtB2AQr3ahWVpGlmM5k7FYwOcz5D23dUcRc4cgeId5bwYYNAYGABhieZMMtQ4O0Xt3LLQbtoiCQDMEm20HG2OXOlUff0MDXreprkg6bRIC88CWbG8nahOG7PGkM3vODJydII2WcDBAn1NE8Rxi93b4qIQTbucyqkgH/APBxnymjeEsBt28OvBBmVcY8oDGBHKKNS6e/oAw/bPYXeZZERdIPvQq7xufegSY+dYbj7HdtCkt5kR+e4r7J2h2LAhSMgjPpn8j8BWY7Z9jHueJBkRGpxA6x9BkV6Ph9dp7ZFtOdYZ84JPRa6mfEdh21Yq3FWgwwRDNHlIWDXV6m5e0y/mfUvudrXFJi4QQTyHU/v+VeP2pdaAe7mcsTsOp6c9q5wtxNUH44pVx3DkZnHT9vKpxjF8oLguw+7N7bt94VJOn8LHAHXw/hU/PrTW/w6gFuQhhyjznEVlewOKQOEuDwnnsQT59DitJwyEXDpYaPeYPgHEYjc4G9cmvFRlg5pqmX277aSlwSWnJ8K5OGEZIEcxPlFXKYBJad8kC2Jj01VRac96FQOhUSe7GqdR2lgAoxtRbqQAG1KWPu++zSTiYIUn9K5mTCXt4ScCCF1gINh7qjn5nNW8KIeAW2j+Wvibmct7oBjxA5JHShrfDFXDd1omZa4+o7eU8vPpRXEX1VCCxtgjJjPosZk5qL5FLEtTqXK/2o3j9SZETnpz3xULLpZVy3g1tOn37jbCMGADGM4E5FS7LQFToXu1EZJhifhic+ZqPEFEdmJDXDpVQfERPJQYyd5J68qR9gF7HXaymgEQqTn4kY5+e1WcJcZ8Khe4MNduGRMCQoG3kogdaWIGS4+o6ncEST7gjbyxOBHXFFdn8SAoW5c0WbY221sSdK4yxiPCJJO80HnCN1HG9uC5Y8zIjpyhZx13maieId1CQLVhcHRjUBjLDYHnGT+c+FUxOgIgyoMSeQ2MLueu4GKYjh27okBWfJglgu+ORbapZ5DQNw1sAgphYJ93SZJ6bjfypV7Z8Fd0i7bfxBSNKoWcliDv8AhGN980y7OuM0h2XXvpUQAMyY/czVvat2bZttd0BxAKjxg/2xJ26CfnR07jKwmK9meOHd6LhIHiJByGiNQ9QIOd5rb2WusutLa2liTcvFi+2+mQRgfib4Vj+zOw1tXkKi46LdChrg0SXBUBVOT44JMDA8q1fYbpeBZibl1SQVedNsndQMzj8UGeWMVfVSUtyCiztG9JX/ANPdu4wQ6qm3m+45eH0qjsZe6soJ0gsZtzrcZmMCSQMmB+VF9qWVCEub8DxHudRGDsNMGKWdhdpyfEAtzSz3LtxhItl/CADtIGRMA5MnFRq4mHvHWrpGm3bcggku92QnOQsmYPkNqj2Q6lV0e406QPEz7+NjyE5nnjMmKmbFm6ouuiOAMG4dI8jDCMycxQnZ/GCbqrcUi5HeOh92BARTJ3k5Bnc4JplWGY9F8rdIi67Sqe74RMzp26ZJkedW+0Fkr3XECP5ZAdsyUbBAGxyZ3+FLe2ONVCzAAtb95O9KhSBK6okEkCYbf4044XtC3xXDhkJZHUq2dJiMyRlTHnigo9aMBdsBbfEWL4UHWTaaNKElsrJgagIJgn57EX2zARBxAQFrLK5IIUhZ8YEwCCpI0zk0Q6zb/hrhAaNVttpA91hgwy4BAyD6g1m+2u0jd4VkYHX3V21cyR/MtDUMHk6eIY61SCuWfyFZCPafiSG4bi7LAFmCAziHGJ+KlfKZp09w3zb4iz4bg8LI0iebW2P4SIkGOfnXzn2W43+I4e7wlw6hpLov4vDk6DtIiYMTnbMu+yfaTVYcW7gPEW1BV4P81Eg+JT+ICQdyNwTNWei44fR/wwtUaC0v829bWPENV6yxmQwPiXSSA046ERImsx7Pe01vWbJ1W4bw8pUHI0mQDA2HPaoe1Pbmq5w3H2G0kppbnDqZNt/KG+IIrPdq37V2/wDxFuUZ4ZlzKPzjkQdwfnVloJrPtm2n01+0Aw8ZBJufUTDKDtKrq6GT1qji+0luqLbAKDBGMEEGB6mCelYDhO3nREBlgjlhyMaGECehaR8qhw/bdzRa1EHuwyqDjdSBJ8tRil8iWXYNrNBxP+n6OxaDnPgDFfhAj5V1UcL7aBUANhieZDwCeoEYrqslqrv+49yM52a9tyyrIPTbV56ZIHpRn/SlI06mA5jrg7SOsVn3tMpkEqwzj9IptwnbT3F0d2SwGfPIAPzNX1ISWYsrJSjwyqz2MFJdmkYCSsg43McprV8PwxVVSHUDoVZZ8p2BPLO9AcLZClVkyTuVmMjBAGdxPmabWuF3JKBiYLIsGBvIafyrk1ZuXJCTbA7qjUdRYBhhVktc6klYhRtkiijYIVV092D0zAB3Yxy6D/gXhr+q84bUDq0Kttc3AvMtuMEdKc3uEbuygULJIjUCYO5Mj12n1qDvgUDscIhZWUPe/vYaUH+0EbeYHxqFywHvrIZYOLjeOTkQiAtB5+6Ig0YVlQQLl+CDLQqQOYGxHTBHnXuphc1AlQpIJSCfMKPkNqm50BlvC8OFdwFkge+SPLrseUY3oZkJlhAeNK3HE5zyxB22j0NG8QgV2MXIK/i8+uTQljhwbhOnVdVjG8IIG/mekT6b0kWKwEPqI4e3bb3Za4wI1HVkidwTMsfOiLdxDFwqIglCYbK4x0znFW8Zwa3AZDMTgs0KInIG2qOkETzqlrfdLb8K2y2EUmWC94DkcwAWzHQZO9HFNUuTDhpR0ucQ4dzGm2owokYA6bSx3MeQq7tVUAhxIwcjVIYzEnfpmlvFdoqha/dm6sLoVACYAlmIJwPey0TFWdj8abutzaZf5gZRcz4WAgGdjqBx0ipOMq3dAjrs95HhtrYt6QIPvHy5KJMYz+xC8QAxUj3l96Yj5jPXNDcLw2q5rUayDlifCpG4XyHRRHUzRjXFAMpr05G2c7rMDz3qV00ExvanZw1tfS3d71JbvC6hUCgwSrGYH9oHWnfAMDfZi3fm8iXEtRAtoYg3DsZJwSCxxFAe0fB8MSTxXfsSFPd2gzR0hVBUH/cT8ooTs7j1DWWtm5duXV03LYiGtozANcYYUKzQF2wJxiu6m4e/f/Am8vwygAsp1f8A2mAg9DMSBiR9Kz47PVFutoCatQ13yC91s78gpIwOmyinlm+ty0IuIABE21IUf7W2YeYj4Vn7trRxTF7TNI0i/fYaEGnOgTiZOwQHadzXNFXaZhp7O2//AEpWNQjB06gTGdCTlZkDafrXWrbK0Oysw8SgW4FsHmVJJB35jnFd7O3JdlDa7ZUaCREqvhITSAAinSBAyW3O9W8Yba3BZRPG8PpUaQQPxOwOFEbc+hrKNm6GK9o+2LnDXle41m5Zc6WNu2UbfOuSS2JIMxOfVavHtwbvcsOHsXMC37wJ2KHpGczWh/1DtOLBYHiCkAsIQ2SMdPGM7Ej96+e8D2qCwRgBaYARIkH+r11Ga9PS01KO6vv77lIxXJvB/qDw94IvEqUIIIYeLSZAmRnYsT5CPUD2l4a6t1b3DgXbRW2zaCG16dUNAzlWZdQGxINY7iWhO73gnUfjsPlXnEX9aW1zqtoU9AXZh/8AKqfp4qSlH2guKTwB8Hqs3A6HSykFT59P0IoxuKHeF0GiciOTdFPSZgnl86G1QCZk9Dn49Zr3fPX7+/SrtXyF5ClvOQwJwzSRsCwByfgT86rtjPU4n7/WqVuwen4jPX1qfDXYGwPIdZnMfClcQF9wkE6h4YxBHyry2G3AkHptFeMYMnHzyR5/KusAqIJnoetT6GLNM7Eiuqp7ZJmPqP2rqOAkuyuEFx2YjAwDgAHkCB+lO+EtRcHlhvKRgD0wfKhrCY0xHh256lIIn6Ub34ty0ajqDHTyxuQd+e/6VGcnJiyk5M94Th2B7wiCVyTgbj6yB8qZOyrBL+9PlnzPzil3ZYa42m6pGgGT5csec7etWW7zOXIQQtzRAwd4nPTBnodqhKNsRoPu3xbcMraGfw6tzA5KvM+nqcUX2TdR7TBULWyY1vM3GJg43idyfPEUqvcCGuH3YyIaSo0/igR9Z2ojs3tE8PbS0Gi2qtce6FkmWwqg885MbdKFKsAGXBcP3/eF5YpgiYtLH4f7jESYgbVDiQQV5ZB8B5gZANUsqNdGvw2/eXPgBO5bq5YgADzzRHabgaWEYkAmVAge8AeXrvHOuaSAzwM5YM3eCVPhJGkY2JBz61O7xSov8xoViAqpl7hidP2Y61X/AA2mNKsxPiLMwJaQMwMHyAAG2Kr4y89oi4llXdwqq5aFGox7uSWxEiMfKtFXKgUMrZgamDKCPCi52E50jf4wIGaTWuz2N99I1XHUZclgB1MnP+2c+Waaj+XcFtm72+8Fm20jridIMCFG8fEr+L4V0uHxMLRnvSWksYgDJJjrsCMZFVWAjT2V41zaWyQgA/l3GAkswJUIDtOCZ6ZxkgxFECCRaJIwJLdNhhcD9TtSHsq6rPdVGVUvA92ynUMAoWMZySSIIPWtJwV4PaVbfhW2ArOYJ1AZUDYkc8GCYG2J6qvJiPYXDgtcUhiEOlbeqEGJz1Oo7GYjApqnvTpV1/EQ2xA2jSfLmKTX10XASDpbLLnxsfCpaAd2Akn408NkMgBVHZNl2XfZWA5R06bVNIyEnaXFsi67d5bQBIZrik56LqZZgc8zFfN/aXtF2df5mbiursAFDrrBGOQJUj4Z3r6nxUBmVbgDEStuJ0iMs0eLqJkA4Ec6x3th2SzWAbnF2WCZ7vSqMTz0mWJ32muzwzqSv3/A0eTS+x/tF39pixYlfeJwoGYW2NzCgMzHn8IJ9oux1vaQLPfzpw9zTbWNyBsTpmPCd9xXzf2Z9oDaUcMd7jhVuM2LaEgsVX+osA0kx4VmYr6JwlsXkgabtljFvvMFyBkgAaWWQYkDaRjNaem9Odrgzwe8J2qLjrEakALke5b1D/t/3GDB9NwQAK+1OO0PavPrDJFtlgFdLkZIkT4gIzp6xSDh+MfheMLvbI4cxJtowRWiO8IgyQpYCDBJFab2t4YHg7x7oNKNqGARjeYMkGDvuN6Cg7TXBqE/+pqoeGLQrHSsMYnfcMCJ32AIjlXx+5KtPMHGa3vG9ttf7JZbnv2dCk/1rqGlpPPl8B1rAHyGTzOK9Lw6pST7loqsMKtNIyZ51cOROKXJd0tJzijC2d6pKOQUXa+XWeeD9/KqNZAhuRIqF25tk42PxqwuDjfOfP8A4oVWQUeFCQNvvn9aicQCPjVwXAIxvz+9xVbNj7/KsmFBCX/Bykb7VLvtOeUT+46Glrf49fOuu3CT0PLpOxPxrPTsag8doxiDz511KZflPzrqbyogo19m6TLn/wBstn+qIE+kVL+D/m6h+BFUZ5mZJ+de2LWNtknblJ3qy9fdbiJpk3CvdkiRiNQMbRvz3rz1zSJoLHEhZOfEwQQOg2M+h+Yqdm8uSoIls56YnHWB86Scfwd1FLBjoe4yMsZlT72ecggER7op1c4G7/Do8kXLjhdUCABOqRsSIihKCVUzSjR7/EEmQuoFiG05j5mK84g27avrMELJXEkQDpifLb0r3sngCEuKRc0KzhT3sA5gABcyczNVe0PZRa0+AdMRMtBIEBW3JnHnSVFSSFoaWXtvw3f2iSEEqTgwJDFZxPvDOAat7U0tw2ojUCjMQWbII/qYSfWAOlZf2N7UAtX7DCGhmCgEsYBkZ57Y9abcOWucGE0lSXNuCYO494jnHP8AOKOroqMq+wGqHgQqiEyfCIGgLG3hAmeUZ+Jqztu64CFVZ3XQcQq4k+IMRvJBiTttiqbvH2bYILC1bUaUzmdhAXJMTBGZq9bQa1BQop2UtDNIxqzPqCSeo5Vzxi/iAKeH7TiQh1cRevxPMeEanO+FHuj0HWnL8GjL3en3ckHmdxMzLVnb/Dfwk8Qlu1aOkoqh8l2ZYYqQAYGYG9Om7SR7htI3hsqHvPOJz4DHP8R84HUVWUbyggPBakuHNvWLnhSQJ1W4Bz4iAxGQoGW35PLx7qBqnuUJdkA1QxLNpUbMdKrO4BPlQXaHDd4EJhXJNwJgNp0wQYO/ngTpE8yJ2RcuPfdY7tHGq4wJDNECCdwxY5GTgCkaTAPeLPe29MaSwKwpJ0kDUAWmSQRkiM4ozsTtNjFt9IZDoOmQDIldOcDTGJJwS3KVvAW+6AsXF0zPdmRsGwPI5AjJ3JOYpf27bbhf/Urb1aH0s6zIX+4RkYwZwYqUU267m6mmtX7dvXgpNwzjxXHJiI3PQenTNBe0Fh3s3LRW84ZdWlRaVVxze5jHPSTziKzdzt5U7QusWBLC2LJc+C3rRSxzsFB25kxia1l2xZ4ixb7wd5bYeEsSNY/rYKVB1ZI6eVdGzy8vgbg+Mi3I90Y88Y+hrceyvtacC82gLbS2h2CIoOqBnxNCjVnPoBWR7W4A2L9xQoCa2CiScTjJ3x51RbvlDiB0JwD5E8jXY1vWBj7B2naHE2mBDB2XwgsduWNSjGJpB7I9sM4ucFfOSrLbmCZ8QKnrBmD5AchWV4X24uWSs+JQI0EwV9CPMk0X21xgusnF8OxFxYcqd/DnUvWMSBSaem0/X+5lF9TM3mfh2uW7hLLctsh5wcMDk4IdR8JpTdu6j/SJwJmB+tab2rv2703bfhGTEbBvER6qzlZ8qy4/SvR2pZKlVzf0opH22OKGY5zXBoPrRaszQxKYn0r21gSYzNDW3nb89vWjbPujqJA+584qLwKelhudh/z9+tVsnlgHPXOxqYGZO5PPl/ztUBBON8zn6fYpEZA9yZ+ldbtSROxP3k8qJAJB5AEQSNs/5+tRSAdBwCcEcs/r+1VUuhSLTeQi12VIBlR866rLVtgANJx99a9qfqOrbDsP+HA3BIBPwCgYoi5xCaZIErqcGCSBsI55HIUCl7WrRsw7tF88y35/KrrVgqXuKZZVW0hOSTzz6kD4GvPaV5PNToPFmQoZsK5uvkAR44+uZMbUc92EgRCnUQeUTseXMeeaXcNwzi5p1SqIJB/E2YnqIMx5inJ4RLSLn3EcjqXIyxPM9P8AcaVsBGwoACmce8I3Yn129750ZEidyoO2PER70HpOKC/gGFkqzy72z3j88CAFGAACWP2aE7S7MvPAt3tLeGZWZLgrEcsR9KGLMQX2VtpdFywTbfOWEyCd/wDcRMk77RRHDcCbYdW1jU2osxEsSoLMIECCAMUtscJ2jjTetvu0OukR7q5GZcyY2kTNOrfalw3HRrAKKP8AuGFUkbhCdwOsjamkr+ZM1Ge46wLTJf8A4W42hp1tckHHhmWaBqgnHKtJw3HLcYkOtx1EXLgI7tZGQnWMfq04qrjbtq5ZKgsqyVYFtDKY58oIIM5BBrM+xna6gtauuqpaUlMgKPFLMxHvGDA38o3qii5wfdG6Go7YZtDKrKh5HuWuHzJAnHlHzr5h2b2m1q4qOSLXfI91YidLcxvjfTX1e+pEAFiD5lSDvJMYx+VfLParhyOIuNuCRJ1954iJMsQDO+DmqeEadxDHsfRF7URmRkb+fxZC2lIEpazDnmBpl4nJIA2mnfEcGguDQdFwwA0EkxvufFiRJ86+Kdi9rPw19LyAFkmNWRkEZ+dabhvb1oGtSXFo20aQIZmBa4fPSIx0HnW1PCP5TOJvmbvbV0uUV7THSxiWZcDbaSSIyM/JjxHDJxPDujSFuKreEkHIB2UEnfbNZzsj2tt8RxDIpgHwpIzGmSwnEkgCTEAeZp+19Lai5qhFVRAGoYxhh6EZx59eFwlB1VMWqZ8k9orztxN3WCpBCwQRAUBVwQD7qjemns57dPw47m7L2pEH8SDbHlAGPIRFNfbvs5XKcXaOu2fC5XInkYG3Tb1zWEt8KWDREqRMkAQdsnFetGK1dOmdGJI3HtjxyP3N/wB+266ZGx05Ej0nzEeVYvibsyAdaDad+Xx8q9XitNp7bZVgHWCDpYGJ3xI1CN9jQWjExIwZ/OjpaOxUxFEk0j8h8OVTHaDDyIODsfn5V4ywI6gGRmPv9apdcn410FHwX3r2pRLdZHMevXafl8Ke4GfEZHTrVaiOdW2rxWYBPz+c+tHkyIC3KzyHP8vhXXLB5CpICDB6ff0rxrgI0jBk+nxpeBsMjZuRg7zzolbo+H3+sfKl9w1dYuciRFaUepMY3rmPveoAkDB6Hr+fkaim0TMCc8uf38amoOAB64++f6VIyI68TIiI6Hl89qFuSSY26j9KIB3gQR9elU7Y2OPh8aaI1DGzxDlQZG3Oa9oQcb5V7S1IHmTNPwqhByHdp+fP/wDX60wQaIGT3cvtgnxZPXc0o4ZbjOzY0MukdRuR+Zq5+1G0d3p1XIa03OZgBsZ2Bn1rgab4ID23c0kSfe8RPWNOPIRyorhL/eKGx4jLE9VGwzyKkRSQ6mRVUnwkBWGdJjY9ZGM7ijbF8oCDvIeP6W5geRPLzPWpvgw2a82nIBLNBA8iY8xt9aHftoIGLOiFWK3JPunZW9NvnWe7a7fKnVYcEsCxj8M7EcwQR7vpWQ41GfVdfJZyCSRJY5OPsVbS8PKeZMdQbyzc2/8AUiyjQVc7e7G+xyTnbUD5xij7X+onCuVnvF/3ICBv0J2xtXym8kGvLbf4rq/S6bX9h2I+ypxQdDdtKCTnxT6ZwSI20+VfMe0mdOIdiF1rc1ECSJnVic1sPYj2hFxWtsYfJckk6icah5k7nrpA3rP+2XDm3xUt+JQem2J38hUtGD09RxYsVTpmn9k/aX+J1JdYd4TAGc85Hy25AedLv9QuBZQLqYUju7gHqGE9RK8+cVkOF4s23ldx4gRy+PxrVr7SJxdlrFwgO6ABjgFgMb7GQKZ6L05748dQuO12jCM1WJcNWcdwRtNpaJicGY3EHoZG1UxXaOaf2fVmQG1bZyG8aoZZ8HSMo0CNWDMgN0xvf+sgcHre73Y0+8FDZGQoB/qYFPKSYgRXyjs7ta7Ynu3ZCwglTB+4JE9CRzppf7TZuz1Qn3b3/wDJI/Oo60IycWxWrNB2f7WWhrBUFbik3FnSrDYgqSBrjmu+PMDO+0Vi1buFLZZo5n1PkOUfeKU8ETrUgSZEDIzPUZFW8deBbEltyeXw5+eadQjHKHiqBmAjGdj5j6f4qdkjTE8jPz+/nXG74Y/eqgCMzIxP2abkZ4CVY9T5EYxUnQ9Bt5/qap1Zx99Km4bc5isLaK4n9Kv4ZcmYPptVDtgfe32at4U+KOvXH50srrA8KsJeypEjrBoSxYEksCVjH6bbUReuqoKgzPTYD0+FCi9pEA439fI0NNFNU8v2wCccpE0KRR/dAhmPi65znYzQyJI/f7mqkaCbV7V1HzOfv9KkL0AwCMfrQnDuR9/fKjSZz6bVKSpicFaAk/exrhZxyxvJrlblXrR8NqWwg+sdfv5V1X90OtdTWgG34EeBfh/8aA7K/wC9xJ5iYPMeldXV5kfm99USZouzxi0OWTHnpGfqaWdvmE1DDd/uMHcc/ia9rqSHxxCjG2G/mH1b86q41jpicAj9a6ur2YnU/gB77eBaFWurqKJy5GPYlwi/bIJB1rtWz/1NH8qyeephP/iK6uqGp/siTfxGAsuRME538+efiJogjPwFdXV0diiKuMclpJJOMn0FUpXV1DoDsEcGPEKYcZ/9OPO4x+Oc11dU3yMuBXq2qCtXldVOgvUteqmrq6ghmXWD+v5VK45611dRYpK0JOc4Ne8WIC+g/Kva6kfJVcMh09P1qXEDwW/MtPzrq6j1QvRlV0eNq9Q5PpXV1HqBHWzn4VO2d/Surq0ibJMPyH61WGPWvK6kCXk17XV1YJ//2Q==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70" name="Picture 14" descr="http://t0.gstatic.com/images?q=tbn:ANd9GcT4Fx78Ak1re5kAMBtuPoJMxY57NbnvO5Zk9ccer5w93Qa4f-h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944948" y="3455652"/>
            <a:ext cx="2376264" cy="304303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95936" y="908721"/>
            <a:ext cx="4690864" cy="3024336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dirty="0" smtClean="0"/>
              <a:t> </a:t>
            </a:r>
            <a:r>
              <a:rPr lang="cs-CZ" dirty="0" smtClean="0"/>
              <a:t>- listy vyrůstají jednotlivě</a:t>
            </a:r>
            <a:br>
              <a:rPr lang="cs-CZ" dirty="0" smtClean="0"/>
            </a:br>
            <a:r>
              <a:rPr lang="cs-CZ" dirty="0" smtClean="0"/>
              <a:t> - skalní štěrbiny, v mechu, na pařezech</a:t>
            </a:r>
            <a:br>
              <a:rPr lang="cs-CZ" dirty="0" smtClean="0"/>
            </a:br>
            <a:r>
              <a:rPr lang="cs-CZ" dirty="0" smtClean="0"/>
              <a:t> - velké žluté výtrusné kupky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u="sng" dirty="0" smtClean="0"/>
              <a:t>Osladič obecný</a:t>
            </a:r>
            <a:endParaRPr lang="cs-CZ" dirty="0"/>
          </a:p>
        </p:txBody>
      </p:sp>
      <p:pic>
        <p:nvPicPr>
          <p:cNvPr id="4" name="Picture 8" descr="http://upload.wikimedia.org/wikipedia/commons/thumb/1/12/DSCN3854_resize.JPG/258px-DSCN3854_res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3168352" cy="30624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10" descr="http://t0.gstatic.com/images?q=tbn:ANd9GcSh16R1Xad0v-8NGwFvgbHwJxu4CchfSK_w_WbNI1AuyfcQIOZDag"/>
          <p:cNvPicPr>
            <a:picLocks noChangeAspect="1" noChangeArrowheads="1"/>
          </p:cNvPicPr>
          <p:nvPr/>
        </p:nvPicPr>
        <p:blipFill>
          <a:blip r:embed="rId3" cstate="print"/>
          <a:srcRect t="20123" r="36958" b="22381"/>
          <a:stretch>
            <a:fillRect/>
          </a:stretch>
        </p:blipFill>
        <p:spPr bwMode="auto">
          <a:xfrm>
            <a:off x="4788024" y="4455114"/>
            <a:ext cx="2736304" cy="1710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5050904" cy="35612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hojně rozšířen v celé ČR – skály, zdi, kamenité sutě</a:t>
            </a:r>
          </a:p>
          <a:p>
            <a:r>
              <a:rPr lang="cs-CZ" dirty="0" smtClean="0"/>
              <a:t>listy v trsu</a:t>
            </a:r>
          </a:p>
          <a:p>
            <a:r>
              <a:rPr lang="cs-CZ" dirty="0" smtClean="0"/>
              <a:t>dolní lístky jsou zpeřené, horní světle zelené lístky jsou celistvé, srpovitě dovnitř zahnuté, na okrajích mělce vroubkované s úzkým blanitým lemem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620688"/>
            <a:ext cx="4248472" cy="144016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Sleziník routička</a:t>
            </a:r>
            <a:endParaRPr lang="cs-CZ" sz="3200" b="1" u="sng" dirty="0"/>
          </a:p>
        </p:txBody>
      </p:sp>
      <p:pic>
        <p:nvPicPr>
          <p:cNvPr id="20482" name="Picture 2" descr="http://www.e-herbar.net/main.php?g2_view=core.DownloadItem&amp;g2_itemId=2288&amp;g2_serialNumber=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5508104" y="2708920"/>
            <a:ext cx="3215680" cy="2376264"/>
          </a:xfrm>
          <a:prstGeom prst="rect">
            <a:avLst/>
          </a:prstGeom>
          <a:noFill/>
        </p:spPr>
      </p:pic>
      <p:pic>
        <p:nvPicPr>
          <p:cNvPr id="6" name="Picture 4" descr="http://t2.gstatic.com/images?q=tbn:ANd9GcQo2OpGVRg7ecc5XDcLc1s9HADZAJyARg19Xz5mZ7tAlhSemIXyK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4664"/>
            <a:ext cx="2466975" cy="184785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2483768" y="1600201"/>
            <a:ext cx="6203032" cy="2620888"/>
          </a:xfrm>
        </p:spPr>
        <p:txBody>
          <a:bodyPr/>
          <a:lstStyle/>
          <a:p>
            <a:r>
              <a:rPr lang="cs-CZ" dirty="0" smtClean="0"/>
              <a:t>nesnáší vápencové půdy</a:t>
            </a:r>
            <a:br>
              <a:rPr lang="cs-CZ" dirty="0" smtClean="0"/>
            </a:br>
            <a:r>
              <a:rPr lang="cs-CZ" dirty="0" smtClean="0"/>
              <a:t>- listy lesklé, tmavozelené, poléhavé nebo šikmo vystoupavé</a:t>
            </a:r>
            <a:br>
              <a:rPr lang="cs-CZ" dirty="0" smtClean="0"/>
            </a:br>
            <a:r>
              <a:rPr lang="cs-CZ" dirty="0" smtClean="0"/>
              <a:t> - fertilní listy – užší, žebrovitě zpeřené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Žebrovice různolistá</a:t>
            </a:r>
            <a:endParaRPr lang="cs-CZ" sz="2700" b="1" u="sng" dirty="0"/>
          </a:p>
        </p:txBody>
      </p:sp>
      <p:sp>
        <p:nvSpPr>
          <p:cNvPr id="21508" name="AutoShape 4" descr="data:image/jpeg;base64,/9j/4AAQSkZJRgABAQAAAQABAAD/2wCEAAkGBhQSERUTExQWFRUWGBoaGBgYGBwdGxogHBoaHRwfHRodHCYeGyAjIBgaIC8gIygpLCwuGh4xNTAqNSYrLCkBCQoKDgwOGg8PGiwlHyUsLC8yLC8tLSwsLywsLCwsLCwsLCwsMiwsLCwsLywvLCwsLCwsLCosLCwvLCwsLCwsLP/AABEIAMIBAwMBIgACEQEDEQH/xAAbAAACAwEBAQAAAAAAAAAAAAAEBQADBgIBB//EAEIQAAIBAgUCBAQDBwIEBQUBAAECEQMhAAQSMUEFURMiYXEGMoGRQqGxFCNSYnLB8ILRM5Lh8QcVQ6KyNGNzs8IW/8QAGgEAAwEBAQEAAAAAAAAAAAAAAgMEAQAFBv/EADQRAAEDAwIDBgUEAgMBAAAAAAEAAhEDEiEx8ARBURMiYXGBoTKRscHxFDPR4QVCIzTiFf/aAAwDAQACEQMRAD8Aw1ZhV3mQY5t3g/L9r4ry2Wpa2qVWsIgf9t/p9caXMfB2ZN94kKghQDBgEbGeDMbe2Kej/Bfl15kMJuKYsd/xHj2B9+2Pnm1WFuHfLVeZaWoDp+cbxGNKkGIC6SReW+UD+EAaiT/LxIw+GUqBlZ3AFyVCxPaDM+8xtbFdUU6UpSRVg9oIi0kkzMCLkYoztNa6mmKgQGwefxcAEkeITtpXbvxiV57Q4EDrqmiNAmDsCEcaSaTBgdzpujgCQCIaSvOkCcW5zozEAFpLkmCp03GpyDDMALLqO9+4kLp7IAtKjdUQX3ttM9y0n740OUrq1Mq5KiLkWMD1AkDeY7YmNQsMflHg4KW08gKlMsreJUS4VakjX+ETAjbe35YXVmakxWoaruDDuqk0yTMwYmII/P2xssvlioE1GcjclgATsdlm0fnzjlskrmd/KygCy/vILMTybTPqeSMJbxFroORvf4WlmFjKqs2qCNVzLDeeYOw3xzRoMIIdpkEFRpG24g9rT64bdU6U1KGUl0JbSpZQQBbmC97bk2k4GpUTEntJBgx6Wt+uKe0ES04Si1d12A+dnYEwWNepF/6ZB/DwcN6NNGU1GZvlEOCGaI8usC5J3k7SPXCCi4dxr+QyxHdZIA9Jgj2nHmYZ6IAUzTvoJAmNyDAm0+lr+wlhcInK2cJhmSFaSUdDs5BUe3qcZ/4mz6GvpNMGKawzUx5iJjw7SQBaWaxBgcYbdOzZY8QdjMqCed7H0OFfxHklesvzM2kAh4WbmDANk9LcnnDuGMVId0RU4lVdTzzMGLMdwF1ExsAIB3A2nDH4dz1VqZQBK1NTGlioIPcKx2MncRJPrjNdXY64O8ixxofhXoVRy1TQwUCzhwkQTNj8wMQe0jvh9RjW0pKWAbk9UHRpFMUReCAljtsDBP8Ak47oHyFqQ8qTc3ZyFPpBa/sJ9b0FwCZqN/SdP5mJP2xccqtWloqEpTgKFpkAwOLKQqm9tzOPJxz390c5Xz/NZtazFiNLzIJOokzJkHffcd8OOmdQYFSrBjS+RaknSDc6V1QpueYJGNI3wLRqOHQrT0hRoVJE3s5YnUTzaR3JwLnfgxwp8Jy+gwBzsCdPAAmNPofbHoniqLhaPdCWPAkI7LZinmCXcSvhimuorqPmlrD5TMAe215wLneisktRclYI0kqNOwJ1SJgGAO5n8OBOlUSnm8oY3Osbb9vlItb9MNDmCqyDMiNrGb4iJNN8sOOnJFqJKUdMyppzUqqVidKwSygESSmkhY0zJM2BiIOHNKsG7ERbaDP5dsKz1AEkGQOBNvr/AL47yxFLv4Z+bjQTyDwp5H4dxzgntNQydVzTGBorOtgtoHADG5XtA+UzbbbGfzFQOxTcLl6zARswEqZG5gH2n1wdmz5mcIW1AlSWMgAqFk9iDPPGKctQquQqKukrUDNMQWpuBJOwkre5ucW0AGEXIdXwk/QlnXUYfKIHl5iSbKeO18C5vN+XU14N5/ITMX22jD3I5DLUKBp16gdp8xp+aCTZZixOnk2IIkSMDUOvUhUC5ehRQNMVagZ2IE7q0rPpvbe+KQ+XOc0E+wgb6JzWwcJO+Wldag+GeLjfcgmVO5Pcfnhj02VXVUHkCmLeaD5dpvBYAepw/wCodVzCEfv6jqVIAUaQQQoIKjYSANI3J9cJs1mAYWx1VES99pJFuF1LtYn0jGio6oMjG/AIqjrjHJV5irqhdOhTcIO5AIJMXIHpadse5GgUR2eAoICsOewB5sP8thplkp5ikGgfNGkmD5ja/wCcjYKe2Ac9QElULBKdMqgYeYtM6mG+pomDsAo4wIOIOEgToUnbOPJiIk/5viYqFeLHRPqMTFVo6LrT0W2o/GThWtEwiCToRBFzu7ta9+BG5xpqPXBUDECyxAJAYtF9QJhRESTA3FyCMIem5TUi1D+6S5WFCs+/Jlr+8cixjCr4g6mQEQKVEatMzva7D54KkyZ3tjx30adV1rQmFwYJJ9t/RbWoaNWV0qwQqsg3BOwD/UD6jGV+LfgyrWKmk+pUM+Hs45tNmOwFxt64SdM+JqlPR8rqnyo1lB3DErBYieSbnGp6b8Y06lRabeVonTd6lR32VAqxbf8A5e5IEUa/DOvp5j1WtLXZCX9XzVTKUPJRNQ1YmrNmJY+Ui5VtViveYnB9NjT0gkagBqjbUBcj0knD160ygI1BdTgEErJ5PBn9DhHU6cVq1CNT6gIBnyACSJ2jmfTnE5qioIIg/XohIhFLnTTPlJA3gETpPB3Agjt2w7y+ZV1DyBP8TrP/ACgn84xm6R1KFO4B5iRBI97gD6Y4yudagdQsrRqbQsx/KXFv0OFmmH45rWuWnzSh0ZbAMNMlbAAfw/lPt2xmqrKBfQVJggSGM7ACZv8A3GHVXNF0DhdCkfNVdZP0Ww/LAFUNWcwZAEBjO8cd4Htuewx1MFuCscl7dPYNLBdbkBFUAwLQZ4ECAOAJwJVRjKiZIJiAxMdz9dsaOh8o2BgwfLMckQTB49sLM9kYIKgAKkljYeYi5j9O2HMrS7KHRJ6Wd0wrKvqxsfS49vTDCt1J2U0ygbUulZCggjYjUNzz5oPbC/qiwqVEAW5QuihVJufKQTqNjJ2tGCFylVlQhSQwENYA9l1AhQdoEi5GKXNbh25Q5kwu+jfDC1JeqJDIIiCFWojjUJ3KkKRFhfthz1jrQBGXRqYdm8wZKou1ydQIUggSN5JtO+KaWfYjT4bF1HyizCBcAQPQxbbcb44Q+DT/AGqp49YzFNCyk0wwPnCiVBmxJJjve87nue6X+gnnvyTQcQF6tMhZApz2MT9CyxHO+JlK8EQCahMcmJ+kD+r3x5WdSZdyhMSujR9gbccc4ryzXIVyF5J3I9hvhcYylEwUxzGSdgdFZlPkkp5QAGJaSTeZjaLTBIJFVPq2XpCWfXVMlizMIcNMFR5gpLs0wQTBOKhnVYmkjeYAatzAY6bxbURMSfYHgbreRSupqA6KiiQ06ZHljVI4UE98EwZDXyAfRMLyBIRXUPipGIRaK1A5MarGItMyfQ9xxbFNTPUmDBNNIr/HUBABP4Zaf7DbGFzXVgtUKqyoWPZR8o9+T7nA9Ssw0sANQIYSNoIOxt9xj0RwAgDRBc45OhWqzSQZFx3POK1JgU0UQ28DYWmPU7ffBNKp4tFapZnLD5yulfWBYelsC69IkSIk276Tp/8AdH+ThTRm08lhFpXNXN0lqxT85QRK3gHZQTY7TI2k9owX01mYmDCTJB3m9zhTTy5DrTpFyGKlbXEgqQR6nna/GHXTeh14lEIVpPmgEQbgiZ379sMqWNEk/NACS6QlnV8rSDuKalTURpuYlYYEDuYI4sccdA6aqBZAkxdgDFogcSb+uw4w/wCo/DZUiqXRVW4DG7HYqIHP3xncysgm8UwZExJ3jttueADgm1O0baD5psnRaTPqtKrTSJYoRpBmYANzP57G+MjUpOtYkqF0U6tS0RLkonpwp9xi3p+eqUaozBEmDrHIBsBE3H5RjvMVi3iMwudKX2hTffe6fnh7W2GBotGJXhqkUyF+cDUIESBGoCOYg23C+uBsvQqVaqFAzaxsDtFjN/bfvgzL5B1Adm03JIP4CunSRe5MmV5EjnBun9nb93sysQAQYvxsIFo/vgDUDR3cnKBxGqWUvhaqRLMFPZrkdp83bEwPUrpJ1NUczdvEYSebBgPsMTDv+Xr7f2mW+H1WoznWf3mkFkXS0oyACQsj+ZTN+faNkfWa+oowuCikf8oje8drd8cM7ghnYlxEsxJvItJ3sIi1hidRSCpPIIF7mGMepMFZ+uFNptZEflBWaSEmpjShYzAiY9ximlWB3M9oEED03494xeKJOpSO1vzP5KcDVco5OxAJExHf0xe2DMo6dPBlaPoXXvCApGRRJ1VFphRUqQgIU1D+ExFotI5xscp16nmyqBlFWpqbwxJNNFE+doAkxNv4hGxOPmkGmlyCbD1HlHG2OEppJJ83ymG2IJgyRefw/XENbg6dXvc+u/zjVEMCDovo9emF8wM/39sAVMvUksqa1JWCdTaZ7AGB9uwGLl6nQFFCCUFQnSrOxiDpCKCSSJEiSSJ4FsFUaz0wQh8xuo2DcaT6X2x5UOpmPrjcJZEFLum5o0mY/s5ckgh6qm02AVARyNzffnDunTYr5y0QZZiq7mTCzeSZljzhfRzNbMUwXIVQoOprMxWzGdhqJkCPwYsyFSmNIbSdM3ImLbwJBNomO98FU5zr810IvIghiqaE2g6NTtz6R9Th7UyYVTrIVSBOogbW2mLyOcI6NZzpem5PaAjEqZvEiNj/AL4u6jUsdT13Yg+WAJBtdVX07/fEj2XHX+UQgDKd1MmhuVUgeYSo3jjgR6emOaWVpqxKIF1AyAIDC0SIAkTuR374TdE6w3/DeZA/GygQBABnzE+gPa1sHZ8qdFQESh1fxAcFbRYgkfY8DCHU3NME4W3giVbmKCsQWRGK3BIBIgyIO4IK2OIM0ATuCd999gf7H6dhhWesIGAhwJLE28xYHeTYSZ4/ti6lXBEz+GTBsJIP9vzxhpuAzosmdFZVCkEifZT+g2J/XFb9Zp0axQUyWgEO95kiIMyBGr1nT646F1RuSo99hz9RgPqNIOo7gAg8xbnc3IwbAJhyC4tT1MxSzSaR+7eTCbGxIkAQGmxnmTHIxlGpG5IOmYJa03gwO24mPvivIuPEVyT5dRABi8GDtP5jbEfqPis6kuzSSfIAqzcXnnfkn0G1badswtc64eKyGS+D81mJK02UamAqONAZZIB7mL7A8Ybj/wAPMzpVVakSs31NedzdbbDfvj6B0Cs1SnpJYwYOpgq7Cym7sYiwgCcNa9HSrEaefmJVePxQY33IOGVf8lXugAAJpbcML5xkfhGuikhKdSTIdW1fQC0xHvgvI9CYmoKgKL4Ra/rqAkcQUMg3w2zXxVSRyoDJUHladA817ORKESJ1CLW9cX/+aI/7wFpZLMRaAeRJ5YyJ5GFvrV/icPVKNsohMlTVWCoQs0yQg8zaCDcciRB3NzirP9fSkjtqokqCfDZzTeDJMgq1/cCcDZzrFKgC7uhqxMIzBm7bbWG7WtjIdZ61Ur1VWoSUOoBTHlDcagoJ4+2M4fhzUMu0+u/REXwqM11psxUfMHawRSSQP8tJEfTHGZrfvNJgKJIP9W5IH+WwOumkvhgSRe+3N/U/7YcHpCuDVqAmmFixAk8CSIPcgnYX3GPVNrTjTkl5LsJTk6qKyqsNINoOmOQPaD9BHOLa1dSAP9R7ySBMD+kffjC+go1KzOCwBPlAiQDtaD7D64e9I6CzwzakQbLsSAI9wDvx/fDKhbTy4oyRGVVkmqVmJVSzJB0qObRJHexBPbBqfCmZIVygDRpI1LJB50zMqDEC8D0vqcrkhSQBQqL2FlBMADteYue+Oc81RXWmEcDS9V2JKDQgE+YGSRMkHYd5GPNbxL3vtpDYQ06cmF8/rfB2cRiooOQDYhGII4MgxcXxMain8IUMwBWNOuDU83mZZvsfl53HoRiYs/XNGCc+X/pUSeqZ5npeXpDzIISSHOkkMNwCB5oi+/a8GOcxlaLgO40pUU6qZED+VgPwtYEERYkYFPSmBDo+rSZC1BIUi4gi49pwszXnq6847xTIZVUEqxJsDpiN76hf03xC1of8LzvoEknOU+yfSaNEFPDAuZ5JkQZJn68Y6zPTKJ1eRJ0gHyiBtaIvt9L3xRl85rIqaiVnebE2Ok233txgjKV9TTwovJ3EgEe2JnF4Mk581qUdQ+HKNQaVp6VKyNAAIIjaTB5kGQR7YWdR+E6Z81CaTOD5RGncagLkrtbf7Y1jAGe34bRE8W45/wC+A2QwpI8qvJPO957dsOp8VUboV15Sv9jVAlMqdCEcLutxMGB5gCfr3wVrLXIjbSOd9z79se1WkuRYAg/mcSm4bQWJhSJO4i0eg/XBEl2ShPeS/q/VqgKBRCqACFUSbOp+a0HxGB+mPRV1LqYRNiGZZ+oW30/TF+fyJqnyDVJgQJ1WEiOZ2vhXkaBULKhSy6gRSvp9agPsfMJuO+HttLOhCGSU26XWWlO5qNLFiAbcDcEDsI/ScXUOonXoWrSSR52e5mdtx9vQ4X0cxAPoRhP0OpUVjTZQAo16yq6pJkTBIJO8G4xwp3BziuGfROarBKoOvU03IQMPcKZBwZV6iQYNWV7aFH0jjFdWrUqrqDAad2MC+9lH62xwTUZZDJUPJkg/Wxg4URIzv2QRC8q1GYyWBNwoI/Mww/6C+B1zDAaZkDkr/ffHR1dgWa3ePrivMpFNokxc6bEne3ra30wbQNFoRNLrVSWeC4C6UMjSom3lEkGIsb2xfluv030JOnRQYOWIuf3Ux3sh952wmzbOHVFZiwUFmJmBsQYF19OOMUVsyxTSWVRe24BvNot7r32w80Kb8xG4XPeU8o0zU86EaTsNj7esD7XwXkq8GCTBEaT8pMgzHeAQffAvR6rFAG8diRGslTTEfwsNx9SeIxz1CLsPKBsJPJj87/fEr294sK7QSFqOg1lp1hpYMakKfl7yONUCdgRO/GLvjTqOhPBUmagvBI8rAiLWOoSIO2+Mr0jqi60Z5ik4a17Agm3eAYwuz3xG1StUqaf+I3lk2UbBdtoiTaYwLOHcXT0TO2AZCJXp+uQYgr9ZG33v/hwV0bNonlFTSdtJEsT207k+kY8QBVENIBljPzHmOwmPoI3vjh0ZXWqLMVg8nTsJP2++Cd3wWlJAgyrviXIPUUNT85SYTSFN7sbbyBAAva2+Mpm6DqaNQjTTJIAmQDIkHfzCRY3g412VzTtZVgm5k3Eckg2AmIH98TO9OSv4yTp1lJYD5WhgGPuDccx64OjXNLuu02E+Vm+ndMfM1yQdNMlpYx+EoG0g2JUspK2JExfDv4pzgp0jSQRI0quklvNaLoGnYC7CAo4wfUoNQoQq6jY1TS0uusKFZmpVCphgLxF5JibpV6wlMGq6uW0fu1WB5jIiC1r2tPNjhnaGo4ECQNAiMArj4X6RSpEGvVRXAMaraeYB2n/eB6t8l8Tr4g/d+QE6iZJINlgRuOe98Y3pSM6ksXJDEMrmdMfQRaMNMuAkA6p3mD68gRgq9IOcS4yd6JBJuWo+I89UqZVqVJFK1IWS11EzsUAiBHzc4z37NmzQ8Oo+rSNKa3EANAYTG0KAAxNjxi3O9acqEHiUwDJZwVm0AKCO/MenOFPU81pTzS2liSfmMtpU82XgwTEjYxhlCna0NA8VU2ZkFaDI/GmZo01p+FQqaBGppYmNpYOJjad7XviYymU6DmaiB6Wo02kqYIkScTDDwlKc2pkt5u+i+o/sJOnSwMxptAiDGmNx6+vphZnsgxW6N+EzHeJmNrG4OE3wn1/w/wBzWJ0fgMeVYvDMAXa5tx6gY1JzrAW1aP4iCOIGkG5G2PIq0nUX49EpzAFi8yTQYASAxsgaQSTvAFttuYMd8OfHqKsJlqxMCSVhZ9Cd17W98M2pq2l0ZUq2vCnYcWOk7zG43nAGYzecSajVBoUnixHdoW+/GHF3aAAgT4yJ35oIboiKdbw10MVLsZIXzX7CN47jFy1NGkNsbEW5kfXafv3wnzjM7qtRBrYakOkkPAk6gsSAINvNc4I6XngTFRYdO8BTe2gTqnvOJ3UsXb9EK7rZAsW0MIP4e/tx3wHSeIDaQsWZptxZZi/e2GNKtOt1IgEex3P9sdZ2ilSWgkgSByNiZHMbczfHMqFuCg0XvTKiwWpgsQCBUiFn0O3baY+uO87QV1ZYnQlMBj/qA+8YDXNzHiOSTtTVSLcCVuR/TGOauaI+aEWbKDcdjaw9pONLTdIRE4QfUOmGmWi6iJPrebe4N8J3reEspI7DUsE+ob6bGca6pV8QHVbxKgAE8SO3qTjM/FPwqrrVqII8NrAfwsATcm2km3pPpirhqjS62od/lZaCUIsEqWVDeWQNv6SBacNummnVQt4RUAxNJp+4WI2PvBxmcvm1iyAKABJAVR7Gw+mGmQeoKq+DUVSbSSNEAT5pmdvftiurTxGiAiHZTOjSXUUprUk8sHMW5nYYKytAFhSBJjzVG7T+k7AfXvguvTePNmKZtfSoP28+PQA4003UJJNRhGo2jYD5jG52GILp3/S74Sk3XMmVBqU7eKyoCO4BEx28rH6YzedCq5UOSRvMb78D14xvToqqWuKaSECx5iBFp4Fh6/fGS+IMm1AIjKC581RhsCRtP3t6Ys4apJtOu/osqCRKt+HqnkaFDSwkeIVOw4JA/wBUzvvhtn5i1g25N4gbb7/X1mMJugZeULAI/mgjaov1tYjiRhuCB5SjFTYpMzeQZJMRuCTH0JBGrHab/lE0d1I6WYiUU/Lsf4iBe+B3gnYjuOx/tgrrNMrVCTrBGoECPnYwwP0jeQQQcaqj8NJpBKaW9Cb/APvb9cHUqNogOdzSeycVk8pUW01vKDJXf3sD+eHNLq4darBbu60qK8seBp4uV+gPbC34j6NVUAiHoi5CgAqe53kf7YWZTK1V05hdK+E0gkg7+WACPMb7+/bBBjKrbp3065TGi3BWwzeVCOWBgaoJvHr+RnDzpeT8MM2lp2bw76gBuqQTMGCAJMbHfCbp2dWvl5JVaiNLAzpcm/6CIPYemHwVNAI02gIQa1NhJgDWqlWEnYkD2nHl1GuHccqGCJSPrnTBmmUhabzLM7U2p1bGAG2m4vIJtaMdUvhFGKGo5YqfwgAA29CeNucMT1OnTqIr1ZYkhmZjKFRbVyAdXOFZ+J9mAg6X1dpJEEe2mf8ALcH1yAGYHL3QFwlH1vh0G6rBNj9I3gEs0Wgem+Ez9MZAxquQFv5lCkSbGJnvaMEZT4heIV1nw9AkHuIb1MCOMGdVriqkMVQ1SQg3BIiBNpv7bjDqQe0w7T3XC0r51nupVKlRvMWC6oMRYWGkG4mR9zgj4c6Y1asKjvppUVmoxuNEGVj+YEgjtPOCDkySqU187wDa9rb++q8bYL63mAlI5JGawHiVYs78iNyo2kdovpv7TX4hgTRLjARVTr1VzqoZjL0aUAJTqQHUAAQQdtsTGXoakUKCpjmFvN+ROJgrWdBv0XdkxOMr1KnDFqSgKYkCDPpIIiPMQAOO+ND8P9Woulj4r2JLhjVaTvBm39Jgb4yOYoltoGmwnbjzHvN79gMV0sqBdWKMt1ZDcCwERcHf3xLUosqNgko7Scr6umfUDTqC3EzuP6V3P9X/AGFOYrpUVwyRTMi9tQIgmO0ffCjotOpXEsVUiJZCpL2uGgtHEtY725DKtlCTLGY2BMD3IiJG3PH08Z9JrDEoHSMKtgAKcWVLAHeAhUczMHn1wG1YMtVWA0kqw9ZBB4i2ldseZikzsAw8sCYJvMjf0I/TFNekbk+UcAD+3AxzR47lLJV1Ov5KaLAkAGBfkExtMie0YLKy0zDBJ+thtttjPGuZUkGFiOPb8/vjuh1dk1xEGJ5I3/3wbqBOWpdw5plUpm51FGYbH5W2iexGAqVFkcGqGZ76AoGn6N8oHqMMKNVHMA6oXeO5BEWmbYgVlKmTJUNIsYIk8X35wDXEYK4jK8pUjSZNZDVGMqqgkD25aBeYj9cEqPKqtBNSoZG9rWP0B++K8pTK63QNVqMLu5AZfSCSSOYWJ5nHuXrLrVFLVHEszEERwSR+ACdIG+OdByN/x6rNFi/iDotSizVFK+C7lUAVSV5gmVK3kCCdr8Yo6bmmQKwizTBUEWtBuQR/ucfQaCLNJGgk1S8GTBUl13H4QoPuPTCD4i6Td64O9SCsdwJO/LG4jnF9LirwGPHr15bK15lsjVG0qpcB/wDy8EH8aKhDX7EBot64KpUnZSHpKifwgiSORpTb1mMJvhvqLF2oIpqgDWRTqBSl4PldgpuRtB74b1GAInLZpjsJ1lR7hX0fe2EVGlrrSN/Na4TBRAY6i7gU6VMfultfsSBZQOBv/dR1jKKUGZrERMokbyLEn24jkemGNbKoxU1g7aSCtGQQTMiVX5iLbmByDxZnWAipVXxarWo0QNQBiZI2LfzbCLd8C0wQRvfVYOizXS+n1PD1NlwwLMVNNlDi5lWgg78X9sEOkCG8RAeD859BMx9AcU5AaAxqCutSYbwyWURsGAUrI5N/fBbVRpkNUHdqgiBF7aUw+oSXT/P9hFyXCUQ7UqTRTioGpqTeAZcE9yBM3gi/zEAb4s+NvEmlQHkuCxFmHEDcRClWsQZ3EHFOac6ddMxpM62/ERtHpP04vhB1bLAVCVEK8Oo7BtwD/KQV/wBOK6DGvgu5LHOjCvynW6y1A4d2AnVNwdRBNjvJAPvfD7pI1kMwAQyFHAvt2BHBOMtkaOpwBuZ5nGjyHW9DmlRVXFi8ghwJE6Rs2nc83xvEMnDBlLbJMJ7TpoAAttBB8ogAyDsBze4mCMGZ/IeOD++cJYhDUdwPXzGPsLYzv7Y1NwdDVAsmPEVEPltrO+kG5Ed8Osn8VUyYk33dtIBO+wMIJsIv3J3x5dSnVADmJuIglL8/0Gonm/4ixJI+Ye43wtpzxaOCP741a/EFJuQAPxgwT9LifbBFbo6VIaCDvJEEnfbnGDiHMxUHqss6LGPRptJKMagFlU3P+kmCO8XxZ8UDS1HLiP3dISJgBm3uNh5cM6/QSK1Dy7VEBNgbtJPzSZMgkDm2AK2eStnMzUqaTSpEjbzWOhVBFjqCmxnfjHqUSCy4GVQctEHRV0sz+z0zUJ/fVpNINuiWGs9iRH+A4TZqqoCgldQAkkH3vB9QDi/O5CpmaprTOuIU2KgD5Ym4AgDSTyTE4rq5QgAt5/MbTJMk7eg3+08jDhaCMpjY9UGnUCBEEeguPvqxMD6FHp7lv9seYfDeiZjYWiVA7mATJsqqSfpET2j8xi//APz9cyfDK8XgTYfwk7zubcSMcdN6+9OSopi17AbiwEXI29Pyxe/XKzEEuQDwPXnHnO7VpwAgvcBchn6NVpwdLArHynb30mPX++DOl9XcEoRrtYkm0bAnfRPHc9sdHrDA+Yi+wi4A5jeIGOcvnFdiYKNx3YH0IIO0XnfjCy57gbwpjfUN6c5fPyPMb8yIvwANzHf/AHx46i+qJ3gnv3574W1KVYofCqlqizFlEjlCANIccNbseMTp+YZ5aoppLIGltTVahtESBIO21zbvic0YFzThdHRW5qkWu23A7j0jb3wsr+ZoAA5jDjMqS4psSDEsN9A2ue94HeDxjmpkwbU5K7k45jrQgcyUBleqGmhRVAJJ8xO1o2/v640WTqBngFT4VP8AeQ0qNQAADRBjSb9o74zdXIkeUXN9/wApgfTHByZEg9v0wT2MflLBI1ytCSKtIOLiWQiSJ0sTxB/hv64roo9RlSilPLov45v3MKsE+uogfrhXkeuGmng6ZXXqDTETAg+kwZ98PBlhqB0htJWVPJv+YMWOEuaaZzpy3/K0EHRe0nCeVfOFmat4gz8xvBO1jERtiUjq8NJmGNRj7Ek/mVAxzmqpqsE1Cmu3kQs+wJEfKhv62v6YozOXemSEDKgUXeRP9M/MdyTtPvgAJzzXQRlZ/r+SKuMyksysZWdMqpltLKNQY3vPJ9MNct1ujXTUmbejI+SqqE/dgNXuCccZ6shpwLBEiIvf9diZHLYs6RnepmmqnLJXoAAI7siMQBAsWgxtOm+Lh36YmJGkkDHrhG03CEVSziiyVzUYi7Wb8lgAemC8q8FvC/eVWENUf5UHsLD+kGTa+KqtHMsk1KdKigvp16ifZVGge5OKVd2EeItKmIusEx6CAq/n7HE5EHf2QTCozPUKFGqaSVKsBZqVAZVqh3kEHSY5WOx4OBKebWoupKjVLyNSiBfkgfrhjV6sEUCgy0MupOqq66w7Rsbzc/j7xgRuqrWEftKVb2VVj/8AonDI5xv5fdFqEr6jTL02J88btMKsXOnueLd/phPVhqI58Nov2e4H0Kt/zY0uYSmVJqDxQq/IDppiL3g3Pvt2m+MvQuKiwbpNzIlSG/QHFvDnG9+yB3JCvVCgnSRqHHH13+2GHRKCBUqPTYXOmshtM3VwAQPQmJB9oVV24gHjfjnD/pdJUAh6lFmAJRh5WtutxAO/O+KaphnmjbhviVd1KlqM6GeL2cgfbUBhf+0FTLACDsWEffj64Pzg1Gys/wDSTH5EYGodOquXhVQKjMdYOkKtvqSbAXJJ+01KLYO9+SXbcUSvUU3VSZkOp+X3Df8Af0ONR8LdSYtpqRqe+pmLOwMQAIsBEn/Iz/SfhA1vAWoWUVFNVoF1pggTJtLHYRYXPbGn6V8L0qVFTWUKQdVQaidAldCFpm2oajbYbAnEnFGkWls53/CexrgmefhSrbEHa41Rb2biRuJ+mPnXXciwQKJMsXYBCQallZidrgAAXjzHvj6NmBl5ZHZ5QKGgaYQrIqLvqWTpLL5l82AaHW6bEU6ahKkRdtXmAPylSA4kEgr6gicK4Z76QwN++E4YMr53knZoCUyTtwABNyCBYExJ9MHtVO9VkaLSgLtN7A/IbcMZ/LFudTM12AYmqXOkEEhTc20z5Yi4MEducPejfBYpx4zhxOtlvpBgQGO7AQTAiZX2N9WuymJfr01TZbqQstqpC0A+rPTQ/VfDMfc48x9HbpCtdUpqvA/Z0MRbf88TEn/0KXMfVKhpzn5r5alNqjaKSl2BIUKpmJF4iZ/X2w46Z8N1m85Cqq7lzztdVkg8gGN8bMZWhSC01prBcECJtuW5IIMixOPc1mmC+XTrZgF1AqACVABaD3N454F8a/jXnDG/NFcRoluW+GFUBT5CtwizpMH5nPzuSI2iBi5vh2gZlEDCLi8bxJnUPrHOJU6w5zaokGiKdU1DpOkEAaYfa0fYmcd5DPPUSqzKUTV+6dhplSu99xMEf1Yje6tFxPjr4wgMpeehoNMWA8y6TA7zAImeZB/XHdelqHmEnm+8fiEbMOdjzhlUq+akjFTUK6ngGCAsM3oCxsT+eAqD66tWmCJp6TI4J3H0scc2q/8A28/eJSil9HLqtNkBZdZDNeWMcajeDzzvfFFMvTEI1mMQH0C3BmR6WiBtOCy4ZEe4DkCw2JbRI9NXbi+A87lm8w5EH3BmP0OKmuMkOXXlo0RFTPUqShVV2qsBMwZY8AzcSeBg0ZM0h5/PVqW0jYeg/ucZWkgHhupjUVKMLX3H1/vhx0/qrliop+JXchQ5bbsCAJC7mRG3pg304+H13ySrpOcL3NdOF1Em0sQPz9pOCMkxUGGhVOoA7au55IgG3rgo0PDXQW8So3ztED2gbKOATPecBFACdI8qkTe07x69z74UHThZEFOEzvhkF8waLOPlXT5jJNgbgja3pM4A6hXRjreufBtZyNdQngx5gDbyRJvttizK59gxefMbL5QxHc3xnq3VfCz7NXN3+TMVQx0qFEhSLGDa0Ra4xtGjeTHIbjZTB3hCa56kWGpgRJlRFx79trjjm+EZzdWmCq1KlPU8+ViNtI+khZ+uNM37zzU9RBABq1AQI/lUwT3gADuThTncuhuFLBbCT82xIkHmLkbThlNwBghKM8khy/W6r1Sru1YaoAqOSDF4NwPvvGNRk08UjWAl7mdRUD8Im03iTAtOLVy2WqAFemmYsRTZ1PeGBAN53GKmpgfPlwiWhICzH8qNP3InDKtRrvhEb80WFM6716tOjlVUrSbU2tZpixgt9z6yRzgit4ihgz5UCYKUpkfc7k++Ccs1Zk0ArlaR3kAP7hBIU/zNf0wmStS/erQWh4dOF8Rj+9MC7GBcEyAx3g4UBcI6byfotGio6/STwWFauaaKDCILsfw6p39gB6nGc6WhNRTFjKkgyJZDb85wd8SZoimKXkVak/L8xi8NawP6jAXSaULSaLmt+S6B/c49Hh2ltGTz3vVNIhgcUKlPX5reXeN7jfGqy/iQFCssiQkSsRPl7D0m04SdP6ezsqKAXcwD3md/QflGPo3w/kRSpNHNQD+IQpMRNyuoE37i1sT8bWDB1S2i5Lcv0CBU1+Zpp0wAJCmoU1NO0qG32kHDir00EVkby03poiBfwBUUmx/+4WJ5wV4yox3Gti0+xBgdiLYS9WDV6dSjrZKtOopSodjvDAjYOjcbGLb48gVHVXRMDGfln5j3TgAMBX5vr6h6mWRxRzFMDwi8FTdXWCbFSLEcTPE4S5j4lJr/AIkzBXTUA0tTqQOYJvBIB5Bg7A48z/Sf2mBmAhKnyughwskgapKkfSO0YK6dkadCyrt33+p39/0xS3sabcZO+fTnBGOqw1BCGGXrVJk6RNpMaAbtpB2Fh9sOcp0WjTJfRqqwDLmSIuDBMLvNrm97zgrL5nV+EQeDtHseP8jHWe6cQGddUNpkRbfubxtYA7b4ldXc7unHkh70SFXlcmtMtVPmq1iNTNEwtgYHlVRYBQI+2CnzSzpnyjt+I/7SYH1PbARowyjfylj9GjBGWT984NvPA9ioAwhxnJ6IZJXYzU3Oo+xIH0A4G2JjN0/iRqY0GmZWxliDI3sPWcTDv0tTkPdLNRo1KMzGRaqjpEvUESCAKSwYuSLz95PAnAlDKU6ekgVQLjxCfEYmGYqApYaTpuQBJ8PtguzL4ZBZJkJEazwXPbY37ewxxUo1VfVRdRUBjzA6ZUEkKAREE7nFzTaLeSrpu5Jd8Q5qkipUK16rSLMHWmLzeVUHa49p9BPjH4oPitTpNZZDRB1NOwa8adpG5JwD8R55tbg5gs1zUWm76VgwRNgwBkWn1wpy6gsFQaUmSG0iY/m2EX32M49Clw7YDnjSU8sBEkprR6zmCzGiXL6QtQxqMCDIJuogDtE2PajpnxE9IMiONVYjU5B8gCsYXsTqmTN8aLotGgiOoRKtRyNYL61GmCgsFBvJiIGnm2Oct8MKpZ2pqGY0rQNKFhJC8fODccQNsLdWpAEOb9MpDrZwgshnMxU8BEJSlRCgELGvSoUcy0iTO18asdMNbxFJCOyhRaYFxIHMAmPU3gYq6fkzqB59f8/yMOaWXLhSDDCYO+8b+hmLfnjya9cF2AB+ZQASk2a+DQFoU6QbQlRIEBiVWbs0gKJuTudgL4yDktmn8MAgKUneYO8gxvt6e+PquSziuk99IZWvGoxB9D62IwPnOmq7+Ldm0gQflCjhAF9yb8nG0+LcybxJyjfTkSFh8rlswECahRpn/iVSqjSP6idyYHud8H1KtPwwtKDTWZaZDd7/AIiTufp6D34/ppTyphUliACUVmnexLBlMTcKYttIOMV0jrlWnp/GqA6UYkKCebD/ACcX0WHiKXaDqp3NDcLV1GKEGwJBgdpn/PTAHxJk/GoBw+n9nlhb5jAm/FhPOO+n9QGYUspMz5jpgJMWufS3c4tp1VBGqSimYIsxG3FwDxyQMYLqTweYWA2lI+m/GGst+21K1UGyounS39ZBUt6DbvONNnQwUVHQU1jyUiPMdxxYEbhRN8Yf4lyv79mK+EGOoKANtpAFhJBO4icGfDvWaSAqKZNdzC1alQQojaTddjMb2xdUoNc0VKY9Bp9h65T307myFpul9RikF/a9DXmk6iFv+Fibj2O82xHqoSP3xdjaARpv/KB+ZOFFDNrl606KdeRD6oKgkj5TcAj1w+zlSoVutGinoQSftY/5bEVRgBnr5flShUk0wmmtU1ybIJBI/hCoST3vjM9aprRzastDQGEQx8s/xKSBFoMG4PawxraNV0WxpIsTrJvHrYX35+2Mn1HqheoXVhWUsIDAQwUwLcREAi/3jD+GmT5b0VAfi2Ag+vV9RgFRYzAubjfsREj3wy6T056q5dEFwrVWPAGuZJ4sBjjO/D9XMNNNNaqBrj5lBJiZgNJmCO1wBfG16HlRRoRAkroJmbIDYe9/ecbXrtpUgG6rv9ACq/h3ovgsajaZKEBP4ZMzM7+2w5w2WqqaVNkawvG1oHrEH79jj3Lm6EgEMdMGd/WNrAj9MB5/MJSQ08yGakx8jhd4uNrq6gxbeJ2MY8NxdWfnfl5LBou+qZoUqf74sEBEVVEwbgGLgN6EENf6ZKn8esr6CFqIDAqadNTTO+kGJj8KmJPM4UdX6w1SpUo06r1KQMAHUCwsZKkwSp3EcSPQjpPw/pUu9mMCPr+Z9tox69PhKdGnNXJO/P7IzDWyVrcn1KnVSVeDInUIIJYgQPxE8Ad73waemQGLSFQE7E7bgd2P+b4yGXycVWYEKKegyeJuD7W39MH5/wCLKuk00cMVq6taqIMXgd11DaL74kfw5uimcJAcAO8IWn6PSchXVYHaTM7RM7+1sHdV6kwouEVSQmqdUglbkDSQAQBvNidsZ/pXWqzGlFGQk6wDGvUIMA7QDAF739jOmfD9KnqValRaVQkinY3IjSdpsYOwNuwxG+m1riXnPTXmnAgjCordaRwj0ZeorQaekglWB1eaNNiFIInjBFXPOahqJThFUK4Y3DTEBgTJuE0gHbcGwtPUKVCnUqpAVG0AqI1MG07ngNJnsMV1+tKmYoUNhUVmJ+pChRt+Fp/qGMDZw1nXXwyVrWleZrowqsajUUBYA+aoA2w3GJjNdX+OKtOvVSaahHZQDMgKSBNt4AxMXN4bibRH1K2wdEzq+Uaqkrb5mYavbyn19D746OeVNNRlDsBFJQPKs2n39TttEycJ1IB1sQAeWGpo9NRtP++DPEalG4Dz5WMMQe4ABW3Nj9MNtSQ7KD6j8IKlIZhanpocjzWuFYgeve8i2EmQybCmXWkxWQNZtvAUAEmTtt9Yxpm6ecy6am8ikSNtEDabAkxAIv6DDbqIKKiU0UAGYKsNMdpgN+cyThx4lzW2nKrFWW5SjI5fSAphtJmFAVSe7Rdvrv6bY0aZloksGIOpm2UHgLa5HfvO8YV06N5P6YDz/VwjgOpVeDMajwBIgfST+uIDdWMKe7mVo8rmBEXFifczI+/+5whzPxXmIpVERabM7sAJIKokGQdwzajaLr9cT/zIiXq/8RiBTpLuL8jgmwAtHpg+pSUuC8F0VlABkDVY/YSBxc+4xrG0zLxP4/C24nRY3J9TqaakOyK76tX4QwOq4/hkiR2PpizLfGucy7KpqEiysrKGURJHtJYmQRM+gw0rdDVMutGV1ed2M7s1MgATuB5B/pnnCfN9EqFAvzFNJVrSQR8pvupJg7WI7Y9RrqTyZAjYlBJbzVvx31tc0uWdFXUVbWAbr5o0kTtKkieCMZ2rmjRQFGAbaLEj1g7e/thnkPhqtrJKqACIDOBq7gbxzfjGsyvw3kXbXUpEOVgipU1KPVWR4njjfbDO0p8O0MgkDpnx6osEy5Yv4QqOXFMaiKlWkrBSASCKkgEkDgc43tfoFZ6hTSKapGnUwAbixE7drb4lD4fylKfCRCH+ZHZWFgYILSRE8H9AcMsmjITFV2X+F21qvsWlhvtqt7Yh4riRUdcwEeYQuLSVmuqfBdWowl0DLMlmMEbgAabQedvfGd6n8EV6al9KuBvoJNu+kgGPacfTmJsCYE7Tce3+3/TAiqjmFqoTJWA4mdOqIHMXj37HC6PGVmaaBCHkDC+b5fOCohRiFCgQFX5pvcjsPbB3w/00sfFBSASFDap2BB8u2NTm/hWkxOqmuo2MAqTxwfWMJq/w9ToJrp1TUCsRUCtDKBIuBEwYUgwdom+LBxLKjSGmJ3yXGDkaozxQq6jRWsV3NoG559QcZDNdSavVZmRUd2UAKRaBAEbsdt++NDTzSrTeaZACOQCs/KJuJ5vg7oZYp4zFQrKulFRACSvnJOnUYYGBPvOCpuFJhe4eCbSi0uITTovTP2LL+Fq1MX1Mdr6VEDmBAF+2wnHVNYpEHfTIj1PP3j645JZgxNhEgAxPHF/8HfHWfhAB3gqbxEjUCYgRIPFu8Y8o990zJJQOJdJK66nnUp0SatNqlJzBKFZUmd9TATKyCDYjGQy9evWXS1RnGqQNRbawO5BO+398GdSzq1qhamoAgamJOif5QRJMz5iLztzjnKqwtLH1O/8AuPb0xbTpiizx+ix5GiByXTUyrF6hNSs0zHHP/Sfywz8Y1Sp0lQnmE2loi+8gSfubYI/ZwDLbkxPr2/I4a5fIAaVPzGNQ5ExE/rG+F1a0945PVZa5xkpYeiGsQSI1GN94vH+DDPIdASkDIFhMHuY02/zfHeZ6xSpVmWowAp+Gl+dQ1MRH9QJ9F9MKOvfEl8xR0s2ogU2WONGqZIgGCQfXCAK9WGjA/H2WwBlOep9WWilfR5XpIABYGXC3F72Y7XGn64Gfr41UqqeZFQh02ZTqU+07CeYxms5rqFRUOpgFLE7zAttwAF+jd8e06Jkdo2tcyb/bDW8NTa3Ov9R/awVDOiNNby1qSsClRyyhh5l80gxPpB43x5mMq9SnTVnOqn8hiSu203i1sc0qJBZuTOkH0so/KfvgtaR0FdR1NYtzf5oPBiw7T6YMvtMgomkoPNZFXYtUqVWa0kIDMADdacTa/rjzDqjTUKABA7Cw+2Jhf6kjA+38I7h0VFVsp4jeHWqB0g/8MsAATpInceXV7MPYUjrNPUV8WSwmpWddHPyqI5HEwYkzYYx2bUq5OrUQwIk990PYEAW/3xovh2qtdarMvknRoPzCwJb2jb69sWOoim26SQuc3Ehax84ANFNWKIL6WAMe55i5PPqMCNWF3dgAoWdTbByQu8ciO04Xr1RaEmpS1U1WdQIB1baY4Oxvba2MF13rL13LtaYWBtA2Ec7/AHJOFUOFdVxyWNbcYKf9R+Kn8Y02XSiPAWI1BXka5k7AdrfXAlLMV21PrjWZ4ZD6FTKj/pgXpyNmIpMjOqAAVNjTEWIY2In/ANM/SMPMt0BaR1Ftc2k8Cdh24F8W1BToi0AT0136pzgIjmrOmdRUOCKaK5XytsEO06WbSN95HMYcZTMLakjhmLA1Xnabahf5QLADk9ycZzP1KSah8xAKlBxG4PbffAWX+JapdaaladMnzSLepZoBgD/L4nNA1RLR89/0lBjgt6KAqSoAa+m4uTGw7mCPqcWjJ001CsjgsVipc7bbbQSb3x1kenKKaqKVZqeldNVWWT/MULajJvYHcQIvg8u1IF3dqlOJ0tZt453jkE7Y8l2Da07+3kVpEaoZcmhhdFKrSYeUwJtMg2hiI9CRO5BxZ5KIpoNTJVcKJJYIWUlbtfSSAImBIwXmKDFyGhaRUaePMDMi/lIkW7+90VfMGnlKelWNSlVUhCCGbS5YjaYKyJ4kT69aSY35rAJMIzO2o17AhBrAIEWQMAbSPMpB9CMWVqNIAEFFRkZ7tAKjSSZ9Fb1xmeqZrO1WzBoUagp1FVQCEI0rP4iRBMmdPDGNsIM58NdQq6VamxWmNNMNUSFUmdMFrf8AbsMU0+EaQL6gHqOnn1RCmOZW6ydanVp0tNQl9IMqPKwA02Jm9pgjce+FWc+Byrq9KvDA6gagIaZNw67/AFHBwkylTM0gi1KFVApy6goNWlKbF6hlT8zNx6+l7n+Mq6Et4NVF01SA1MnzNVNSn9ADB9GYdsUdhVDiaLh7FdbKadXy3UydK1UZYIJpaUJlQpB1RG1o5J9MZvp2qkwFekwmVhpE2iCSN+e+N1R65SdNSyQVqERH/phGKyTvpeDP4lO02Ld1qDTK1AAj6TexBKMARaQD9iLYQ3iX0xa9gjwwsLeoWFyYGpVcsqsxVtV5DWuY7HDjpqAKqKG0U7R7HzX7mSfrgzPdMomlFNQjyfcydiSSY2g8ffCXM/EvglVp0wajAOpYwCW+YaeebSMNuNdsMG+qBrCTa1aLN5laSeZoYeZCQYK2kW9SBAiZEcxnxnWzFRrlVILLT2UBhJMcC83/AEjCyglerScOWpoAwMhiAS6klVEy0A+Vf0x1ks+a61KdFGAAAuJdzqHmaPSTp2H54czh+zaYMnryCZVYWCAja2bpLEsCDMepHb0nb2nE6Z1Oo+Y0JS1yhMsSNMTLudkUEQZ+5xQOjUkYNnKopE3ZKcNUO5/ppzYXthjmOrI6LSo0loZefkDSXIsGqP8AjPIGw4wzs6bWycpTLWC5wlWHqfgp4dKKjElvFOymdX7sESbn/iGDc6QvINbr1UkFfL5dJBM3/im0Gdj6Y5SYVfUj9ftbF9Hp1jIgqb/eD+uEEt5hLc97igqOWerUHiEku41k7yxuf1vgvJZcPVLnfUT76pKj8x9sNum5TTM/hDHv+GbCP0wvfqtKkwQtodYJB27gTsCARY8k469zwbQta2Mq1clNWoNyCAftH+e+I2WMUoG7Lt/S+49xjxetUVzi1C2layxUlSoVljQ2xtFpEi2BF6/RfLVkLgVKbaqJI+cCoCn1AsR2+uA7KoTMHl749v7TICZrlyKsEEDQpuP5nB/QY4pMTRrFfmXxR9VZv7DFeY+IacUKiO0nUKtIEgiAvExO8HmTiUfiKklZnVqj0W0XEyNibEiRMz9I9Q7N8TB/GI9UZ7PrvXqmtMAgGJkYmM2Pid6coiK6KSFZhcrJ0zftA+mJgP0lXlHzSr2dUtz5TkxIBJaIBYDYWmFvJ2n3h10bLkUJUSktB5uYN9mtJn2HGGGT+D6bOKjr4gRQsMLW2Jtc+9trHDDNdQpzoSBosY2ETaTufyGHVeID2hrAmrFfF3UTqSkPDMgEurSxEtCsPwkX5MiPTCfJdJZ3vKLJBYxx2nc/9cX5jI0kzMK/ivJb5QFDNqPHzCYA9T2wbVzL/tdQhV0KYg3BjSCO45g+uPUb3KYDOidENkJxlstpXSoCoL7/AHJPJwu6p1SosCkmpB8x+ZW3kELNtiGkEYC6v1PMEhANCX0wZLAX8x5jnb1xV0NadSuq6dTKZOn+USfONlmBa++3M9OhaO0fnn1WNaC0ulDVsoHBq0WJgSyFpdL3Jj5lExrFx+ICxLf/AMP+i/tFY1ahlaRB0nSZPAIIMrY37x74p+JOqtSzBdVUQFNhpYEz+MeYWvckXAg409D4po0kNDJIHeA+ojRTdmInSLSWjTHlsIG0YOvUqGj3B8XPoPFbcQ3K2FZwtNnsAoLHYCBJb6QPzwq611GjTFRWcMzaDTWZJ1BgCo5tDcWvtj5v1LrWcqrDsysEamVAK6lLEkHuZAtyAMI8lmmpuHlgeTzcQTfkDYHEtL/FYkuzvmuLOa+oUupeI7JOq4lal4DXHm4uD67G2GDdXiBAAKMQW3DLuG/imN7GffGC6P1lKSstQsKhYszm+o20hYknyiZMD74e9NzIr01aZ8Qs2kxIUMRED2k+rYVW4YtORhJdcEzq/FKKhYpcBT80T5gpAkG4mfUTtEk3I9foVWAUnYGDGxiLiYMkAg7fnjK5vQAJZRrGxMCPf2wrqZZkYlJ/igWgqQQN5M3EeuBbwlJ4gyClh/Vb8dapeXUGUMxTzLZWG4eJC2uGEqZ4jBVY0FIFTSpZii6gFBYAGCfwmCDBseDfHzE9dLIRUIIdyxBgXmXYj1BgDBlfPHMo+p5JJdubGwtwYAX2I7HBH/GgHWE5ouMFfQqvTKIVyTpA1K0NHy+ZgZBMgANG8XwvrZMKA9DMKW0gKpIYME0vpVhzEepDeuPn9LP1aZGpnOtl1KTc6RpU8liFkD7YKyfjMrKpBAJDM0LTQXux+XVF4uSOCZgxwJZm9Ut4dpEzC0mU6t+002YroqLZhINxuQN9JFhJJ8vfCnP5OjTB8chyLhDxraQWYeamNReIuZiAIOK+ldQSmypRZjJC1KjSDfZkT8C6ivmMkxHl2IWQUrXrCpeVGv02MXnYE3404e2j2bnFuB0SLC0lwKPZ1KipUZ41eSjSOkADyhVYiwJaZA1Hk2xM91xzl4Q+CrECKU69zqGpjqYkRe1rxxjzOUh4aEWkyCOwFiDEwZG1/L6YHzYLxcrJLHSLHax23Mna+GC3B8UVSo0Y9fD5JTkKDO2pwAsm25JtY/a5OH2XpEg6fcR3BvA4wvzWZWluBM/KPpf/AKeuBs18UFWHgxPqO+43jBOY+qcDHsoy11QyBha7KZUlXIi0MP7/AKHBGe0Ll6+pgD4RKg2JkAAr3uRt6YyB65XppRfxCrFXkeXTHiNssRFuZNt8B5alUriNRKoLEyY9B7xEDE54Mzc92Atsha7pHxgWps7UhNNQHOqzTMWgQxKxvEsMYurULlnJliSSe5N/zONZlvhzTRCFiFdhUqf6BCi14lmP+lY3xMt8JIWZ2LIu4WY0xtLXMmNhsbCbYNlWhSJtRRKyGWzrDa676TdfsRH13wZlcsKp0qjK+40Aup9dN2A9ifbG0T4ZoSG8OLQENrcFjMlj62Ec74Y5XKJRUJTULxYWnt3OAqf5Fg+EZWuGVlMt8N1HbUIACmWJhQQYvMEbEbSMc5LpFXSXFJjSj5iI3tYG5HqMayqhZgB8oPlHBItJ9BsB9e0V1MqKjtVdNYpkCih+WdixBN5Ox4UTziX9WTrv+/ohDGrKJTIEeUe5g/YjExuU6eSJepLHcwAPoIsOw3iJxMD+rHRZ2YRgM1YO2hLcX1TbHyn4kYpVrIh0qMywCrYC0bC2PMTFPAfuH0VbdUN0b/6v/P4hhnkP/W/qq/8AzXExMelX0+S6t+0N8kR13/6RzzA/NoP5Wxx/4f0x4btA1eYTF/wc4mJiV3/Ud5pbP21ZnaQfMHUA0M8SJ/Ee+EFVYQAbRW/KI/U/c4mJh1E6en3RjX5LQ5vzZIs3mYUqTAm5DEiSCeT3xnc0Nvp/8cTEwVDn5n7JtDQqvMfJTPN7+zkYZ/CbFWzBBg+Abi3IxMTDa/7Tt811TRJulnU7g3HhtY32gj87402TcmhSYmTAvz8x5xMTC+L5en0Kmr/thJOsCKluSJ9fMd++CunCK6Raa0H1BF5+5+5xMTDB8A8lTw/7aorN5T/VH6DGi+IxpZKYsgoUSEFlBZ0DELsCRv3xMTC3aj1+yaNWeqEylIBkIAEgA23BBkHuMX9TH72seTTpz62xMTCn/Ed8wp6+p9PqF6wnJUibmKg+moW/M/c4q2pmP4P74mJhZ09Spq32SXPN8w48Rv74TUjce4/XExMenS0KrGiYdaP7vL//AI3/AP3Vca/oqgUkgRZP0GJiYh479seZUr/hC2NVBK2G6/8AwnHA/CO7mfWAY+2JiY8Cpz31Sl1S+cf1n9RgEuYBm+kn9MTEwHPfiuC8pG4/zvi3WYFzt/bExMYdVvJXU3MC5xMTEwpYv//Z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10" name="Picture 6" descr="http://im.atlasrostlin.cz/zebrovice-ruznolista/645/6459-gallery_main-dysko.png"/>
          <p:cNvPicPr>
            <a:picLocks noChangeAspect="1" noChangeArrowheads="1"/>
          </p:cNvPicPr>
          <p:nvPr/>
        </p:nvPicPr>
        <p:blipFill>
          <a:blip r:embed="rId2" cstate="print"/>
          <a:srcRect l="33048" r="33905" b="28821"/>
          <a:stretch>
            <a:fillRect/>
          </a:stretch>
        </p:blipFill>
        <p:spPr bwMode="auto">
          <a:xfrm>
            <a:off x="539552" y="1772816"/>
            <a:ext cx="1872208" cy="3024336"/>
          </a:xfrm>
          <a:prstGeom prst="rect">
            <a:avLst/>
          </a:prstGeom>
          <a:noFill/>
        </p:spPr>
      </p:pic>
      <p:pic>
        <p:nvPicPr>
          <p:cNvPr id="21516" name="Picture 12" descr="http://t0.gstatic.com/images?q=tbn:ANd9GcSgnslt1iHMxTaaFRabC_3HV1vYRelfUHa8VLTcNXNv4UqP3_RBU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861048"/>
            <a:ext cx="2466975" cy="184785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03848" y="1600201"/>
            <a:ext cx="5482952" cy="1540767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- řapík až 1m dlouhý</a:t>
            </a:r>
            <a:r>
              <a:rPr lang="cs-CZ" b="1" u="sng" dirty="0"/>
              <a:t/>
            </a:r>
            <a:br>
              <a:rPr lang="cs-CZ" b="1" u="sng" dirty="0"/>
            </a:br>
            <a:r>
              <a:rPr lang="cs-CZ" dirty="0"/>
              <a:t>- husté trsy</a:t>
            </a:r>
            <a:br>
              <a:rPr lang="cs-CZ" dirty="0"/>
            </a:br>
            <a:r>
              <a:rPr lang="cs-CZ" dirty="0"/>
              <a:t>- rozšířená v lesích, na pastvinách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274638"/>
            <a:ext cx="4906888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Hasivka orličí</a:t>
            </a:r>
            <a:endParaRPr lang="cs-CZ" sz="3200" b="1" u="sng" dirty="0"/>
          </a:p>
        </p:txBody>
      </p:sp>
      <p:pic>
        <p:nvPicPr>
          <p:cNvPr id="23558" name="Picture 6" descr="http://t0.gstatic.com/images?q=tbn:ANd9GcTAgyi-ikIhVAx2p6SVh1fGTbz5AIhQcLZXyaNXPpiJpyULfhB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2370841" cy="1775843"/>
          </a:xfrm>
          <a:prstGeom prst="rect">
            <a:avLst/>
          </a:prstGeom>
          <a:noFill/>
        </p:spPr>
      </p:pic>
      <p:pic>
        <p:nvPicPr>
          <p:cNvPr id="23560" name="Picture 8" descr="http://www.wmap.cz/opk/vmp/images/ros/jpg/hasivka_orlici_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3284984"/>
            <a:ext cx="5400600" cy="31323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118</TotalTime>
  <Words>134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 </vt:lpstr>
      <vt:lpstr>KAPRADINY</vt:lpstr>
      <vt:lpstr>Charakteristika</vt:lpstr>
      <vt:lpstr>Životní cyklus kapradin</vt:lpstr>
      <vt:lpstr>Kapraď samec</vt:lpstr>
      <vt:lpstr>Papratka samičí </vt:lpstr>
      <vt:lpstr>Osladič obecný</vt:lpstr>
      <vt:lpstr>Sleziník routička</vt:lpstr>
      <vt:lpstr>Žebrovice různolistá</vt:lpstr>
      <vt:lpstr>Hasivka orličí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20</cp:revision>
  <dcterms:created xsi:type="dcterms:W3CDTF">2013-02-03T16:00:24Z</dcterms:created>
  <dcterms:modified xsi:type="dcterms:W3CDTF">2013-09-21T14:17:41Z</dcterms:modified>
</cp:coreProperties>
</file>