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56" r:id="rId4"/>
    <p:sldId id="260" r:id="rId5"/>
    <p:sldId id="287" r:id="rId6"/>
    <p:sldId id="293" r:id="rId7"/>
    <p:sldId id="288" r:id="rId8"/>
    <p:sldId id="308" r:id="rId9"/>
    <p:sldId id="312" r:id="rId10"/>
    <p:sldId id="307" r:id="rId11"/>
    <p:sldId id="268" r:id="rId12"/>
    <p:sldId id="300" r:id="rId13"/>
    <p:sldId id="301" r:id="rId14"/>
    <p:sldId id="304" r:id="rId15"/>
    <p:sldId id="305" r:id="rId16"/>
    <p:sldId id="311" r:id="rId17"/>
    <p:sldId id="313" r:id="rId18"/>
    <p:sldId id="277" r:id="rId19"/>
    <p:sldId id="31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C4E9A51-E880-4DB8-AA46-BBF32DD7AD3B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26A7349-212C-4F89-9B01-A0EF0BE7A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newsflash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b="1" dirty="0"/>
              <a:t>ZÁKLADNÍ ŠKOLA SLOVAN, KROMĚŘÍŽ, PŘÍSPĚVKOVÁ ORGANIZACE</a:t>
            </a:r>
            <a:endParaRPr lang="cs-CZ" dirty="0"/>
          </a:p>
          <a:p>
            <a:pPr>
              <a:buNone/>
            </a:pPr>
            <a:r>
              <a:rPr lang="cs-CZ" b="1" dirty="0"/>
              <a:t>ZEYEROVA 3354, 767 01 KROMĚŘÍŽ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projekt v rámci vzdělávacího programu</a:t>
            </a:r>
          </a:p>
          <a:p>
            <a:pPr>
              <a:buNone/>
            </a:pPr>
            <a:r>
              <a:rPr lang="cs-CZ" dirty="0"/>
              <a:t>VZDĚLÁNÍ PRO KONKURENCESCHOPNOST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ŠABLONA ČÍSLO: III/2</a:t>
            </a:r>
          </a:p>
          <a:p>
            <a:pPr>
              <a:buNone/>
            </a:pPr>
            <a:r>
              <a:rPr lang="cs-CZ" dirty="0"/>
              <a:t>NÁZEV:  INOVACE A ZKVALITNĚNÍ VÝUKY PROSTŘEDNICTVÍM ICT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PŘEDMĚT:  PŘÍRODOPIS</a:t>
            </a:r>
          </a:p>
          <a:p>
            <a:pPr>
              <a:buNone/>
            </a:pPr>
            <a:r>
              <a:rPr lang="cs-CZ" dirty="0"/>
              <a:t>ROČNÍK:  VI.</a:t>
            </a:r>
          </a:p>
          <a:p>
            <a:pPr>
              <a:buNone/>
            </a:pPr>
            <a:r>
              <a:rPr lang="cs-CZ" dirty="0"/>
              <a:t>TÉMA: </a:t>
            </a:r>
            <a:r>
              <a:rPr lang="cs-CZ" dirty="0" smtClean="0"/>
              <a:t>PRAKTICKÉ POZNÁVÁNÍ HUB</a:t>
            </a:r>
            <a:endParaRPr lang="cs-CZ" dirty="0"/>
          </a:p>
          <a:p>
            <a:pPr>
              <a:buNone/>
            </a:pPr>
            <a:r>
              <a:rPr lang="cs-CZ" dirty="0"/>
              <a:t>AUTOR: MGR. RADKA PETŘÍKOVÁ</a:t>
            </a:r>
          </a:p>
          <a:p>
            <a:pPr>
              <a:buNone/>
            </a:pPr>
            <a:r>
              <a:rPr lang="cs-CZ" dirty="0"/>
              <a:t>DATUM VYTVOŘENÍ: </a:t>
            </a:r>
            <a:r>
              <a:rPr lang="cs-CZ" dirty="0" smtClean="0"/>
              <a:t> 25. 10. 2012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b="1" dirty="0">
                <a:solidFill>
                  <a:srgbClr val="FF0000"/>
                </a:solidFill>
              </a:rPr>
              <a:t>VY_32_INOVACE_ </a:t>
            </a:r>
            <a:r>
              <a:rPr lang="cs-CZ" b="1" dirty="0" smtClean="0">
                <a:solidFill>
                  <a:srgbClr val="FF0000"/>
                </a:solidFill>
              </a:rPr>
              <a:t>32_RP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txBody>
          <a:bodyPr>
            <a:noAutofit/>
          </a:bodyPr>
          <a:lstStyle/>
          <a:p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6. ročníku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Cílem prezentace je </a:t>
            </a:r>
            <a:r>
              <a:rPr lang="cs-CZ" sz="1600" dirty="0" smtClean="0"/>
              <a:t>praktické poznávání vybraných zástupců hub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obsahuje </a:t>
            </a:r>
            <a:r>
              <a:rPr lang="cs-CZ" sz="1600" dirty="0" smtClean="0"/>
              <a:t>fotografie vybraných zástupců hub s popisem i bez popisu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Speciální vzdělávací potřeby</a:t>
            </a:r>
            <a:r>
              <a:rPr lang="cs-CZ" sz="1600" dirty="0" smtClean="0"/>
              <a:t>: atlas hub</a:t>
            </a:r>
          </a:p>
          <a:p>
            <a:pPr>
              <a:buNone/>
            </a:pPr>
            <a:endParaRPr lang="cs-CZ" sz="1600" u="sng" dirty="0" smtClean="0"/>
          </a:p>
          <a:p>
            <a:r>
              <a:rPr lang="cs-CZ" sz="1600" u="sng" dirty="0" smtClean="0"/>
              <a:t>Délka aktivity </a:t>
            </a:r>
            <a:r>
              <a:rPr lang="cs-CZ" sz="1600" dirty="0" smtClean="0"/>
              <a:t> 10 minut</a:t>
            </a:r>
          </a:p>
          <a:p>
            <a:endParaRPr lang="cs-CZ" sz="1600" dirty="0" smtClean="0"/>
          </a:p>
          <a:p>
            <a:r>
              <a:rPr lang="cs-CZ" sz="1600" dirty="0" smtClean="0"/>
              <a:t>Prezentaci je možno zařadit jako doplněk k probíranému učivu, ověřit si na nich praktické poznávání náhodně zvolených zástupců, či využít jako test na zjištění znalostí žáků.</a:t>
            </a:r>
          </a:p>
          <a:p>
            <a:endParaRPr lang="cs-CZ" sz="1000" dirty="0" smtClean="0"/>
          </a:p>
        </p:txBody>
      </p:sp>
    </p:spTree>
  </p:cSld>
  <p:clrMapOvr>
    <a:masterClrMapping/>
  </p:clrMapOvr>
  <p:transition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J:\prázdniny u babičky\P73109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24744"/>
            <a:ext cx="7920880" cy="538982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260649"/>
            <a:ext cx="7919888" cy="115212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PRAKTICKÉ POZNÁVÁNÍ HUB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48064" y="5805264"/>
            <a:ext cx="3312368" cy="57606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test – 6. ročník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</a:t>
            </a:r>
            <a:endParaRPr lang="cs-CZ" sz="3600" dirty="0"/>
          </a:p>
        </p:txBody>
      </p:sp>
      <p:sp>
        <p:nvSpPr>
          <p:cNvPr id="16386" name="AutoShape 2" descr="data:image/jpeg;base64,/9j/4AAQSkZJRgABAQAAAQABAAD/2wCEAAkGBhQSERUUExIWFRUVGBcYGBQYFxgYFxcaGBgVFxcYGRgYGyYfGRokGRUXHy8hJCcpLCwsFx4xNTAqNSYrLCkBCQoKDgwOGg8PGikcHyQpKSkpKSksKSkpKSkpKSkpKSkpKSwsKSkpKSkpKSwsKSwsKSwsKSkpLCwpKSkpLCksLP/AABEIAO4A1AMBIgACEQEDEQH/xAAcAAABBQEBAQAAAAAAAAAAAAAEAQIDBQYABwj/xAA8EAACAQMCBQEGBAUCBgMBAAABAhEAAyESMQQFIkFRYQYTMnGBoUKRsfAjUsHR4RSCBzNicpLxFkOiFf/EABgBAAMBAQAAAAAAAAAAAAAAAAABAgME/8QAIhEAAgICAwADAAMAAAAAAAAAAAECERIhAzFBBBNRIiMy/9oADAMBAAIRAxEAPwDxW5qBMzTCx8/c1M2ZncZB/pUTDvUg0JqPn7mu1Hz9zSUhNBI7WfP3NJqPn702upgO1Hz96TUfP3pK6gBdR8/el1Hz96SKWKQHaj5+9JqPn70ppIpjF1HyaXV60ynUAdrPk/ma4OfJpSuJpooAdrNJqPn70s000ALqPn712o+fvSCumgQoY+T964ufNdTTQA4OfP3pdR8/c11u2TtSUgHLd/cmlk+fuaZNdNABFo43+5pabYOPrXUARtuf33NN1RUvu5YgHBJifrFRUAdAz9qSKUU2gBabFOpBQBwrgKUVLwtsM6hjpUsAW8AnJ/KmNKyMCrSz7L8Q6qyW9YYAgKyswnbUoMqT4IFbPknsnw6uHw4AU9TqwyZBWMaiMZkCCY2rS8y4pVAKKFuGbaP+OHB1lT2OlWbbdR8qm9WdC4fGeWXPZLiQqsbRGrYGFY/JWIY/lSf/ABHic/w9txqWfymvQk4VE2XS3gifqSRJx3JmnPqiCceJkTj1/X6Vn9huvjRXZ5/b9kbuzQh7yCYnI+EGZ+1H2vZW3pGr3hbuQUUT6asx6RWnvuAciJ9V7yTucnHamlhPj7/Y1L5GzWPx4IzB9kATC3GHcyhaMgZCigj7JXo+EemTJ+Q0x963AtDx9QYOMk4zRttx4n1kenaP3NJcjFL40GeS8Vy+5bP8S2yztqBFDEV7DeCsCIn55BPiMzQHEcpt5OlRPfQD6RkHz2irXKvTF/EfjPLgtdprc3/Z+yZ95b0Z/wCYkqoGB1Eagp3mUj1FUPOfZ02uq3qZIk6gA65iSB8S7dQxVqaZhPglHZSUkUpWuqzE4GNqVjSVKlsDLbeO9IQwLGTTTTrryZiPSm0ATWdq6us7V1ACMM5G84/OmtRnNOVXLLAXAM9wwYeYkY1CdqGtmBBEg/mPUetAEYYjY4NJGKW4sGm0AdXUrrBIkGO42pbVssQBudqBjas+S8ifiGOmFRY13GB0JO06QSxMGFUFjGB3qy5T7KuWXWkazCl5RZxODDPE7D9M1ueF4G3at+7XUEtk6iRpk7EaVMhSAekSWkgkjFCZuuH1gPsxyq+9kLwy3CkHQylE1Asw1HqEksDKkmIAIiCdJz/lxW2OmCrozgwYQh01EH/rdNiPTxVbf5gyItpkKJATVIi4EAHu2KDSh94GbQNMgL8UmiLHNDatgWmhGa4HslegygUHVGAytp0llOtJHis5NLR1KLaQGbbqHIGEy0H4FJgMw7LOCexIBAmg24ofiIzP4u3cgH9K1ns5wylXY9ZI0G3Iwm4kkgnUCR4+prP8y5A1giVDpMo/YwAPETAyD6bjNZY6N1JXQKlnVjJA9RPrPTI33x86C4/l7R/DuEEjYklT/ugEfcVYWypmT9Y3/M4P2qLiVUjTA2/mEz2Ik4jes7NUjNPeuhtJLTnAESBiRvKiNx4orl19hGltJM9BIIYxgjSZt+sjxvVkeCBUSQ4kyXCzPidMfWmWeXZPSAc/CzbYOSTjviO1O0FP9Os8fc/EFPqN/tM/Q/SjuH4vV5J9IA+maB/0gQxDAxqwzaTkSSCYJPmJqZdHdZO+x8z2yM0goNv2iwxEwYmTHzgg/cULe4J7ds3Wi3ZDBdDEdLtuLbAgq8FQdGJDTIDUVYuNiP8AA9M5NTXOLMqGyFDAfEYBbWcxAMkntgVcaMpX4U9vlHCcQHPvHLJ8S+7XUAN31EqGtqI1MoOmQx6ZIy/N/Zhrb3DbZTbBYrOH09tSgnSfqa9Nscju3bZuEe7S2dS3OoHAJDINOfkAQ0n61XFcgIA/glXk/wALTkzE6MgZBn3ZyJEbADXJ+I55QjLtnlYIG29NZpra849gbi2bvFMDatIBl1ZS7MQqKiPD5JySABByaxRFa9nDKGLoSup6x338f3rkWggks7V1La7/AD/tXUDotP8ARO6mdCAkHSAcnMEwYDdRx9KHu8m0gnVI3wCDHmDv9J7+KtOEvhk1MoZiDnIiDBAjY7fninctJLlNgqvc1nGkKCST/sGR3Kg+ZRPRlyd+9EcJy97phFnEnYAfMnao75BZisAEkgeBONq1XC8InC2gl5lW9c6mtFgrIBi2r76WOW0kAiRtNMZmrnAPbILJgH5qfSQcU0XgHBtqQQQQDBhgZEY2nsa0rcUGk6lxIMENI3AgsSfuKXkSWreq+F3cLbBIGQNbEblQBpk7xhTJwIqCcmbvgbb8UzdGDDdJUlcknVk9VstozvAA3Aq9tcqUDSBj8IG4GRIwTqIkj+WDE9RXz/k/N7i3VuDIGGJMFgRLLGmE8iB07wa33KvaG1eBA+KIKvGrAEnBIZdQHw4JiROKFOLOxwlHfZTLym7w4CXW9/Yd4YgMYJBxdH4Rpk6xOVb4djXDldy25FoXWtEfEgdgwx0uFmOoSAwyCp3M16TatasaRuQwYYWZ1KcETtqUmDBDExFN5Z7PNbuO9m+QGaQpQsATls6gzkwMmMACAAskuNSFDmxZlOVezb3ww93cDqoZC9t1UnUoI1ESDBxEZycUWH4m3bm9bF20VBctMwf53yCROdQB26tjV9zr2odAbaEXLuZMEIgnB0ycnOlSe2owsTSrevlCdR1CIuKB7wksdWRPgjGQR3npwlUdJm8XKW2tFNzTgLDg3LZa0xnpuSuqDDFWLFXgzkNIiCDVCeHIYmdR7kDeAP5czHeK2JvcQikXbTXUYZW5bMwRtqg4O5xPqTQXE8PeCBhbCoTBW5ZBu2pn/mBYAViCFZ5JwSFNZ99GqljozFnhG7SPUzt3BBP0ofi+UaoXW0Yhevp8xnq+s1frwLu0QkmQAFIkyIE3HOZ2A/KjeE9n+IO1i59A4nt3gATSSZTlXZl7HL2WVh2EzLfhO2+/erbg+Q33EpYcjsSMeOlj86urXJuIVlD+/UMyKCHuFAXYKAWRsdRGJxk/OXiOR2rZ/iXk94I3W47bmesZI2g/eniQ5+Irf/jfER12yB3OPOJ2xvmaLHLLVoE3bhJEYEHSZUoTMg5AICq0xmRgzO1u2TpvvGf/AK205mDm5pmMdQA3oPh+bBHAKDiNIabRRm0pPVHux/DyBkBh2imkhNyaB+a8wa/c3ulRGlHAwRq6gAZB23ncQBkVfeyNi4tq47M4lxE6ijKFGpguo4LM0kZOjfFXNz2Q4a9bR/8ATvaLAarTXAuncaH0sSBq/lb5ETR/+hFtRbtIOkQEgISEkgrMSyy2MEevxHeEGnbOefLFrFGA/wCIVluJttbW6yohBKacO4RSjBj/AM1Cr4E/ETBbt5R7RcoPCX3tTq05W5Ea0YBkcDMAqQdzmR2r1Xngb/UXQF0FriggpBJCoumCMsYJ2CmQVO4FRZ5Da4y09i6yWb1n3ly04gkyC7W4wzWoU3cdS6yYx1Cnbpk8nFUconlNOAp1xBODI8/Slt2/Jgfr9Ks5Eh9oYrqfajOe/wDakoHQdw1t7VxrbgrrBgHuc6Y7EHaR5FaLgOHJuGFBWYaYYSCCo0wS/UV1CCDidqquG5q1wnSIgyqmGi6SdGg7jq6v9virDifab/TWhZsH+IpIa4IGgwytoKHquFWZWuSQVMCd6jb7M6sN5zfKXWcqrcWsqJgrw5DvOrs/EgtgZW2NOWaIwt8sWOuS0kksSSZMkyd53mjhzQ6dKIBMiZJiZyB9TnPeor3ESwLsbkQuonqgAAAnOIAAnYCBFWtFxi+y+4X2IYCzdLkW3RXMAC5qZiBatrqOtnwFO0FydOkiiPaHmS++VURVWSxtJqKgv8JVnycHM7kljuALbkHHC5wiWjaS2yOxDheu6Qg0sQx/6+rEXJTYqZD5Hyr3vGJc1gOt1rh1DVqW2A5hWEQFBXONJJPw1VXo2SrZHZnIEA7jxJkkyB1Zn4Zn5TVhyngrpuJo1KQwAJwZLYk9t8j6Vr+F463duWzr96yEBkNsOhKnU5BY6VYprgiNQyAABVqnAWxdD2WtzHQqnIYDq0rHfSQWx0yBEk1i+FnWuZVRc8r5WSB7xBbAHWrGcyS0AEllLajLHqnYYFXHF3NNp9AM6GIGxODE5BBJgdvA3mhuECABtQJkEAbAn4QRq36lAmCTFEWTqeOy9bE7En4AO5gS3/ia3Rwyds87GuzxXvihuq5h0K5hNKoFYAFNtOkjT0qCZAY67gfaLh3DRoSSCVce7JEkg5jVGRAnP51Z8fymbnvUIDRmJz5iDkmFxImN6zPBex6ysXGWSxZdRuTJJWGuQykDdozvGKyaado6FOMo70W9/mNkYm2WOwUg7jOEJMepgYpoCsgMKUbCkR+Iden/AKSFIPYncYqf/wCL2BkqRMdIuXM5MSC2SfHpRHNuWM6KLDBChiRsQAV0mCCoB07HH50U+2TkvGVHF8lVipskWoDSyoD/ANpjClZncap0EQN05nx9zhrdv3jgszMGyyrgAgdYmYjAiSZgUbyTlN8G4L90MmVCxhgZBmVBQDaATMb0bwHsxw9qTbtWwTknTJYjYlmLEmQMydjSrVrQOaT3sz9n2je4Aq+6ZzmDeVXPTsoZJLRmPpirrm/s2t8gkkNiGABOk7qZMYOZ/WSDYcs5eqWh/BW2x0s6qF06++VVdUHvAJ9NqIvscx5jMwdj+W4nyfSqx/dkSnu46M3a9grABFwG7uALjttAWGCkB+oTqYH4oG1WnCcjt2em2qWlJnRbULJknJAk+R9fqVxVzSoYmO2ZGZAHYncDzvtQnE8eqpq1rHaGGQQTjP8A3RTSiguUvSRVULpwNI0kbgdtoEg/IZ8YNUXODdkWltvqb4LmnpkAmJPcBfxBe46sTo0K3IMjWokGPMgHfIjttOak4izv6iMEiR2H602rRKdMxll04qLHEH3d5UldleQJZrOrdZB6SCpUSojanuezOi673BbulfdsGAZNhdF1gdUA6QJLFoggeTsrHDFrgJKuUOrUFA61ttbDKAIDltUgbAxOBVRz/gma2xTWAYCqpKnQn4SPxMAuoqd4NEYbs0z8R85c2sJbu3FtNqRXdVaQ2pVYqplcGQAZGKFIwCfyq69seX+54q4vTB610yF0vmBqz0tqX/bVKowflSOdkloyO/0rqVGGYGP/AFSUEl5wwFpFuOxBLgKQROqBrcD8Wi307jqPzrOsfmf3/erj2kM3dJICIAqCS04BZlwCQzEtqgAgiCRFVQdR2J+Zj7D+9CGIjxEiR4OPvuKfZ4gAg6RgznqGDIBE5Gw2ozhONtxFy0kdjoIP/kDM0nGcNbK67R2+IAkwNpzkb+ooHZ6DyTgB7lbqsh2V74vLcDlpASCJTMQhAY4gEHUtXwXA27l8F2gLdMy3RBCEoYjSQA2ptUadz0kGH2K4Rbui3YQvfuI4e6R/yCz6UFud/wCEHJ7Nr0/hmtb7K8rxc4hiBb99eS3bO15jotyIUdAAyYJJBOK0S0bp2jS8q4f3YZh1Xnusi9OgjqCEKpggtElohZK+a01vhv8AT5wSy9TfhEsiCSdwPXHfvWc9iOG13rzauhmhcCbjanuXrs7qD7wLiJB9BG65rYlCQPhUjT2IiSvyMAelFkPsqAoLEWzBVbgc7EXIUgkA5P4dJ7EQYEkjhbgYWWVdJLsrjcAoCjKM9mWB6KKz/NbrW7mtGIdHuFwql5Hvgdv5lW+FE+QNtr7ldk2rKhjqcAszCAHuPDap7S1xswJifSkwaLS5qk6CB8BJYMRpk69iM6dvHcVPcthgSRsO2+3aBgwYoW3LggMVAMYgyAIKn5wfXIoy3j6z/f8ASKRJ51b5jxFy86h3YglOgMLcEzpECASIJkkiDJq24fmPEIMKGUOvvDcLLoQ9Vxg24hDMQciO+NDwvL1GDLGTJJOZLknTsJImPNUfPuWNc1KD1EaACxCEMDqUxsTvqjOR4rFxa2mdS5Iy/jVD+b84t3Ua3qgY64DI3UrbAyVj9PTMPLvaZl6Xhs7lgGAgDuIbPdvO9VvBexrhUQXEVVERLOQBAiWUSYB3PY1Yp7GAAMHfX3YAEbjZdxj1+lR/Y3fRb+mKq7NLZve8tq8EatDaTBjAMYkbHt5miLZOnznPf9mqHjORC7ok3YRQoEgSoETJEqx7kEagsYxWgRSBn1+ldCOOSS6M7zf2jsAG0/vAzaSqqjszMOrSukEM3TkAxBzVe3LLl7IX3IBHxEM5BE5CnDAgGCc+la9OHBJ6piRAO20j7bVFfuCyF6WOp1ToUsRqaATGyiZJ7DJqHDJ2y48mC0Acg5ObGsSWBjTqMlFJwgMxpBBMR+IDtR11ZWI37ed4+0bVNMST+xULOdTQRgd+xEQZ7b1p0Q7bsEuoIOlf5YA2OxyfJXEz4qr5hYhY1QoKgtkGNQgz2ceRmVH8xFWfH/8ALLCOkDB7DpmYnYrmPFVC8xV30sJ1q2+xbqOlsd9Aj19YIeXg0m0YL/iB7NW+I4c3AdN2yjvt8aIELKY2OkNpOxNr1M+M3LBEkZG0j+1e2e0fBGyffC8xs2ibqBiCR7srNqG/GM2xAlluMxJJY14leOSYifAj6D0qLti5IpJNE1hJFJXWNqSgx2RcRfZ2LMSx8kknGBv42rrbAEEjUO65EjxI2pj7n6/rXFCIM4M/b9KBjnubAACBuBk98+aRJyfzqWxwRYwCDjJ7DsM+pxRRtIAZUCI+Ylf7mmaKDasK9meZ3Ef3aXCou9BAJGrV0hSR2MgeILDZiDvuXcUlmzbN1veE2riWQtsKUnAfREMrorP7xwjyXaG1JPnHJOPW1dliVUqyM6rqdVcQ5QFlAYrKyTgMTuAa33GION4cNbtlFuBmRNLaWNu2A6FvCNpQGMLbLEiBFLoqP4epex123asW4ZSDLBgSQwMMHOBEteLGckup3EDV8SsqS22SR5AzE+sQfrXmXJ+PdbtiyNLhLXxF2Ls5tkEkEwwm2TMFhK5AArdNzLWpXLfhOkjWJ6oIkQWWIPcEGKiMrK5INMzvOuPFtw7agCVAAgEzf1tcIWSekCAAW6lAE7Th7t+07MxKtedUiAWtoQypjuYZIB6hIJM1HzPkX+odb1yUCfBuSGgRoTcBSA0neI71oRwY9yETGkdO5gyCN/kJ8y2ZNVJWCdbKWzxty3m2ZBM6T8JJwTtI2md61vDXtSqTgxkeDiR896xug2jBk6CxkDAByurG8QMYMxRPKuY3nuKrXIUhgARnIJ33JwCJ7H0rCLwdM3nDJWjVo0MB6QPyk/YCnXbClpbviJjyfr3ptsGVE7Az67Dt6ipQsnNbnIJ/pl3j+35VDeKv0adUMpbsFIBdWM75UbTmJp/utAaMkknJJzAHc4ExgUl+/wC7tszHYMxxJAgnYbwJ/KgQQFxUdnig+oCeltJwRmA2JGcMMiR+RqKxxysMMGjxkQRIPyIND8Vze3ZTUzTsAfJYwi/ygkkASRuKG6Gk30F37PcYPfbMZIM+YjzTtELnPrG3j9aG5dzQXUDREkgDUrbE/iUkHbse9T8Q8A+Djv3+WaAorOYcyChsjb4iQEA3MsdumDO23rWdfjyS/vVIAAlslj0hVPQcHD4AJ6DnImx5hwd3W5TSLcAkOdj1FwEA2Mr3GSe1D8By5yhNzT72G1xOkSWICq0/gGfPVuIFYNSbN04xiXHDXw/Do4IZWVSZk/F8eRPk/XB71jr3Kr6Mts6QBEXVaPgiCE0l9U9gIGRJ2OvS37i2FUnBk9yxbJIP8xLACYAHyqk40XGcAiAxAOnBg9j477dzPetvryIhOujJe13Fv/pLj3nVS/DXUtlRp947QFCqATJUOCpIiSNznw66M+leu/8AEPgzfsA27wD2Sznhweq5bClfegatUhEMwukic15C+/mqn2ZzJLBx9a6m2tq6oMrGsmT9akVIUkHIj032+u9KqSHjJ38wBmcZwJntUaHM/n8jQaRr0m5fOomJABJ22H6inBi0/c5JOPHfcZpnAvD5O4IJkjcd47VIoMnO+fQCcSe3YflQaR/ygaAT4+Ww+X9qt/ZznS2GZXnQ5XrHxW4YSwE9UoXUofiVokVU+8gRODE99sjJ8E/am2xJA+g+vmmZnt/L+MVW1ZUadWsMrabbFUV1IwykXNOpcQM+BteT8OttNCKQLYgScwjqHJackkEF8fDAECvnHhvaa7qPvWNwMAuSQV0gAFSsERAx8JgSCYI9w9nfbSxdm5adCdIBtOQHFstp6hp029MM8AsIJYmGMEUl0aynkag3AtiyxhgLoBAmJ60cb5IyM0bwjjTqGps9yckrJAk4AMCs7xXHtbe5acQt0601AhpEG8rRuuUnGNTRJipOWcVGqesOyNgknMgjIyJJzAkb0OVMahaLzmXDKwMaiYOFjJYEtGrYwI9NXqaG5Lw5RZuaTc/mhsD4YIOQd57Z9K5OPVhGTkzEwCMwdsST3/EcVZ2mGCYwPEbep/7RnbHrRSbsTbSomt8RuWjp8HGJBkmO9Ti5AE+fzjegOHKlREZJbV2+LBzvOTU1pjJ1REjT8gFHVOx1TgSIHmaZDDTBjb9/5FRcUkj9P32pjmTgkegiIB+R8R/uNKTiD3JiPB2+dAjOc24EuwUCBMFZkAkkzuGHYiDknGmJFdxXKb7gj34ACgCQxLNCkF+ndY+JRBmSsr1bC6k4M7ZOxAPgjbb7012AY4iDqJAgEENORvBGfpUuCZouVqqAPZbkgsWgIgCdI1FgogAQCIUACABIgapJc1dXjIIH9aryTcUgMQMjC+bf/UuR1ao8wD3FEWwwUAtqMCWwJwQT6ZzHaqqjNu3Yy5wknfGcbePIM+c4plpQieT3O0kkZPkyT+dObmAnHrvPp/igzxgacgROZE9LM0DtMDV9BE707CjuIJAOQNlGQYyFGfJlflFVHNOMtnWpOT+EEzIOrSuNxonHZpjGSbl0C0obYoCJIBlmKhSTsYZCT5Arz72+9sLfD8a1svqiySIA0F7ltwrMQOkg3GMjICqO5h3SGkeW8858/E3CxuNplilsuxCC4ZZVn4ZxNCjgAQCDMz3B+kj9ah4+2ARDq4KoZEYOmII7EafvQk/v9ajsltPssV5U/ZWP0+2DSUNYJjciupC/idZbqIbY/Lt6HcxMZ3ptneD6jePP5HESZGZpjPBPbcf0NPu24O2CJ77ZiZ8jP1oBEw6JgH0aDse+2MVAXMEkyTjeTgfepb/FBjucwT6nc/ctQ1y5P+TQW3+D3OozjM7QKjK02nasfX60EIQtRXLeYtZupcWCyGROR8iARI9KEFOMRvnxGPzmgVnufsv7Z2r/AAq3GJVrL8PauC4xOu42kI7XDACu9tiWJGkrkQ01PwfObV7WwZLinLKCCp942nUZYlFZGuatiApELDKPCrXGMqsisQrxrUHDaTqWfMHNX3sR7UNwd+dHvLdwBbtogdYEwROzKTI28HBq7vs0jN9HtHI+DWyuu2VJuhLtxbRBUsVFrUASUQm4WwABCZBYGL1uMWVRmRUKAuAYaZBFvVtEfFABiAAJNeep7W2b4Z14W5bZslldACwOWHZtzuO+ZIBqROYEoFAheow3VIfSJOSCVKzAic9xg14aqL9PSOI56AWCIWYW5zAUnWFABktgkTCwBkaiNNS8FzJnXrUq8KSshgNWqBrWVcLByDkQSFmDgrXOSpYwYeQSNR05JYW50hFOAAAIDHAiiuB9pNKqrfzNKyVAJAktjIXWSPVWBmFooTj+G/XjZCkfP6SCfkAKZc4sCNgN++ykSR6QRFYW17c2iEYXVIBcT7y0FiSFXqYdWkyT+HUsmar7/t3bWD7+1g4/iKxJJEgIJEDwQMk5p0RR6bc4whiIOQQBBzEZx5EgYyRiheIuy0E4AUHMTjJZdo69jmTPYV5rxntbYVtK8Vb1wWY6wygiIAecsIOMZAgzFEWfbi1hm4i17syvxFRsZLKDq/CYU7gjG1A8T0cX+lYMkmPUkyZzvnPyNRcRzUKNROYAIMnDEwSPDLHaARGK8/u+21oJJu2UC62H8ZCWKsR/ygZBGn4d21LECaznG/8AF22zBxbuNI6kBVQNOpEDag0nStt5EiWYRigmkbbieYnT0sCw/m7OupNhJVwUcdxMDqiqjn3tMLCK14rZfpuG2wD3LgBUkKmoadTx1iRCt2WK8151/wAQ7983QgFpHCAKCS6Ku8P/ADNC6miSFCggSDm+L5jcumblx3ImCzFtyWMTtJJOO5PmssV2ay5fxHoHOf8Aiq9ziGPx8NcW0HtkEXAAiagrEwLiuHYNBDFuoEQoxPP+cHiuIe6QZfT4npRUkwACTpkwNyaERAywN/HbHefNdYvskER9QCKZg5NqhTYKmGHxeoLDxInFP9wi7kuf5V7ejH+1I/GkyNKjYyqgRGQakXiGEEAHEkbEfUEGM0CrRPb5Y7Z0BPQtB7eTNdTEug//AEj/AMmpKDMNvcjDOfdsrgtspCmJIEAkglyCFgnIyBqAoK/w0LBOQFOlpV+oCIUnqEbGNjOKsblwjBW1IPS7dNzdSgOlsaQD8IGGzPTFdxPMH0sh0kTuBlcsSA3eZgk6iQFEkAUHS0kV5/ZptPUntvSi6dMTjcjG9My0R1zGn+6PcR8wR+xTNNADaWa41woJOFX3JOX7E7nHy3/tFUS1rfZ/iQB69snAg5+efvSs34ls0nAcKcKAIGfIEfoAKt1tx6fnIHbf1n86AsXVwFMxmSO5yB4jOfmflVlbIHg+DnJ3+w29ZqDsONxlEj/Hcdu+fuayftdzzShURLCBvMdz8sx5LfKr/mfGhVJLQFEs30z8hJOPJAFeW825gb11nOAdh4HYfvuTTVmXLLFAqtn6j9aM5wZefM/lqMUNwtvVcRfLKPzIFWHP0h1+RP8A+j/arOIrUuldv3/epS6neQfIyPy3H5mh6n0/w/k36j/FBUSJl8Qfl/aKTVE02pbrggHYxB9fBpiIgacYpopyt2pCOVoqS4QRMQe47ekVFUitkGkOhGeTM5NPuGUX0n5fP51HH79KcfhoBD7IxXUtjauoAku8xcyGOr574LQZGZlyfnUN/iWYgsZIAWe8AQPtTG3P1/WmmgMmOVtokH0pzARgZ8zg+kdjUauRsaXUQN96BWKCd8/vHepFiCJ3H3G0/p9adaIjcBtxjBgjuTj9ikt8QJEqD57eBuNtqZaB3EHNcik7UTfAESg7bNI2Ux885z37UjkQIAGwIkn858+NqBUEcLy/UJozheGdZI2Az6fWifZ24GVk7rkGMkTGJ8E1ccUURc47Y3HqY+3zqJI7ONJK0B8v5u1ltR0kmBDoHBGckeM7gg5q7Tm6kTqMR6n8vPqf/dZzmN5J0bGJJOx+VZ+/xpMqCdO0VMUxzmolr7Rc998dKz7sHyeoifsJ+5qhp5PT9Z/pUZrQ4pSsVHIII3BkfSrv2qtRcX5Ebes/1qjonjOOa5oBAARdIAED/wB4oJB6It5Rt/iHyzI2/r6UNNEcKsh/+2R9CNqCodgxpZrmNJTJLDl/JHvCUKyW0gMdMmJiT0j6kTUF7gnQwykHeCIx5q79lkLJcAiFZCZUMsHUOpe6yFnsBJxVmgtuui4gKQTLEypMj4h3mIONjM1m54snOnRjWHnHr/SnJEHV85/pRfNuWGw8AyhEqY3Ex9iP0PegAatbLTronW0Cw1GB3PbHb57Ux2nPqTHpTNZE09nBj0EAfr96AtD+HUx9aWusXWiuoFZFcTqPzNIUx6HvT5z9Tj8sU1ruBAjHkmfz2xTAYRSRj996dqzjFPcAQR/cT+4pBREDRAUAwTj0K/ufSoTUltfz/Pbc/r2pjQ1HzJJrhnt/T7067byYMjyMSB3jsKioGw3hOI3jBGZAEr5k4xt9sjMkXuc6gVZmIgaSckRMbQPtVfwlpmaE+LfcDbPf9KbdQg5ETmO9FWUpNLQ/iOLZ4nsI+dQAZowWx7oEgTqEgbkR5jEz9vSouLRQ0r8JyBMkDxMD9B5ikJ36QvTRTnjtTYpkMWkFdFKTSESAgiDgjvG/zpgJHpIpTZIEkYPft/7xSFsRTGMpVFKFq45dyMfHxDG3bGY/G07BQfhkdz22B2IxMK9kuBb+JcOEI93JwGclW0gxkgCSB5HY1aXxDSD6zmTscqe3p4p1z25sIStrhma3CoiPebQqakd1VVAIJdS2oFSZlgxmet8bb4hSyfw89dpiSVBMBleOpCWA7EE5EQThyJvZlNNuwHny67Cf9NyFnYa5lZnbpXfxTLvIktMbd1TrwdQYQZyGQqYZSNqZz1StkAwZdSG9NL4PrkUFwvMNS6W+IQAwAkzAAKkiT6jP6043joqpOOgTmHCBHhTqXMHY/IjyKEirni+MU2mU9WZUmZBBHkYImI2g+apzWiKV+k1lsH5/2rqSxt9a6mMteccmW2WKMDEYkBhjMqTIz3zVbpUJJBkmJBjaJG0DceaMucb8SaveKVKKTkr1KQVmCF6BAPY7UXyX2b/1Ac+9KKhIboLEGcAdUdpJkRjeaFa7HeO2Z8iKekjb1x223+eaO5vyv/T3ShcPgMpWRIYBlJB+GQQY9RUNxAEENMnI/lgnDAjO8z60ylTITGZ+gHn5jeo1MD9aeM9/3/amQfFAMc14xGw8Zj94H5VypPp89vPz/wDdJ74+d6Q3J3zH73pDF0waseE5xpAS4gu25zbaR/uR90b5Y8zQSgbGSp7gDvsf8U18EjcZjHYd47YqgQfdsKplCWtPMT8S99LiQNQGcb9qDY9OmDIOMmJ7yM+gxG1TcPp6gSFUwCpnfsR8s5+XmoDbhoiSNxH0+vY/WpAZaXIkkZH7zTrtqFU4z2/r+o+lRkSd6kF0gbb7+o/pQCIyx/Y+v9KZT9R27GjuA5eCpuXSVtifmx7AfXE/5gJY7llvpYuYtkQZ2J7QPI8imvyokakOpSQBsDJLY3xhScxU6cI13qaLdkTpJjAk7DufLbTRnDcXaY+5XCn4WP4m6ZmezKCPnpxQ3RDddBfCez3uOHHEfwrjAF1Vrmk6AdHvFWBqAedm1dE6AOo5/i773QXJLRvvC/5P/utTxvGWrLC4yqW2KgrqODuJ7joYkbE+lYlbhBxjtUxeWxxdjjZMAwYMgGMGNwPMT96dw/EtbYMhKsO/22+XY003zpCyYBkDwTvHj/Apuud6sZef/wBD/VxaaEP4DJ06s/FIwDsPE71TXrRRiCIIMEeCKjBrQcYRxXDm9gXbIUXMj+InSiv/ANwJAjcjImDS66BFbc4kvbOdpMeSSs/LYGgw2ZqW05AaD2H3Yf2qOJz43H9aBt2S2QI+tdS2YjfvXUEmh5lzC1d0WxAUlQo0i2LcwoLPGBEEmGnJOc1bPb4pVJsi2rgKfdaECFTNs3EU/wAIddsRckOwg7TVb7I+7BvFiFdQIckDQpMOyatrmwBmRmImRz+1Kreu9Gq0wRVCQjILeoAqdOx1vE5AZfAhUZNeIzfMLrtdc3Cxck6i06p9agU5n/P2ormvGe/vPcC6dWYmQIAG8DsBQYqjZBXE2ipmCvbYqMAfSSM/WoFSe/32/Yp3FMAwCkwAu4jq0jVjUe8ie/gbU1I22PrMfXBzTKY0EGfP0/YprLUrnJJHeYGBnMCPNctrUTvOcfePnE0qEJbuHaSASCR2x3I71OvDkkjE57gYAJJ9RAP+aFVa2a+xOhbeq6dZOQFhVA0hpbUTIkgQucRJIFJyUexOSXZnOW8ivcR/y0kCAXZlRAfGpyBP1mrbj/ZO9bSWKFgrdVtw4IU5V422bqOJUiZBFbK7bCJ/DjQNaJ09EACQsEgySVI7nTkyYjSdUjVuSI7BWMDOJAQQTjE9yRn9lmX2tM8yCayAAdWBp87jFScZy17bBSJLCRGQckGI8EER6Vu+I5faS+X0FWAIYBC+WdQWFuQdREjRidU71TcZxbIjkLpcEgg9ioIbpYDJADydiu3Uaee6K+y2D8h9k3vEkrAWCdbe7VQ0hWuO2LaSIEmXOFBo3nvEcHZxbuHi7qkdQUJwif8AarS9w/8AUTWcv8zu3LYRrhKKdWgQFDGRq0jBYjExMelAVdGjCuM49rh6icdpJH0nahaSa4mmI6aSuiuimAldSxSgUgEFKDShQe9cDFIBynpPzH9aaCaXV5pCv0oAJsqDPz/tXVHZGK6gdlxzLnNsWzY4dGS2T/FusSbl8htSl0B0ooOQq/VmNU63o/tnv8jMf2p1/hyGI8Ej7n+1I1o7Dx/mmJCFdWwP6/s96jaRv+/8U9rZqWzw5YHbCnuR6+KYwW5cLEkmSe5pJqf3G8/PH9opjcOfT9/SgDrZH2NL7z1jJIA27beMU0Wj+zUy8CShaRjt9QP60ARBu4xW+4DmfvB7xMsymTp1lCAWcwQwWIJ1RhdRxk1gktHzRPCcRcttKGJwRuD6ERBFROGREo5G0u8wf+YKCCCwtLqkDSRLbErAnwBScPzR1KyqFYDQFVSQGwegeU7gEwJAOaoLHPDs1pfXQ7pP0yPtiprXM9dwKqaVkmSxd4A1DOF1QYmO5rNQktGWEi24znqJcVi5DkaGHUWA/nnyCiyRkwZmTNnzx7d25aYBWhWERkSylADJwBrC5OIJiYHnfGOzuWx6DwBgDb0q65BxOlrK3CzW7twoyhjhWAWVBxq1vq/2iZk0S4r36VhrQvthwaSlxQqlpVtIhWKgEMAMA6WAPqoPes4bPqPO8frRnM7lxn03H1aCyjwIPYdpImhU4Yn9/wCK0imlTNVpUxq2SfGATv2FTWLST1Fj5VdI/wD03p6VD7s+n7+ld7g+lUO6DrXuYMqMD+YsxM7CMbeg2oixet6gqpqwdR02xA77q20DMGdtzVfbUqO2CDPeRP2zt6Ufxbi6elFSFHYnwYydgZjwDHYUzW7OvrbIwbfr8MgjsIVZHqKgvMjuFS3G3w6hJMfhdmPfzn0oE2T6fv6Udybh2a+g1ZnBOYhSR+lIlSTdHcZydlnSdencAQ6xvqTfGciRjeq7TVxzPinW+zIxWDKtqOsSB+Lcn19KHHG6jNy0j5kmWRj8ypj7UgaV6K6nK8VZubB2sOu+16fyBt/1peF5Ulw6FZleRAYApnaWBBH5GgnF+ANkY3711EPy5kZkMSpgwTHb0FLQGLP/2Q=="/>
          <p:cNvSpPr>
            <a:spLocks noChangeAspect="1" noChangeArrowheads="1"/>
          </p:cNvSpPr>
          <p:nvPr/>
        </p:nvSpPr>
        <p:spPr bwMode="auto">
          <a:xfrm>
            <a:off x="0" y="-1081088"/>
            <a:ext cx="2019300" cy="22669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388" name="AutoShape 4" descr="data:image/jpeg;base64,/9j/4AAQSkZJRgABAQAAAQABAAD/2wCEAAkGBhQSERUUExIWFRUVGBcYGBQYFxgYFxcaGBgVFxcYGRgYGyYfGRokGRUXHy8hJCcpLCwsFx4xNTAqNSYrLCkBCQoKDgwOGg8PGikcHyQpKSkpKSksKSkpKSkpKSkpKSkpKSwsKSkpKSkpKSwsKSwsKSwsKSkpLCwpKSkpLCksLP/AABEIAO4A1AMBIgACEQEDEQH/xAAcAAABBQEBAQAAAAAAAAAAAAAEAQIDBQYABwj/xAA8EAACAQMCBQEGBAUCBgMBAAABAhEAAyESMQQFIkFRYQYTMnGBoUKRsfAjUsHR4RSCBzNicpLxFkOiFf/EABgBAAMBAQAAAAAAAAAAAAAAAAABAgME/8QAIhEAAgICAwADAAMAAAAAAAAAAAECERIhAzFBBBNRIiMy/9oADAMBAAIRAxEAPwDxW5qBMzTCx8/c1M2ZncZB/pUTDvUg0JqPn7mu1Hz9zSUhNBI7WfP3NJqPn702upgO1Hz96TUfP3pK6gBdR8/el1Hz96SKWKQHaj5+9JqPn70ppIpjF1HyaXV60ynUAdrPk/ma4OfJpSuJpooAdrNJqPn70s000ALqPn712o+fvSCumgQoY+T964ufNdTTQA4OfP3pdR8/c11u2TtSUgHLd/cmlk+fuaZNdNABFo43+5pabYOPrXUARtuf33NN1RUvu5YgHBJifrFRUAdAz9qSKUU2gBabFOpBQBwrgKUVLwtsM6hjpUsAW8AnJ/KmNKyMCrSz7L8Q6qyW9YYAgKyswnbUoMqT4IFbPknsnw6uHw4AU9TqwyZBWMaiMZkCCY2rS8y4pVAKKFuGbaP+OHB1lT2OlWbbdR8qm9WdC4fGeWXPZLiQqsbRGrYGFY/JWIY/lSf/ABHic/w9txqWfymvQk4VE2XS3gifqSRJx3JmnPqiCceJkTj1/X6Vn9huvjRXZ5/b9kbuzQh7yCYnI+EGZ+1H2vZW3pGr3hbuQUUT6asx6RWnvuAciJ9V7yTucnHamlhPj7/Y1L5GzWPx4IzB9kATC3GHcyhaMgZCigj7JXo+EemTJ+Q0x963AtDx9QYOMk4zRttx4n1kenaP3NJcjFL40GeS8Vy+5bP8S2yztqBFDEV7DeCsCIn55BPiMzQHEcpt5OlRPfQD6RkHz2irXKvTF/EfjPLgtdprc3/Z+yZ95b0Z/wCYkqoGB1Eagp3mUj1FUPOfZ02uq3qZIk6gA65iSB8S7dQxVqaZhPglHZSUkUpWuqzE4GNqVjSVKlsDLbeO9IQwLGTTTTrryZiPSm0ATWdq6us7V1ACMM5G84/OmtRnNOVXLLAXAM9wwYeYkY1CdqGtmBBEg/mPUetAEYYjY4NJGKW4sGm0AdXUrrBIkGO42pbVssQBudqBjas+S8ifiGOmFRY13GB0JO06QSxMGFUFjGB3qy5T7KuWXWkazCl5RZxODDPE7D9M1ueF4G3at+7XUEtk6iRpk7EaVMhSAekSWkgkjFCZuuH1gPsxyq+9kLwy3CkHQylE1Asw1HqEksDKkmIAIiCdJz/lxW2OmCrozgwYQh01EH/rdNiPTxVbf5gyItpkKJATVIi4EAHu2KDSh94GbQNMgL8UmiLHNDatgWmhGa4HslegygUHVGAytp0llOtJHis5NLR1KLaQGbbqHIGEy0H4FJgMw7LOCexIBAmg24ofiIzP4u3cgH9K1ns5wylXY9ZI0G3Iwm4kkgnUCR4+prP8y5A1giVDpMo/YwAPETAyD6bjNZY6N1JXQKlnVjJA9RPrPTI33x86C4/l7R/DuEEjYklT/ugEfcVYWypmT9Y3/M4P2qLiVUjTA2/mEz2Ik4jes7NUjNPeuhtJLTnAESBiRvKiNx4orl19hGltJM9BIIYxgjSZt+sjxvVkeCBUSQ4kyXCzPidMfWmWeXZPSAc/CzbYOSTjviO1O0FP9Os8fc/EFPqN/tM/Q/SjuH4vV5J9IA+maB/0gQxDAxqwzaTkSSCYJPmJqZdHdZO+x8z2yM0goNv2iwxEwYmTHzgg/cULe4J7ds3Wi3ZDBdDEdLtuLbAgq8FQdGJDTIDUVYuNiP8AA9M5NTXOLMqGyFDAfEYBbWcxAMkntgVcaMpX4U9vlHCcQHPvHLJ8S+7XUAN31EqGtqI1MoOmQx6ZIy/N/Zhrb3DbZTbBYrOH09tSgnSfqa9Nscju3bZuEe7S2dS3OoHAJDINOfkAQ0n61XFcgIA/glXk/wALTkzE6MgZBn3ZyJEbADXJ+I55QjLtnlYIG29NZpra849gbi2bvFMDatIBl1ZS7MQqKiPD5JySABByaxRFa9nDKGLoSup6x338f3rkWggks7V1La7/AD/tXUDotP8ARO6mdCAkHSAcnMEwYDdRx9KHu8m0gnVI3wCDHmDv9J7+KtOEvhk1MoZiDnIiDBAjY7fninctJLlNgqvc1nGkKCST/sGR3Kg+ZRPRlyd+9EcJy97phFnEnYAfMnao75BZisAEkgeBONq1XC8InC2gl5lW9c6mtFgrIBi2r76WOW0kAiRtNMZmrnAPbILJgH5qfSQcU0XgHBtqQQQQDBhgZEY2nsa0rcUGk6lxIMENI3AgsSfuKXkSWreq+F3cLbBIGQNbEblQBpk7xhTJwIqCcmbvgbb8UzdGDDdJUlcknVk9VstozvAA3Aq9tcqUDSBj8IG4GRIwTqIkj+WDE9RXz/k/N7i3VuDIGGJMFgRLLGmE8iB07wa33KvaG1eBA+KIKvGrAEnBIZdQHw4JiROKFOLOxwlHfZTLym7w4CXW9/Yd4YgMYJBxdH4Rpk6xOVb4djXDldy25FoXWtEfEgdgwx0uFmOoSAwyCp3M16TatasaRuQwYYWZ1KcETtqUmDBDExFN5Z7PNbuO9m+QGaQpQsATls6gzkwMmMACAAskuNSFDmxZlOVezb3ww93cDqoZC9t1UnUoI1ESDBxEZycUWH4m3bm9bF20VBctMwf53yCROdQB26tjV9zr2odAbaEXLuZMEIgnB0ycnOlSe2owsTSrevlCdR1CIuKB7wksdWRPgjGQR3npwlUdJm8XKW2tFNzTgLDg3LZa0xnpuSuqDDFWLFXgzkNIiCDVCeHIYmdR7kDeAP5czHeK2JvcQikXbTXUYZW5bMwRtqg4O5xPqTQXE8PeCBhbCoTBW5ZBu2pn/mBYAViCFZ5JwSFNZ99GqljozFnhG7SPUzt3BBP0ofi+UaoXW0Yhevp8xnq+s1frwLu0QkmQAFIkyIE3HOZ2A/KjeE9n+IO1i59A4nt3gATSSZTlXZl7HL2WVh2EzLfhO2+/erbg+Q33EpYcjsSMeOlj86urXJuIVlD+/UMyKCHuFAXYKAWRsdRGJxk/OXiOR2rZ/iXk94I3W47bmesZI2g/eniQ5+Irf/jfER12yB3OPOJ2xvmaLHLLVoE3bhJEYEHSZUoTMg5AICq0xmRgzO1u2TpvvGf/AK205mDm5pmMdQA3oPh+bBHAKDiNIabRRm0pPVHux/DyBkBh2imkhNyaB+a8wa/c3ulRGlHAwRq6gAZB23ncQBkVfeyNi4tq47M4lxE6ijKFGpguo4LM0kZOjfFXNz2Q4a9bR/8ATvaLAarTXAuncaH0sSBq/lb5ETR/+hFtRbtIOkQEgISEkgrMSyy2MEevxHeEGnbOefLFrFGA/wCIVluJttbW6yohBKacO4RSjBj/AM1Cr4E/ETBbt5R7RcoPCX3tTq05W5Ea0YBkcDMAqQdzmR2r1Xngb/UXQF0FriggpBJCoumCMsYJ2CmQVO4FRZ5Da4y09i6yWb1n3ly04gkyC7W4wzWoU3cdS6yYx1Cnbpk8nFUconlNOAp1xBODI8/Slt2/Jgfr9Ks5Eh9oYrqfajOe/wDakoHQdw1t7VxrbgrrBgHuc6Y7EHaR5FaLgOHJuGFBWYaYYSCCo0wS/UV1CCDidqquG5q1wnSIgyqmGi6SdGg7jq6v9virDifab/TWhZsH+IpIa4IGgwytoKHquFWZWuSQVMCd6jb7M6sN5zfKXWcqrcWsqJgrw5DvOrs/EgtgZW2NOWaIwt8sWOuS0kksSSZMkyd53mjhzQ6dKIBMiZJiZyB9TnPeor3ESwLsbkQuonqgAAAnOIAAnYCBFWtFxi+y+4X2IYCzdLkW3RXMAC5qZiBatrqOtnwFO0FydOkiiPaHmS++VURVWSxtJqKgv8JVnycHM7kljuALbkHHC5wiWjaS2yOxDheu6Qg0sQx/6+rEXJTYqZD5Hyr3vGJc1gOt1rh1DVqW2A5hWEQFBXONJJPw1VXo2SrZHZnIEA7jxJkkyB1Zn4Zn5TVhyngrpuJo1KQwAJwZLYk9t8j6Vr+F463duWzr96yEBkNsOhKnU5BY6VYprgiNQyAABVqnAWxdD2WtzHQqnIYDq0rHfSQWx0yBEk1i+FnWuZVRc8r5WSB7xBbAHWrGcyS0AEllLajLHqnYYFXHF3NNp9AM6GIGxODE5BBJgdvA3mhuECABtQJkEAbAn4QRq36lAmCTFEWTqeOy9bE7En4AO5gS3/ia3Rwyds87GuzxXvihuq5h0K5hNKoFYAFNtOkjT0qCZAY67gfaLh3DRoSSCVce7JEkg5jVGRAnP51Z8fymbnvUIDRmJz5iDkmFxImN6zPBex6ysXGWSxZdRuTJJWGuQykDdozvGKyaado6FOMo70W9/mNkYm2WOwUg7jOEJMepgYpoCsgMKUbCkR+Iden/AKSFIPYncYqf/wCL2BkqRMdIuXM5MSC2SfHpRHNuWM6KLDBChiRsQAV0mCCoB07HH50U+2TkvGVHF8lVipskWoDSyoD/ANpjClZncap0EQN05nx9zhrdv3jgszMGyyrgAgdYmYjAiSZgUbyTlN8G4L90MmVCxhgZBmVBQDaATMb0bwHsxw9qTbtWwTknTJYjYlmLEmQMydjSrVrQOaT3sz9n2je4Aq+6ZzmDeVXPTsoZJLRmPpirrm/s2t8gkkNiGABOk7qZMYOZ/WSDYcs5eqWh/BW2x0s6qF06++VVdUHvAJ9NqIvscx5jMwdj+W4nyfSqx/dkSnu46M3a9grABFwG7uALjttAWGCkB+oTqYH4oG1WnCcjt2em2qWlJnRbULJknJAk+R9fqVxVzSoYmO2ZGZAHYncDzvtQnE8eqpq1rHaGGQQTjP8A3RTSiguUvSRVULpwNI0kbgdtoEg/IZ8YNUXODdkWltvqb4LmnpkAmJPcBfxBe46sTo0K3IMjWokGPMgHfIjttOak4izv6iMEiR2H602rRKdMxll04qLHEH3d5UldleQJZrOrdZB6SCpUSojanuezOi673BbulfdsGAZNhdF1gdUA6QJLFoggeTsrHDFrgJKuUOrUFA61ttbDKAIDltUgbAxOBVRz/gma2xTWAYCqpKnQn4SPxMAuoqd4NEYbs0z8R85c2sJbu3FtNqRXdVaQ2pVYqplcGQAZGKFIwCfyq69seX+54q4vTB610yF0vmBqz0tqX/bVKowflSOdkloyO/0rqVGGYGP/AFSUEl5wwFpFuOxBLgKQROqBrcD8Wi307jqPzrOsfmf3/erj2kM3dJICIAqCS04BZlwCQzEtqgAgiCRFVQdR2J+Zj7D+9CGIjxEiR4OPvuKfZ4gAg6RgznqGDIBE5Gw2ozhONtxFy0kdjoIP/kDM0nGcNbK67R2+IAkwNpzkb+ooHZ6DyTgB7lbqsh2V74vLcDlpASCJTMQhAY4gEHUtXwXA27l8F2gLdMy3RBCEoYjSQA2ptUadz0kGH2K4Rbui3YQvfuI4e6R/yCz6UFud/wCEHJ7Nr0/hmtb7K8rxc4hiBb99eS3bO15jotyIUdAAyYJJBOK0S0bp2jS8q4f3YZh1Xnusi9OgjqCEKpggtElohZK+a01vhv8AT5wSy9TfhEsiCSdwPXHfvWc9iOG13rzauhmhcCbjanuXrs7qD7wLiJB9BG65rYlCQPhUjT2IiSvyMAelFkPsqAoLEWzBVbgc7EXIUgkA5P4dJ7EQYEkjhbgYWWVdJLsrjcAoCjKM9mWB6KKz/NbrW7mtGIdHuFwql5Hvgdv5lW+FE+QNtr7ldk2rKhjqcAszCAHuPDap7S1xswJifSkwaLS5qk6CB8BJYMRpk69iM6dvHcVPcthgSRsO2+3aBgwYoW3LggMVAMYgyAIKn5wfXIoy3j6z/f8ASKRJ51b5jxFy86h3YglOgMLcEzpECASIJkkiDJq24fmPEIMKGUOvvDcLLoQ9Vxg24hDMQciO+NDwvL1GDLGTJJOZLknTsJImPNUfPuWNc1KD1EaACxCEMDqUxsTvqjOR4rFxa2mdS5Iy/jVD+b84t3Ua3qgY64DI3UrbAyVj9PTMPLvaZl6Xhs7lgGAgDuIbPdvO9VvBexrhUQXEVVERLOQBAiWUSYB3PY1Yp7GAAMHfX3YAEbjZdxj1+lR/Y3fRb+mKq7NLZve8tq8EatDaTBjAMYkbHt5miLZOnznPf9mqHjORC7ok3YRQoEgSoETJEqx7kEagsYxWgRSBn1+ldCOOSS6M7zf2jsAG0/vAzaSqqjszMOrSukEM3TkAxBzVe3LLl7IX3IBHxEM5BE5CnDAgGCc+la9OHBJ6piRAO20j7bVFfuCyF6WOp1ToUsRqaATGyiZJ7DJqHDJ2y48mC0Acg5ObGsSWBjTqMlFJwgMxpBBMR+IDtR11ZWI37ed4+0bVNMST+xULOdTQRgd+xEQZ7b1p0Q7bsEuoIOlf5YA2OxyfJXEz4qr5hYhY1QoKgtkGNQgz2ceRmVH8xFWfH/8ALLCOkDB7DpmYnYrmPFVC8xV30sJ1q2+xbqOlsd9Aj19YIeXg0m0YL/iB7NW+I4c3AdN2yjvt8aIELKY2OkNpOxNr1M+M3LBEkZG0j+1e2e0fBGyffC8xs2ibqBiCR7srNqG/GM2xAlluMxJJY14leOSYifAj6D0qLti5IpJNE1hJFJXWNqSgx2RcRfZ2LMSx8kknGBv42rrbAEEjUO65EjxI2pj7n6/rXFCIM4M/b9KBjnubAACBuBk98+aRJyfzqWxwRYwCDjJ7DsM+pxRRtIAZUCI+Ylf7mmaKDasK9meZ3Ef3aXCou9BAJGrV0hSR2MgeILDZiDvuXcUlmzbN1veE2riWQtsKUnAfREMrorP7xwjyXaG1JPnHJOPW1dliVUqyM6rqdVcQ5QFlAYrKyTgMTuAa33GION4cNbtlFuBmRNLaWNu2A6FvCNpQGMLbLEiBFLoqP4epex123asW4ZSDLBgSQwMMHOBEteLGckup3EDV8SsqS22SR5AzE+sQfrXmXJ+PdbtiyNLhLXxF2Ls5tkEkEwwm2TMFhK5AArdNzLWpXLfhOkjWJ6oIkQWWIPcEGKiMrK5INMzvOuPFtw7agCVAAgEzf1tcIWSekCAAW6lAE7Th7t+07MxKtedUiAWtoQypjuYZIB6hIJM1HzPkX+odb1yUCfBuSGgRoTcBSA0neI71oRwY9yETGkdO5gyCN/kJ8y2ZNVJWCdbKWzxty3m2ZBM6T8JJwTtI2md61vDXtSqTgxkeDiR896xug2jBk6CxkDAByurG8QMYMxRPKuY3nuKrXIUhgARnIJ33JwCJ7H0rCLwdM3nDJWjVo0MB6QPyk/YCnXbClpbviJjyfr3ptsGVE7Az67Dt6ipQsnNbnIJ/pl3j+35VDeKv0adUMpbsFIBdWM75UbTmJp/utAaMkknJJzAHc4ExgUl+/wC7tszHYMxxJAgnYbwJ/KgQQFxUdnig+oCeltJwRmA2JGcMMiR+RqKxxysMMGjxkQRIPyIND8Vze3ZTUzTsAfJYwi/ygkkASRuKG6Gk30F37PcYPfbMZIM+YjzTtELnPrG3j9aG5dzQXUDREkgDUrbE/iUkHbse9T8Q8A+Djv3+WaAorOYcyChsjb4iQEA3MsdumDO23rWdfjyS/vVIAAlslj0hVPQcHD4AJ6DnImx5hwd3W5TSLcAkOdj1FwEA2Mr3GSe1D8By5yhNzT72G1xOkSWICq0/gGfPVuIFYNSbN04xiXHDXw/Do4IZWVSZk/F8eRPk/XB71jr3Kr6Mts6QBEXVaPgiCE0l9U9gIGRJ2OvS37i2FUnBk9yxbJIP8xLACYAHyqk40XGcAiAxAOnBg9j477dzPetvryIhOujJe13Fv/pLj3nVS/DXUtlRp947QFCqATJUOCpIiSNznw66M+leu/8AEPgzfsA27wD2Sznhweq5bClfegatUhEMwukic15C+/mqn2ZzJLBx9a6m2tq6oMrGsmT9akVIUkHIj032+u9KqSHjJ38wBmcZwJntUaHM/n8jQaRr0m5fOomJABJ22H6inBi0/c5JOPHfcZpnAvD5O4IJkjcd47VIoMnO+fQCcSe3YflQaR/ygaAT4+Ww+X9qt/ZznS2GZXnQ5XrHxW4YSwE9UoXUofiVokVU+8gRODE99sjJ8E/am2xJA+g+vmmZnt/L+MVW1ZUadWsMrabbFUV1IwykXNOpcQM+BteT8OttNCKQLYgScwjqHJackkEF8fDAECvnHhvaa7qPvWNwMAuSQV0gAFSsERAx8JgSCYI9w9nfbSxdm5adCdIBtOQHFstp6hp029MM8AsIJYmGMEUl0aynkag3AtiyxhgLoBAmJ60cb5IyM0bwjjTqGps9yckrJAk4AMCs7xXHtbe5acQt0601AhpEG8rRuuUnGNTRJipOWcVGqesOyNgknMgjIyJJzAkb0OVMahaLzmXDKwMaiYOFjJYEtGrYwI9NXqaG5Lw5RZuaTc/mhsD4YIOQd57Z9K5OPVhGTkzEwCMwdsST3/EcVZ2mGCYwPEbep/7RnbHrRSbsTbSomt8RuWjp8HGJBkmO9Ti5AE+fzjegOHKlREZJbV2+LBzvOTU1pjJ1REjT8gFHVOx1TgSIHmaZDDTBjb9/5FRcUkj9P32pjmTgkegiIB+R8R/uNKTiD3JiPB2+dAjOc24EuwUCBMFZkAkkzuGHYiDknGmJFdxXKb7gj34ACgCQxLNCkF+ndY+JRBmSsr1bC6k4M7ZOxAPgjbb7012AY4iDqJAgEENORvBGfpUuCZouVqqAPZbkgsWgIgCdI1FgogAQCIUACABIgapJc1dXjIIH9aryTcUgMQMjC+bf/UuR1ao8wD3FEWwwUAtqMCWwJwQT6ZzHaqqjNu3Yy5wknfGcbePIM+c4plpQieT3O0kkZPkyT+dObmAnHrvPp/igzxgacgROZE9LM0DtMDV9BE707CjuIJAOQNlGQYyFGfJlflFVHNOMtnWpOT+EEzIOrSuNxonHZpjGSbl0C0obYoCJIBlmKhSTsYZCT5Arz72+9sLfD8a1svqiySIA0F7ltwrMQOkg3GMjICqO5h3SGkeW8858/E3CxuNplilsuxCC4ZZVn4ZxNCjgAQCDMz3B+kj9ah4+2ARDq4KoZEYOmII7EafvQk/v9ajsltPssV5U/ZWP0+2DSUNYJjciupC/idZbqIbY/Lt6HcxMZ3ptneD6jePP5HESZGZpjPBPbcf0NPu24O2CJ77ZiZ8jP1oBEw6JgH0aDse+2MVAXMEkyTjeTgfepb/FBjucwT6nc/ctQ1y5P+TQW3+D3OozjM7QKjK02nasfX60EIQtRXLeYtZupcWCyGROR8iARI9KEFOMRvnxGPzmgVnufsv7Z2r/AAq3GJVrL8PauC4xOu42kI7XDACu9tiWJGkrkQ01PwfObV7WwZLinLKCCp942nUZYlFZGuatiApELDKPCrXGMqsisQrxrUHDaTqWfMHNX3sR7UNwd+dHvLdwBbtogdYEwROzKTI28HBq7vs0jN9HtHI+DWyuu2VJuhLtxbRBUsVFrUASUQm4WwABCZBYGL1uMWVRmRUKAuAYaZBFvVtEfFABiAAJNeep7W2b4Z14W5bZslldACwOWHZtzuO+ZIBqROYEoFAheow3VIfSJOSCVKzAic9xg14aqL9PSOI56AWCIWYW5zAUnWFABktgkTCwBkaiNNS8FzJnXrUq8KSshgNWqBrWVcLByDkQSFmDgrXOSpYwYeQSNR05JYW50hFOAAAIDHAiiuB9pNKqrfzNKyVAJAktjIXWSPVWBmFooTj+G/XjZCkfP6SCfkAKZc4sCNgN++ykSR6QRFYW17c2iEYXVIBcT7y0FiSFXqYdWkyT+HUsmar7/t3bWD7+1g4/iKxJJEgIJEDwQMk5p0RR6bc4whiIOQQBBzEZx5EgYyRiheIuy0E4AUHMTjJZdo69jmTPYV5rxntbYVtK8Vb1wWY6wygiIAecsIOMZAgzFEWfbi1hm4i17syvxFRsZLKDq/CYU7gjG1A8T0cX+lYMkmPUkyZzvnPyNRcRzUKNROYAIMnDEwSPDLHaARGK8/u+21oJJu2UC62H8ZCWKsR/ygZBGn4d21LECaznG/8AF22zBxbuNI6kBVQNOpEDag0nStt5EiWYRigmkbbieYnT0sCw/m7OupNhJVwUcdxMDqiqjn3tMLCK14rZfpuG2wD3LgBUkKmoadTx1iRCt2WK8151/wAQ7983QgFpHCAKCS6Ku8P/ADNC6miSFCggSDm+L5jcumblx3ImCzFtyWMTtJJOO5PmssV2ay5fxHoHOf8Aiq9ziGPx8NcW0HtkEXAAiagrEwLiuHYNBDFuoEQoxPP+cHiuIe6QZfT4npRUkwACTpkwNyaERAywN/HbHefNdYvskER9QCKZg5NqhTYKmGHxeoLDxInFP9wi7kuf5V7ejH+1I/GkyNKjYyqgRGQakXiGEEAHEkbEfUEGM0CrRPb5Y7Z0BPQtB7eTNdTEug//AEj/AMmpKDMNvcjDOfdsrgtspCmJIEAkglyCFgnIyBqAoK/w0LBOQFOlpV+oCIUnqEbGNjOKsblwjBW1IPS7dNzdSgOlsaQD8IGGzPTFdxPMH0sh0kTuBlcsSA3eZgk6iQFEkAUHS0kV5/ZptPUntvSi6dMTjcjG9My0R1zGn+6PcR8wR+xTNNADaWa41woJOFX3JOX7E7nHy3/tFUS1rfZ/iQB69snAg5+efvSs34ls0nAcKcKAIGfIEfoAKt1tx6fnIHbf1n86AsXVwFMxmSO5yB4jOfmflVlbIHg+DnJ3+w29ZqDsONxlEj/Hcdu+fuayftdzzShURLCBvMdz8sx5LfKr/mfGhVJLQFEs30z8hJOPJAFeW825gb11nOAdh4HYfvuTTVmXLLFAqtn6j9aM5wZefM/lqMUNwtvVcRfLKPzIFWHP0h1+RP8A+j/arOIrUuldv3/epS6neQfIyPy3H5mh6n0/w/k36j/FBUSJl8Qfl/aKTVE02pbrggHYxB9fBpiIgacYpopyt2pCOVoqS4QRMQe47ekVFUitkGkOhGeTM5NPuGUX0n5fP51HH79KcfhoBD7IxXUtjauoAku8xcyGOr574LQZGZlyfnUN/iWYgsZIAWe8AQPtTG3P1/WmmgMmOVtokH0pzARgZ8zg+kdjUauRsaXUQN96BWKCd8/vHepFiCJ3H3G0/p9adaIjcBtxjBgjuTj9ikt8QJEqD57eBuNtqZaB3EHNcik7UTfAESg7bNI2Ux885z37UjkQIAGwIkn858+NqBUEcLy/UJozheGdZI2Az6fWifZ24GVk7rkGMkTGJ8E1ccUURc47Y3HqY+3zqJI7ONJK0B8v5u1ltR0kmBDoHBGckeM7gg5q7Tm6kTqMR6n8vPqf/dZzmN5J0bGJJOx+VZ+/xpMqCdO0VMUxzmolr7Rc998dKz7sHyeoifsJ+5qhp5PT9Z/pUZrQ4pSsVHIII3BkfSrv2qtRcX5Ebes/1qjonjOOa5oBAARdIAED/wB4oJB6It5Rt/iHyzI2/r6UNNEcKsh/+2R9CNqCodgxpZrmNJTJLDl/JHvCUKyW0gMdMmJiT0j6kTUF7gnQwykHeCIx5q79lkLJcAiFZCZUMsHUOpe6yFnsBJxVmgtuui4gKQTLEypMj4h3mIONjM1m54snOnRjWHnHr/SnJEHV85/pRfNuWGw8AyhEqY3Ex9iP0PegAatbLTronW0Cw1GB3PbHb57Ux2nPqTHpTNZE09nBj0EAfr96AtD+HUx9aWusXWiuoFZFcTqPzNIUx6HvT5z9Tj8sU1ruBAjHkmfz2xTAYRSRj996dqzjFPcAQR/cT+4pBREDRAUAwTj0K/ufSoTUltfz/Pbc/r2pjQ1HzJJrhnt/T7067byYMjyMSB3jsKioGw3hOI3jBGZAEr5k4xt9sjMkXuc6gVZmIgaSckRMbQPtVfwlpmaE+LfcDbPf9KbdQg5ETmO9FWUpNLQ/iOLZ4nsI+dQAZowWx7oEgTqEgbkR5jEz9vSouLRQ0r8JyBMkDxMD9B5ikJ36QvTRTnjtTYpkMWkFdFKTSESAgiDgjvG/zpgJHpIpTZIEkYPft/7xSFsRTGMpVFKFq45dyMfHxDG3bGY/G07BQfhkdz22B2IxMK9kuBb+JcOEI93JwGclW0gxkgCSB5HY1aXxDSD6zmTscqe3p4p1z25sIStrhma3CoiPebQqakd1VVAIJdS2oFSZlgxmet8bb4hSyfw89dpiSVBMBleOpCWA7EE5EQThyJvZlNNuwHny67Cf9NyFnYa5lZnbpXfxTLvIktMbd1TrwdQYQZyGQqYZSNqZz1StkAwZdSG9NL4PrkUFwvMNS6W+IQAwAkzAAKkiT6jP6043joqpOOgTmHCBHhTqXMHY/IjyKEirni+MU2mU9WZUmZBBHkYImI2g+apzWiKV+k1lsH5/2rqSxt9a6mMteccmW2WKMDEYkBhjMqTIz3zVbpUJJBkmJBjaJG0DceaMucb8SaveKVKKTkr1KQVmCF6BAPY7UXyX2b/1Ac+9KKhIboLEGcAdUdpJkRjeaFa7HeO2Z8iKekjb1x223+eaO5vyv/T3ShcPgMpWRIYBlJB+GQQY9RUNxAEENMnI/lgnDAjO8z60ylTITGZ+gHn5jeo1MD9aeM9/3/amQfFAMc14xGw8Zj94H5VypPp89vPz/wDdJ74+d6Q3J3zH73pDF0waseE5xpAS4gu25zbaR/uR90b5Y8zQSgbGSp7gDvsf8U18EjcZjHYd47YqgQfdsKplCWtPMT8S99LiQNQGcb9qDY9OmDIOMmJ7yM+gxG1TcPp6gSFUwCpnfsR8s5+XmoDbhoiSNxH0+vY/WpAZaXIkkZH7zTrtqFU4z2/r+o+lRkSd6kF0gbb7+o/pQCIyx/Y+v9KZT9R27GjuA5eCpuXSVtifmx7AfXE/5gJY7llvpYuYtkQZ2J7QPI8imvyokakOpSQBsDJLY3xhScxU6cI13qaLdkTpJjAk7DufLbTRnDcXaY+5XCn4WP4m6ZmezKCPnpxQ3RDddBfCez3uOHHEfwrjAF1Vrmk6AdHvFWBqAedm1dE6AOo5/i773QXJLRvvC/5P/utTxvGWrLC4yqW2KgrqODuJ7joYkbE+lYlbhBxjtUxeWxxdjjZMAwYMgGMGNwPMT96dw/EtbYMhKsO/22+XY003zpCyYBkDwTvHj/Apuud6sZef/wBD/VxaaEP4DJ06s/FIwDsPE71TXrRRiCIIMEeCKjBrQcYRxXDm9gXbIUXMj+InSiv/ANwJAjcjImDS66BFbc4kvbOdpMeSSs/LYGgw2ZqW05AaD2H3Yf2qOJz43H9aBt2S2QI+tdS2YjfvXUEmh5lzC1d0WxAUlQo0i2LcwoLPGBEEmGnJOc1bPb4pVJsi2rgKfdaECFTNs3EU/wAIddsRckOwg7TVb7I+7BvFiFdQIckDQpMOyatrmwBmRmImRz+1Kreu9Gq0wRVCQjILeoAqdOx1vE5AZfAhUZNeIzfMLrtdc3Cxck6i06p9agU5n/P2ormvGe/vPcC6dWYmQIAG8DsBQYqjZBXE2ipmCvbYqMAfSSM/WoFSe/32/Yp3FMAwCkwAu4jq0jVjUe8ie/gbU1I22PrMfXBzTKY0EGfP0/YprLUrnJJHeYGBnMCPNctrUTvOcfePnE0qEJbuHaSASCR2x3I71OvDkkjE57gYAJJ9RAP+aFVa2a+xOhbeq6dZOQFhVA0hpbUTIkgQucRJIFJyUexOSXZnOW8ivcR/y0kCAXZlRAfGpyBP1mrbj/ZO9bSWKFgrdVtw4IU5V422bqOJUiZBFbK7bCJ/DjQNaJ09EACQsEgySVI7nTkyYjSdUjVuSI7BWMDOJAQQTjE9yRn9lmX2tM8yCayAAdWBp87jFScZy17bBSJLCRGQckGI8EER6Vu+I5faS+X0FWAIYBC+WdQWFuQdREjRidU71TcZxbIjkLpcEgg9ioIbpYDJADydiu3Uaee6K+y2D8h9k3vEkrAWCdbe7VQ0hWuO2LaSIEmXOFBo3nvEcHZxbuHi7qkdQUJwif8AarS9w/8AUTWcv8zu3LYRrhKKdWgQFDGRq0jBYjExMelAVdGjCuM49rh6icdpJH0nahaSa4mmI6aSuiuimAldSxSgUgEFKDShQe9cDFIBynpPzH9aaCaXV5pCv0oAJsqDPz/tXVHZGK6gdlxzLnNsWzY4dGS2T/FusSbl8htSl0B0ooOQq/VmNU63o/tnv8jMf2p1/hyGI8Ej7n+1I1o7Dx/mmJCFdWwP6/s96jaRv+/8U9rZqWzw5YHbCnuR6+KYwW5cLEkmSe5pJqf3G8/PH9opjcOfT9/SgDrZH2NL7z1jJIA27beMU0Wj+zUy8CShaRjt9QP60ARBu4xW+4DmfvB7xMsymTp1lCAWcwQwWIJ1RhdRxk1gktHzRPCcRcttKGJwRuD6ERBFROGREo5G0u8wf+YKCCCwtLqkDSRLbErAnwBScPzR1KyqFYDQFVSQGwegeU7gEwJAOaoLHPDs1pfXQ7pP0yPtiprXM9dwKqaVkmSxd4A1DOF1QYmO5rNQktGWEi24znqJcVi5DkaGHUWA/nnyCiyRkwZmTNnzx7d25aYBWhWERkSylADJwBrC5OIJiYHnfGOzuWx6DwBgDb0q65BxOlrK3CzW7twoyhjhWAWVBxq1vq/2iZk0S4r36VhrQvthwaSlxQqlpVtIhWKgEMAMA6WAPqoPes4bPqPO8frRnM7lxn03H1aCyjwIPYdpImhU4Yn9/wCK0imlTNVpUxq2SfGATv2FTWLST1Fj5VdI/wD03p6VD7s+n7+ld7g+lUO6DrXuYMqMD+YsxM7CMbeg2oixet6gqpqwdR02xA77q20DMGdtzVfbUqO2CDPeRP2zt6Ufxbi6elFSFHYnwYydgZjwDHYUzW7OvrbIwbfr8MgjsIVZHqKgvMjuFS3G3w6hJMfhdmPfzn0oE2T6fv6Udybh2a+g1ZnBOYhSR+lIlSTdHcZydlnSdencAQ6xvqTfGciRjeq7TVxzPinW+zIxWDKtqOsSB+Lcn19KHHG6jNy0j5kmWRj8ypj7UgaV6K6nK8VZubB2sOu+16fyBt/1peF5Ulw6FZleRAYApnaWBBH5GgnF+ANkY3711EPy5kZkMSpgwTHb0FLQGLP/2Q=="/>
          <p:cNvSpPr>
            <a:spLocks noChangeAspect="1" noChangeArrowheads="1"/>
          </p:cNvSpPr>
          <p:nvPr/>
        </p:nvSpPr>
        <p:spPr bwMode="auto">
          <a:xfrm>
            <a:off x="0" y="-1081088"/>
            <a:ext cx="2019300" cy="22669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" name="Picture 3" descr="C:\Documents and Settings\uzivatel\Dokumenty\Obrázky\OLYMPUS Master 2\2012\10\26\PA2682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484784"/>
            <a:ext cx="5328592" cy="399644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3" name="Picture 2" descr="C:\Documents and Settings\uzivatel\Dokumenty\Obrázky\OLYMPUS Master 2\2012\10\26\PA2682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44824"/>
            <a:ext cx="5478760" cy="410907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" name="Picture 2" descr="C:\Documents and Settings\uzivatel\Dokumenty\Obrázky\OLYMPUS Master 2\2010\08\05\P80587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18229" y="2354179"/>
            <a:ext cx="4074839" cy="3056129"/>
          </a:xfrm>
          <a:prstGeom prst="rect">
            <a:avLst/>
          </a:prstGeom>
          <a:noFill/>
        </p:spPr>
      </p:pic>
      <p:pic>
        <p:nvPicPr>
          <p:cNvPr id="1026" name="Picture 2" descr="J:\prázdniny u babičky\P731096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620688"/>
            <a:ext cx="4320480" cy="576063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26" name="Picture 2" descr="C:\Documents and Settings\uzivatel\Plocha\Radka mobil 1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89717"/>
            <a:ext cx="4392488" cy="5856651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2\05\20\P52048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84784"/>
            <a:ext cx="6204181" cy="465313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2050" name="Picture 2" descr="C:\Documents and Settings\uzivatel\Plocha\P5205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7" y="1412776"/>
            <a:ext cx="6153877" cy="461540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J:\prázdniny u babičky\P73109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7551209" cy="5663407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051720" y="1916832"/>
            <a:ext cx="4536504" cy="3456384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sz="4000" dirty="0" smtClean="0"/>
              <a:t>PÝCHAVKA BRADAVIČNATÁ</a:t>
            </a:r>
            <a:endParaRPr lang="cs-CZ" sz="4000" dirty="0"/>
          </a:p>
        </p:txBody>
      </p:sp>
      <p:sp>
        <p:nvSpPr>
          <p:cNvPr id="16386" name="AutoShape 2" descr="data:image/jpeg;base64,/9j/4AAQSkZJRgABAQAAAQABAAD/2wCEAAkGBhQSERUUExIWFRUVGBcYGBQYFxgYFxcaGBgVFxcYGRgYGyYfGRokGRUXHy8hJCcpLCwsFx4xNTAqNSYrLCkBCQoKDgwOGg8PGikcHyQpKSkpKSksKSkpKSkpKSkpKSkpKSwsKSkpKSkpKSwsKSwsKSwsKSkpLCwpKSkpLCksLP/AABEIAO4A1AMBIgACEQEDEQH/xAAcAAABBQEBAQAAAAAAAAAAAAAEAQIDBQYABwj/xAA8EAACAQMCBQEGBAUCBgMBAAABAhEAAyESMQQFIkFRYQYTMnGBoUKRsfAjUsHR4RSCBzNicpLxFkOiFf/EABgBAAMBAQAAAAAAAAAAAAAAAAABAgME/8QAIhEAAgICAwADAAMAAAAAAAAAAAECERIhAzFBBBNRIiMy/9oADAMBAAIRAxEAPwDxW5qBMzTCx8/c1M2ZncZB/pUTDvUg0JqPn7mu1Hz9zSUhNBI7WfP3NJqPn702upgO1Hz96TUfP3pK6gBdR8/el1Hz96SKWKQHaj5+9JqPn70ppIpjF1HyaXV60ynUAdrPk/ma4OfJpSuJpooAdrNJqPn70s000ALqPn712o+fvSCumgQoY+T964ufNdTTQA4OfP3pdR8/c11u2TtSUgHLd/cmlk+fuaZNdNABFo43+5pabYOPrXUARtuf33NN1RUvu5YgHBJifrFRUAdAz9qSKUU2gBabFOpBQBwrgKUVLwtsM6hjpUsAW8AnJ/KmNKyMCrSz7L8Q6qyW9YYAgKyswnbUoMqT4IFbPknsnw6uHw4AU9TqwyZBWMaiMZkCCY2rS8y4pVAKKFuGbaP+OHB1lT2OlWbbdR8qm9WdC4fGeWXPZLiQqsbRGrYGFY/JWIY/lSf/ABHic/w9txqWfymvQk4VE2XS3gifqSRJx3JmnPqiCceJkTj1/X6Vn9huvjRXZ5/b9kbuzQh7yCYnI+EGZ+1H2vZW3pGr3hbuQUUT6asx6RWnvuAciJ9V7yTucnHamlhPj7/Y1L5GzWPx4IzB9kATC3GHcyhaMgZCigj7JXo+EemTJ+Q0x963AtDx9QYOMk4zRttx4n1kenaP3NJcjFL40GeS8Vy+5bP8S2yztqBFDEV7DeCsCIn55BPiMzQHEcpt5OlRPfQD6RkHz2irXKvTF/EfjPLgtdprc3/Z+yZ95b0Z/wCYkqoGB1Eagp3mUj1FUPOfZ02uq3qZIk6gA65iSB8S7dQxVqaZhPglHZSUkUpWuqzE4GNqVjSVKlsDLbeO9IQwLGTTTTrryZiPSm0ATWdq6us7V1ACMM5G84/OmtRnNOVXLLAXAM9wwYeYkY1CdqGtmBBEg/mPUetAEYYjY4NJGKW4sGm0AdXUrrBIkGO42pbVssQBudqBjas+S8ifiGOmFRY13GB0JO06QSxMGFUFjGB3qy5T7KuWXWkazCl5RZxODDPE7D9M1ueF4G3at+7XUEtk6iRpk7EaVMhSAekSWkgkjFCZuuH1gPsxyq+9kLwy3CkHQylE1Asw1HqEksDKkmIAIiCdJz/lxW2OmCrozgwYQh01EH/rdNiPTxVbf5gyItpkKJATVIi4EAHu2KDSh94GbQNMgL8UmiLHNDatgWmhGa4HslegygUHVGAytp0llOtJHis5NLR1KLaQGbbqHIGEy0H4FJgMw7LOCexIBAmg24ofiIzP4u3cgH9K1ns5wylXY9ZI0G3Iwm4kkgnUCR4+prP8y5A1giVDpMo/YwAPETAyD6bjNZY6N1JXQKlnVjJA9RPrPTI33x86C4/l7R/DuEEjYklT/ugEfcVYWypmT9Y3/M4P2qLiVUjTA2/mEz2Ik4jes7NUjNPeuhtJLTnAESBiRvKiNx4orl19hGltJM9BIIYxgjSZt+sjxvVkeCBUSQ4kyXCzPidMfWmWeXZPSAc/CzbYOSTjviO1O0FP9Os8fc/EFPqN/tM/Q/SjuH4vV5J9IA+maB/0gQxDAxqwzaTkSSCYJPmJqZdHdZO+x8z2yM0goNv2iwxEwYmTHzgg/cULe4J7ds3Wi3ZDBdDEdLtuLbAgq8FQdGJDTIDUVYuNiP8AA9M5NTXOLMqGyFDAfEYBbWcxAMkntgVcaMpX4U9vlHCcQHPvHLJ8S+7XUAN31EqGtqI1MoOmQx6ZIy/N/Zhrb3DbZTbBYrOH09tSgnSfqa9Nscju3bZuEe7S2dS3OoHAJDINOfkAQ0n61XFcgIA/glXk/wALTkzE6MgZBn3ZyJEbADXJ+I55QjLtnlYIG29NZpra849gbi2bvFMDatIBl1ZS7MQqKiPD5JySABByaxRFa9nDKGLoSup6x338f3rkWggks7V1La7/AD/tXUDotP8ARO6mdCAkHSAcnMEwYDdRx9KHu8m0gnVI3wCDHmDv9J7+KtOEvhk1MoZiDnIiDBAjY7fninctJLlNgqvc1nGkKCST/sGR3Kg+ZRPRlyd+9EcJy97phFnEnYAfMnao75BZisAEkgeBONq1XC8InC2gl5lW9c6mtFgrIBi2r76WOW0kAiRtNMZmrnAPbILJgH5qfSQcU0XgHBtqQQQQDBhgZEY2nsa0rcUGk6lxIMENI3AgsSfuKXkSWreq+F3cLbBIGQNbEblQBpk7xhTJwIqCcmbvgbb8UzdGDDdJUlcknVk9VstozvAA3Aq9tcqUDSBj8IG4GRIwTqIkj+WDE9RXz/k/N7i3VuDIGGJMFgRLLGmE8iB07wa33KvaG1eBA+KIKvGrAEnBIZdQHw4JiROKFOLOxwlHfZTLym7w4CXW9/Yd4YgMYJBxdH4Rpk6xOVb4djXDldy25FoXWtEfEgdgwx0uFmOoSAwyCp3M16TatasaRuQwYYWZ1KcETtqUmDBDExFN5Z7PNbuO9m+QGaQpQsATls6gzkwMmMACAAskuNSFDmxZlOVezb3ww93cDqoZC9t1UnUoI1ESDBxEZycUWH4m3bm9bF20VBctMwf53yCROdQB26tjV9zr2odAbaEXLuZMEIgnB0ycnOlSe2owsTSrevlCdR1CIuKB7wksdWRPgjGQR3npwlUdJm8XKW2tFNzTgLDg3LZa0xnpuSuqDDFWLFXgzkNIiCDVCeHIYmdR7kDeAP5czHeK2JvcQikXbTXUYZW5bMwRtqg4O5xPqTQXE8PeCBhbCoTBW5ZBu2pn/mBYAViCFZ5JwSFNZ99GqljozFnhG7SPUzt3BBP0ofi+UaoXW0Yhevp8xnq+s1frwLu0QkmQAFIkyIE3HOZ2A/KjeE9n+IO1i59A4nt3gATSSZTlXZl7HL2WVh2EzLfhO2+/erbg+Q33EpYcjsSMeOlj86urXJuIVlD+/UMyKCHuFAXYKAWRsdRGJxk/OXiOR2rZ/iXk94I3W47bmesZI2g/eniQ5+Irf/jfER12yB3OPOJ2xvmaLHLLVoE3bhJEYEHSZUoTMg5AICq0xmRgzO1u2TpvvGf/AK205mDm5pmMdQA3oPh+bBHAKDiNIabRRm0pPVHux/DyBkBh2imkhNyaB+a8wa/c3ulRGlHAwRq6gAZB23ncQBkVfeyNi4tq47M4lxE6ijKFGpguo4LM0kZOjfFXNz2Q4a9bR/8ATvaLAarTXAuncaH0sSBq/lb5ETR/+hFtRbtIOkQEgISEkgrMSyy2MEevxHeEGnbOefLFrFGA/wCIVluJttbW6yohBKacO4RSjBj/AM1Cr4E/ETBbt5R7RcoPCX3tTq05W5Ea0YBkcDMAqQdzmR2r1Xngb/UXQF0FriggpBJCoumCMsYJ2CmQVO4FRZ5Da4y09i6yWb1n3ly04gkyC7W4wzWoU3cdS6yYx1Cnbpk8nFUconlNOAp1xBODI8/Slt2/Jgfr9Ks5Eh9oYrqfajOe/wDakoHQdw1t7VxrbgrrBgHuc6Y7EHaR5FaLgOHJuGFBWYaYYSCCo0wS/UV1CCDidqquG5q1wnSIgyqmGi6SdGg7jq6v9virDifab/TWhZsH+IpIa4IGgwytoKHquFWZWuSQVMCd6jb7M6sN5zfKXWcqrcWsqJgrw5DvOrs/EgtgZW2NOWaIwt8sWOuS0kksSSZMkyd53mjhzQ6dKIBMiZJiZyB9TnPeor3ESwLsbkQuonqgAAAnOIAAnYCBFWtFxi+y+4X2IYCzdLkW3RXMAC5qZiBatrqOtnwFO0FydOkiiPaHmS++VURVWSxtJqKgv8JVnycHM7kljuALbkHHC5wiWjaS2yOxDheu6Qg0sQx/6+rEXJTYqZD5Hyr3vGJc1gOt1rh1DVqW2A5hWEQFBXONJJPw1VXo2SrZHZnIEA7jxJkkyB1Zn4Zn5TVhyngrpuJo1KQwAJwZLYk9t8j6Vr+F463duWzr96yEBkNsOhKnU5BY6VYprgiNQyAABVqnAWxdD2WtzHQqnIYDq0rHfSQWx0yBEk1i+FnWuZVRc8r5WSB7xBbAHWrGcyS0AEllLajLHqnYYFXHF3NNp9AM6GIGxODE5BBJgdvA3mhuECABtQJkEAbAn4QRq36lAmCTFEWTqeOy9bE7En4AO5gS3/ia3Rwyds87GuzxXvihuq5h0K5hNKoFYAFNtOkjT0qCZAY67gfaLh3DRoSSCVce7JEkg5jVGRAnP51Z8fymbnvUIDRmJz5iDkmFxImN6zPBex6ysXGWSxZdRuTJJWGuQykDdozvGKyaado6FOMo70W9/mNkYm2WOwUg7jOEJMepgYpoCsgMKUbCkR+Iden/AKSFIPYncYqf/wCL2BkqRMdIuXM5MSC2SfHpRHNuWM6KLDBChiRsQAV0mCCoB07HH50U+2TkvGVHF8lVipskWoDSyoD/ANpjClZncap0EQN05nx9zhrdv3jgszMGyyrgAgdYmYjAiSZgUbyTlN8G4L90MmVCxhgZBmVBQDaATMb0bwHsxw9qTbtWwTknTJYjYlmLEmQMydjSrVrQOaT3sz9n2je4Aq+6ZzmDeVXPTsoZJLRmPpirrm/s2t8gkkNiGABOk7qZMYOZ/WSDYcs5eqWh/BW2x0s6qF06++VVdUHvAJ9NqIvscx5jMwdj+W4nyfSqx/dkSnu46M3a9grABFwG7uALjttAWGCkB+oTqYH4oG1WnCcjt2em2qWlJnRbULJknJAk+R9fqVxVzSoYmO2ZGZAHYncDzvtQnE8eqpq1rHaGGQQTjP8A3RTSiguUvSRVULpwNI0kbgdtoEg/IZ8YNUXODdkWltvqb4LmnpkAmJPcBfxBe46sTo0K3IMjWokGPMgHfIjttOak4izv6iMEiR2H602rRKdMxll04qLHEH3d5UldleQJZrOrdZB6SCpUSojanuezOi673BbulfdsGAZNhdF1gdUA6QJLFoggeTsrHDFrgJKuUOrUFA61ttbDKAIDltUgbAxOBVRz/gma2xTWAYCqpKnQn4SPxMAuoqd4NEYbs0z8R85c2sJbu3FtNqRXdVaQ2pVYqplcGQAZGKFIwCfyq69seX+54q4vTB610yF0vmBqz0tqX/bVKowflSOdkloyO/0rqVGGYGP/AFSUEl5wwFpFuOxBLgKQROqBrcD8Wi307jqPzrOsfmf3/erj2kM3dJICIAqCS04BZlwCQzEtqgAgiCRFVQdR2J+Zj7D+9CGIjxEiR4OPvuKfZ4gAg6RgznqGDIBE5Gw2ozhONtxFy0kdjoIP/kDM0nGcNbK67R2+IAkwNpzkb+ooHZ6DyTgB7lbqsh2V74vLcDlpASCJTMQhAY4gEHUtXwXA27l8F2gLdMy3RBCEoYjSQA2ptUadz0kGH2K4Rbui3YQvfuI4e6R/yCz6UFud/wCEHJ7Nr0/hmtb7K8rxc4hiBb99eS3bO15jotyIUdAAyYJJBOK0S0bp2jS8q4f3YZh1Xnusi9OgjqCEKpggtElohZK+a01vhv8AT5wSy9TfhEsiCSdwPXHfvWc9iOG13rzauhmhcCbjanuXrs7qD7wLiJB9BG65rYlCQPhUjT2IiSvyMAelFkPsqAoLEWzBVbgc7EXIUgkA5P4dJ7EQYEkjhbgYWWVdJLsrjcAoCjKM9mWB6KKz/NbrW7mtGIdHuFwql5Hvgdv5lW+FE+QNtr7ldk2rKhjqcAszCAHuPDap7S1xswJifSkwaLS5qk6CB8BJYMRpk69iM6dvHcVPcthgSRsO2+3aBgwYoW3LggMVAMYgyAIKn5wfXIoy3j6z/f8ASKRJ51b5jxFy86h3YglOgMLcEzpECASIJkkiDJq24fmPEIMKGUOvvDcLLoQ9Vxg24hDMQciO+NDwvL1GDLGTJJOZLknTsJImPNUfPuWNc1KD1EaACxCEMDqUxsTvqjOR4rFxa2mdS5Iy/jVD+b84t3Ua3qgY64DI3UrbAyVj9PTMPLvaZl6Xhs7lgGAgDuIbPdvO9VvBexrhUQXEVVERLOQBAiWUSYB3PY1Yp7GAAMHfX3YAEbjZdxj1+lR/Y3fRb+mKq7NLZve8tq8EatDaTBjAMYkbHt5miLZOnznPf9mqHjORC7ok3YRQoEgSoETJEqx7kEagsYxWgRSBn1+ldCOOSS6M7zf2jsAG0/vAzaSqqjszMOrSukEM3TkAxBzVe3LLl7IX3IBHxEM5BE5CnDAgGCc+la9OHBJ6piRAO20j7bVFfuCyF6WOp1ToUsRqaATGyiZJ7DJqHDJ2y48mC0Acg5ObGsSWBjTqMlFJwgMxpBBMR+IDtR11ZWI37ed4+0bVNMST+xULOdTQRgd+xEQZ7b1p0Q7bsEuoIOlf5YA2OxyfJXEz4qr5hYhY1QoKgtkGNQgz2ceRmVH8xFWfH/8ALLCOkDB7DpmYnYrmPFVC8xV30sJ1q2+xbqOlsd9Aj19YIeXg0m0YL/iB7NW+I4c3AdN2yjvt8aIELKY2OkNpOxNr1M+M3LBEkZG0j+1e2e0fBGyffC8xs2ibqBiCR7srNqG/GM2xAlluMxJJY14leOSYifAj6D0qLti5IpJNE1hJFJXWNqSgx2RcRfZ2LMSx8kknGBv42rrbAEEjUO65EjxI2pj7n6/rXFCIM4M/b9KBjnubAACBuBk98+aRJyfzqWxwRYwCDjJ7DsM+pxRRtIAZUCI+Ylf7mmaKDasK9meZ3Ef3aXCou9BAJGrV0hSR2MgeILDZiDvuXcUlmzbN1veE2riWQtsKUnAfREMrorP7xwjyXaG1JPnHJOPW1dliVUqyM6rqdVcQ5QFlAYrKyTgMTuAa33GION4cNbtlFuBmRNLaWNu2A6FvCNpQGMLbLEiBFLoqP4epex123asW4ZSDLBgSQwMMHOBEteLGckup3EDV8SsqS22SR5AzE+sQfrXmXJ+PdbtiyNLhLXxF2Ls5tkEkEwwm2TMFhK5AArdNzLWpXLfhOkjWJ6oIkQWWIPcEGKiMrK5INMzvOuPFtw7agCVAAgEzf1tcIWSekCAAW6lAE7Th7t+07MxKtedUiAWtoQypjuYZIB6hIJM1HzPkX+odb1yUCfBuSGgRoTcBSA0neI71oRwY9yETGkdO5gyCN/kJ8y2ZNVJWCdbKWzxty3m2ZBM6T8JJwTtI2md61vDXtSqTgxkeDiR896xug2jBk6CxkDAByurG8QMYMxRPKuY3nuKrXIUhgARnIJ33JwCJ7H0rCLwdM3nDJWjVo0MB6QPyk/YCnXbClpbviJjyfr3ptsGVE7Az67Dt6ipQsnNbnIJ/pl3j+35VDeKv0adUMpbsFIBdWM75UbTmJp/utAaMkknJJzAHc4ExgUl+/wC7tszHYMxxJAgnYbwJ/KgQQFxUdnig+oCeltJwRmA2JGcMMiR+RqKxxysMMGjxkQRIPyIND8Vze3ZTUzTsAfJYwi/ygkkASRuKG6Gk30F37PcYPfbMZIM+YjzTtELnPrG3j9aG5dzQXUDREkgDUrbE/iUkHbse9T8Q8A+Djv3+WaAorOYcyChsjb4iQEA3MsdumDO23rWdfjyS/vVIAAlslj0hVPQcHD4AJ6DnImx5hwd3W5TSLcAkOdj1FwEA2Mr3GSe1D8By5yhNzT72G1xOkSWICq0/gGfPVuIFYNSbN04xiXHDXw/Do4IZWVSZk/F8eRPk/XB71jr3Kr6Mts6QBEXVaPgiCE0l9U9gIGRJ2OvS37i2FUnBk9yxbJIP8xLACYAHyqk40XGcAiAxAOnBg9j477dzPetvryIhOujJe13Fv/pLj3nVS/DXUtlRp947QFCqATJUOCpIiSNznw66M+leu/8AEPgzfsA27wD2Sznhweq5bClfegatUhEMwukic15C+/mqn2ZzJLBx9a6m2tq6oMrGsmT9akVIUkHIj032+u9KqSHjJ38wBmcZwJntUaHM/n8jQaRr0m5fOomJABJ22H6inBi0/c5JOPHfcZpnAvD5O4IJkjcd47VIoMnO+fQCcSe3YflQaR/ygaAT4+Ww+X9qt/ZznS2GZXnQ5XrHxW4YSwE9UoXUofiVokVU+8gRODE99sjJ8E/am2xJA+g+vmmZnt/L+MVW1ZUadWsMrabbFUV1IwykXNOpcQM+BteT8OttNCKQLYgScwjqHJackkEF8fDAECvnHhvaa7qPvWNwMAuSQV0gAFSsERAx8JgSCYI9w9nfbSxdm5adCdIBtOQHFstp6hp029MM8AsIJYmGMEUl0aynkag3AtiyxhgLoBAmJ60cb5IyM0bwjjTqGps9yckrJAk4AMCs7xXHtbe5acQt0601AhpEG8rRuuUnGNTRJipOWcVGqesOyNgknMgjIyJJzAkb0OVMahaLzmXDKwMaiYOFjJYEtGrYwI9NXqaG5Lw5RZuaTc/mhsD4YIOQd57Z9K5OPVhGTkzEwCMwdsST3/EcVZ2mGCYwPEbep/7RnbHrRSbsTbSomt8RuWjp8HGJBkmO9Ti5AE+fzjegOHKlREZJbV2+LBzvOTU1pjJ1REjT8gFHVOx1TgSIHmaZDDTBjb9/5FRcUkj9P32pjmTgkegiIB+R8R/uNKTiD3JiPB2+dAjOc24EuwUCBMFZkAkkzuGHYiDknGmJFdxXKb7gj34ACgCQxLNCkF+ndY+JRBmSsr1bC6k4M7ZOxAPgjbb7012AY4iDqJAgEENORvBGfpUuCZouVqqAPZbkgsWgIgCdI1FgogAQCIUACABIgapJc1dXjIIH9aryTcUgMQMjC+bf/UuR1ao8wD3FEWwwUAtqMCWwJwQT6ZzHaqqjNu3Yy5wknfGcbePIM+c4plpQieT3O0kkZPkyT+dObmAnHrvPp/igzxgacgROZE9LM0DtMDV9BE707CjuIJAOQNlGQYyFGfJlflFVHNOMtnWpOT+EEzIOrSuNxonHZpjGSbl0C0obYoCJIBlmKhSTsYZCT5Arz72+9sLfD8a1svqiySIA0F7ltwrMQOkg3GMjICqO5h3SGkeW8858/E3CxuNplilsuxCC4ZZVn4ZxNCjgAQCDMz3B+kj9ah4+2ARDq4KoZEYOmII7EafvQk/v9ajsltPssV5U/ZWP0+2DSUNYJjciupC/idZbqIbY/Lt6HcxMZ3ptneD6jePP5HESZGZpjPBPbcf0NPu24O2CJ77ZiZ8jP1oBEw6JgH0aDse+2MVAXMEkyTjeTgfepb/FBjucwT6nc/ctQ1y5P+TQW3+D3OozjM7QKjK02nasfX60EIQtRXLeYtZupcWCyGROR8iARI9KEFOMRvnxGPzmgVnufsv7Z2r/AAq3GJVrL8PauC4xOu42kI7XDACu9tiWJGkrkQ01PwfObV7WwZLinLKCCp942nUZYlFZGuatiApELDKPCrXGMqsisQrxrUHDaTqWfMHNX3sR7UNwd+dHvLdwBbtogdYEwROzKTI28HBq7vs0jN9HtHI+DWyuu2VJuhLtxbRBUsVFrUASUQm4WwABCZBYGL1uMWVRmRUKAuAYaZBFvVtEfFABiAAJNeep7W2b4Z14W5bZslldACwOWHZtzuO+ZIBqROYEoFAheow3VIfSJOSCVKzAic9xg14aqL9PSOI56AWCIWYW5zAUnWFABktgkTCwBkaiNNS8FzJnXrUq8KSshgNWqBrWVcLByDkQSFmDgrXOSpYwYeQSNR05JYW50hFOAAAIDHAiiuB9pNKqrfzNKyVAJAktjIXWSPVWBmFooTj+G/XjZCkfP6SCfkAKZc4sCNgN++ykSR6QRFYW17c2iEYXVIBcT7y0FiSFXqYdWkyT+HUsmar7/t3bWD7+1g4/iKxJJEgIJEDwQMk5p0RR6bc4whiIOQQBBzEZx5EgYyRiheIuy0E4AUHMTjJZdo69jmTPYV5rxntbYVtK8Vb1wWY6wygiIAecsIOMZAgzFEWfbi1hm4i17syvxFRsZLKDq/CYU7gjG1A8T0cX+lYMkmPUkyZzvnPyNRcRzUKNROYAIMnDEwSPDLHaARGK8/u+21oJJu2UC62H8ZCWKsR/ygZBGn4d21LECaznG/8AF22zBxbuNI6kBVQNOpEDag0nStt5EiWYRigmkbbieYnT0sCw/m7OupNhJVwUcdxMDqiqjn3tMLCK14rZfpuG2wD3LgBUkKmoadTx1iRCt2WK8151/wAQ7983QgFpHCAKCS6Ku8P/ADNC6miSFCggSDm+L5jcumblx3ImCzFtyWMTtJJOO5PmssV2ay5fxHoHOf8Aiq9ziGPx8NcW0HtkEXAAiagrEwLiuHYNBDFuoEQoxPP+cHiuIe6QZfT4npRUkwACTpkwNyaERAywN/HbHefNdYvskER9QCKZg5NqhTYKmGHxeoLDxInFP9wi7kuf5V7ejH+1I/GkyNKjYyqgRGQakXiGEEAHEkbEfUEGM0CrRPb5Y7Z0BPQtB7eTNdTEug//AEj/AMmpKDMNvcjDOfdsrgtspCmJIEAkglyCFgnIyBqAoK/w0LBOQFOlpV+oCIUnqEbGNjOKsblwjBW1IPS7dNzdSgOlsaQD8IGGzPTFdxPMH0sh0kTuBlcsSA3eZgk6iQFEkAUHS0kV5/ZptPUntvSi6dMTjcjG9My0R1zGn+6PcR8wR+xTNNADaWa41woJOFX3JOX7E7nHy3/tFUS1rfZ/iQB69snAg5+efvSs34ls0nAcKcKAIGfIEfoAKt1tx6fnIHbf1n86AsXVwFMxmSO5yB4jOfmflVlbIHg+DnJ3+w29ZqDsONxlEj/Hcdu+fuayftdzzShURLCBvMdz8sx5LfKr/mfGhVJLQFEs30z8hJOPJAFeW825gb11nOAdh4HYfvuTTVmXLLFAqtn6j9aM5wZefM/lqMUNwtvVcRfLKPzIFWHP0h1+RP8A+j/arOIrUuldv3/epS6neQfIyPy3H5mh6n0/w/k36j/FBUSJl8Qfl/aKTVE02pbrggHYxB9fBpiIgacYpopyt2pCOVoqS4QRMQe47ekVFUitkGkOhGeTM5NPuGUX0n5fP51HH79KcfhoBD7IxXUtjauoAku8xcyGOr574LQZGZlyfnUN/iWYgsZIAWe8AQPtTG3P1/WmmgMmOVtokH0pzARgZ8zg+kdjUauRsaXUQN96BWKCd8/vHepFiCJ3H3G0/p9adaIjcBtxjBgjuTj9ikt8QJEqD57eBuNtqZaB3EHNcik7UTfAESg7bNI2Ux885z37UjkQIAGwIkn858+NqBUEcLy/UJozheGdZI2Az6fWifZ24GVk7rkGMkTGJ8E1ccUURc47Y3HqY+3zqJI7ONJK0B8v5u1ltR0kmBDoHBGckeM7gg5q7Tm6kTqMR6n8vPqf/dZzmN5J0bGJJOx+VZ+/xpMqCdO0VMUxzmolr7Rc998dKz7sHyeoifsJ+5qhp5PT9Z/pUZrQ4pSsVHIII3BkfSrv2qtRcX5Ebes/1qjonjOOa5oBAARdIAED/wB4oJB6It5Rt/iHyzI2/r6UNNEcKsh/+2R9CNqCodgxpZrmNJTJLDl/JHvCUKyW0gMdMmJiT0j6kTUF7gnQwykHeCIx5q79lkLJcAiFZCZUMsHUOpe6yFnsBJxVmgtuui4gKQTLEypMj4h3mIONjM1m54snOnRjWHnHr/SnJEHV85/pRfNuWGw8AyhEqY3Ex9iP0PegAatbLTronW0Cw1GB3PbHb57Ux2nPqTHpTNZE09nBj0EAfr96AtD+HUx9aWusXWiuoFZFcTqPzNIUx6HvT5z9Tj8sU1ruBAjHkmfz2xTAYRSRj996dqzjFPcAQR/cT+4pBREDRAUAwTj0K/ufSoTUltfz/Pbc/r2pjQ1HzJJrhnt/T7067byYMjyMSB3jsKioGw3hOI3jBGZAEr5k4xt9sjMkXuc6gVZmIgaSckRMbQPtVfwlpmaE+LfcDbPf9KbdQg5ETmO9FWUpNLQ/iOLZ4nsI+dQAZowWx7oEgTqEgbkR5jEz9vSouLRQ0r8JyBMkDxMD9B5ikJ36QvTRTnjtTYpkMWkFdFKTSESAgiDgjvG/zpgJHpIpTZIEkYPft/7xSFsRTGMpVFKFq45dyMfHxDG3bGY/G07BQfhkdz22B2IxMK9kuBb+JcOEI93JwGclW0gxkgCSB5HY1aXxDSD6zmTscqe3p4p1z25sIStrhma3CoiPebQqakd1VVAIJdS2oFSZlgxmet8bb4hSyfw89dpiSVBMBleOpCWA7EE5EQThyJvZlNNuwHny67Cf9NyFnYa5lZnbpXfxTLvIktMbd1TrwdQYQZyGQqYZSNqZz1StkAwZdSG9NL4PrkUFwvMNS6W+IQAwAkzAAKkiT6jP6043joqpOOgTmHCBHhTqXMHY/IjyKEirni+MU2mU9WZUmZBBHkYImI2g+apzWiKV+k1lsH5/2rqSxt9a6mMteccmW2WKMDEYkBhjMqTIz3zVbpUJJBkmJBjaJG0DceaMucb8SaveKVKKTkr1KQVmCF6BAPY7UXyX2b/1Ac+9KKhIboLEGcAdUdpJkRjeaFa7HeO2Z8iKekjb1x223+eaO5vyv/T3ShcPgMpWRIYBlJB+GQQY9RUNxAEENMnI/lgnDAjO8z60ylTITGZ+gHn5jeo1MD9aeM9/3/amQfFAMc14xGw8Zj94H5VypPp89vPz/wDdJ74+d6Q3J3zH73pDF0waseE5xpAS4gu25zbaR/uR90b5Y8zQSgbGSp7gDvsf8U18EjcZjHYd47YqgQfdsKplCWtPMT8S99LiQNQGcb9qDY9OmDIOMmJ7yM+gxG1TcPp6gSFUwCpnfsR8s5+XmoDbhoiSNxH0+vY/WpAZaXIkkZH7zTrtqFU4z2/r+o+lRkSd6kF0gbb7+o/pQCIyx/Y+v9KZT9R27GjuA5eCpuXSVtifmx7AfXE/5gJY7llvpYuYtkQZ2J7QPI8imvyokakOpSQBsDJLY3xhScxU6cI13qaLdkTpJjAk7DufLbTRnDcXaY+5XCn4WP4m6ZmezKCPnpxQ3RDddBfCez3uOHHEfwrjAF1Vrmk6AdHvFWBqAedm1dE6AOo5/i773QXJLRvvC/5P/utTxvGWrLC4yqW2KgrqODuJ7joYkbE+lYlbhBxjtUxeWxxdjjZMAwYMgGMGNwPMT96dw/EtbYMhKsO/22+XY003zpCyYBkDwTvHj/Apuud6sZef/wBD/VxaaEP4DJ06s/FIwDsPE71TXrRRiCIIMEeCKjBrQcYRxXDm9gXbIUXMj+InSiv/ANwJAjcjImDS66BFbc4kvbOdpMeSSs/LYGgw2ZqW05AaD2H3Yf2qOJz43H9aBt2S2QI+tdS2YjfvXUEmh5lzC1d0WxAUlQo0i2LcwoLPGBEEmGnJOc1bPb4pVJsi2rgKfdaECFTNs3EU/wAIddsRckOwg7TVb7I+7BvFiFdQIckDQpMOyatrmwBmRmImRz+1Kreu9Gq0wRVCQjILeoAqdOx1vE5AZfAhUZNeIzfMLrtdc3Cxck6i06p9agU5n/P2ormvGe/vPcC6dWYmQIAG8DsBQYqjZBXE2ipmCvbYqMAfSSM/WoFSe/32/Yp3FMAwCkwAu4jq0jVjUe8ie/gbU1I22PrMfXBzTKY0EGfP0/YprLUrnJJHeYGBnMCPNctrUTvOcfePnE0qEJbuHaSASCR2x3I71OvDkkjE57gYAJJ9RAP+aFVa2a+xOhbeq6dZOQFhVA0hpbUTIkgQucRJIFJyUexOSXZnOW8ivcR/y0kCAXZlRAfGpyBP1mrbj/ZO9bSWKFgrdVtw4IU5V422bqOJUiZBFbK7bCJ/DjQNaJ09EACQsEgySVI7nTkyYjSdUjVuSI7BWMDOJAQQTjE9yRn9lmX2tM8yCayAAdWBp87jFScZy17bBSJLCRGQckGI8EER6Vu+I5faS+X0FWAIYBC+WdQWFuQdREjRidU71TcZxbIjkLpcEgg9ioIbpYDJADydiu3Uaee6K+y2D8h9k3vEkrAWCdbe7VQ0hWuO2LaSIEmXOFBo3nvEcHZxbuHi7qkdQUJwif8AarS9w/8AUTWcv8zu3LYRrhKKdWgQFDGRq0jBYjExMelAVdGjCuM49rh6icdpJH0nahaSa4mmI6aSuiuimAldSxSgUgEFKDShQe9cDFIBynpPzH9aaCaXV5pCv0oAJsqDPz/tXVHZGK6gdlxzLnNsWzY4dGS2T/FusSbl8htSl0B0ooOQq/VmNU63o/tnv8jMf2p1/hyGI8Ej7n+1I1o7Dx/mmJCFdWwP6/s96jaRv+/8U9rZqWzw5YHbCnuR6+KYwW5cLEkmSe5pJqf3G8/PH9opjcOfT9/SgDrZH2NL7z1jJIA27beMU0Wj+zUy8CShaRjt9QP60ARBu4xW+4DmfvB7xMsymTp1lCAWcwQwWIJ1RhdRxk1gktHzRPCcRcttKGJwRuD6ERBFROGREo5G0u8wf+YKCCCwtLqkDSRLbErAnwBScPzR1KyqFYDQFVSQGwegeU7gEwJAOaoLHPDs1pfXQ7pP0yPtiprXM9dwKqaVkmSxd4A1DOF1QYmO5rNQktGWEi24znqJcVi5DkaGHUWA/nnyCiyRkwZmTNnzx7d25aYBWhWERkSylADJwBrC5OIJiYHnfGOzuWx6DwBgDb0q65BxOlrK3CzW7twoyhjhWAWVBxq1vq/2iZk0S4r36VhrQvthwaSlxQqlpVtIhWKgEMAMA6WAPqoPes4bPqPO8frRnM7lxn03H1aCyjwIPYdpImhU4Yn9/wCK0imlTNVpUxq2SfGATv2FTWLST1Fj5VdI/wD03p6VD7s+n7+ld7g+lUO6DrXuYMqMD+YsxM7CMbeg2oixet6gqpqwdR02xA77q20DMGdtzVfbUqO2CDPeRP2zt6Ufxbi6elFSFHYnwYydgZjwDHYUzW7OvrbIwbfr8MgjsIVZHqKgvMjuFS3G3w6hJMfhdmPfzn0oE2T6fv6Udybh2a+g1ZnBOYhSR+lIlSTdHcZydlnSdencAQ6xvqTfGciRjeq7TVxzPinW+zIxWDKtqOsSB+Lcn19KHHG6jNy0j5kmWRj8ypj7UgaV6K6nK8VZubB2sOu+16fyBt/1peF5Ulw6FZleRAYApnaWBBH5GgnF+ANkY3711EPy5kZkMSpgwTHb0FLQGLP/2Q=="/>
          <p:cNvSpPr>
            <a:spLocks noChangeAspect="1" noChangeArrowheads="1"/>
          </p:cNvSpPr>
          <p:nvPr/>
        </p:nvSpPr>
        <p:spPr bwMode="auto">
          <a:xfrm>
            <a:off x="0" y="-1081088"/>
            <a:ext cx="2019300" cy="22669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388" name="AutoShape 4" descr="data:image/jpeg;base64,/9j/4AAQSkZJRgABAQAAAQABAAD/2wCEAAkGBhQSERUUExIWFRUVGBcYGBQYFxgYFxcaGBgVFxcYGRgYGyYfGRokGRUXHy8hJCcpLCwsFx4xNTAqNSYrLCkBCQoKDgwOGg8PGikcHyQpKSkpKSksKSkpKSkpKSkpKSkpKSwsKSkpKSkpKSwsKSwsKSwsKSkpLCwpKSkpLCksLP/AABEIAO4A1AMBIgACEQEDEQH/xAAcAAABBQEBAQAAAAAAAAAAAAAEAQIDBQYABwj/xAA8EAACAQMCBQEGBAUCBgMBAAABAhEAAyESMQQFIkFRYQYTMnGBoUKRsfAjUsHR4RSCBzNicpLxFkOiFf/EABgBAAMBAQAAAAAAAAAAAAAAAAABAgME/8QAIhEAAgICAwADAAMAAAAAAAAAAAECERIhAzFBBBNRIiMy/9oADAMBAAIRAxEAPwDxW5qBMzTCx8/c1M2ZncZB/pUTDvUg0JqPn7mu1Hz9zSUhNBI7WfP3NJqPn702upgO1Hz96TUfP3pK6gBdR8/el1Hz96SKWKQHaj5+9JqPn70ppIpjF1HyaXV60ynUAdrPk/ma4OfJpSuJpooAdrNJqPn70s000ALqPn712o+fvSCumgQoY+T964ufNdTTQA4OfP3pdR8/c11u2TtSUgHLd/cmlk+fuaZNdNABFo43+5pabYOPrXUARtuf33NN1RUvu5YgHBJifrFRUAdAz9qSKUU2gBabFOpBQBwrgKUVLwtsM6hjpUsAW8AnJ/KmNKyMCrSz7L8Q6qyW9YYAgKyswnbUoMqT4IFbPknsnw6uHw4AU9TqwyZBWMaiMZkCCY2rS8y4pVAKKFuGbaP+OHB1lT2OlWbbdR8qm9WdC4fGeWXPZLiQqsbRGrYGFY/JWIY/lSf/ABHic/w9txqWfymvQk4VE2XS3gifqSRJx3JmnPqiCceJkTj1/X6Vn9huvjRXZ5/b9kbuzQh7yCYnI+EGZ+1H2vZW3pGr3hbuQUUT6asx6RWnvuAciJ9V7yTucnHamlhPj7/Y1L5GzWPx4IzB9kATC3GHcyhaMgZCigj7JXo+EemTJ+Q0x963AtDx9QYOMk4zRttx4n1kenaP3NJcjFL40GeS8Vy+5bP8S2yztqBFDEV7DeCsCIn55BPiMzQHEcpt5OlRPfQD6RkHz2irXKvTF/EfjPLgtdprc3/Z+yZ95b0Z/wCYkqoGB1Eagp3mUj1FUPOfZ02uq3qZIk6gA65iSB8S7dQxVqaZhPglHZSUkUpWuqzE4GNqVjSVKlsDLbeO9IQwLGTTTTrryZiPSm0ATWdq6us7V1ACMM5G84/OmtRnNOVXLLAXAM9wwYeYkY1CdqGtmBBEg/mPUetAEYYjY4NJGKW4sGm0AdXUrrBIkGO42pbVssQBudqBjas+S8ifiGOmFRY13GB0JO06QSxMGFUFjGB3qy5T7KuWXWkazCl5RZxODDPE7D9M1ueF4G3at+7XUEtk6iRpk7EaVMhSAekSWkgkjFCZuuH1gPsxyq+9kLwy3CkHQylE1Asw1HqEksDKkmIAIiCdJz/lxW2OmCrozgwYQh01EH/rdNiPTxVbf5gyItpkKJATVIi4EAHu2KDSh94GbQNMgL8UmiLHNDatgWmhGa4HslegygUHVGAytp0llOtJHis5NLR1KLaQGbbqHIGEy0H4FJgMw7LOCexIBAmg24ofiIzP4u3cgH9K1ns5wylXY9ZI0G3Iwm4kkgnUCR4+prP8y5A1giVDpMo/YwAPETAyD6bjNZY6N1JXQKlnVjJA9RPrPTI33x86C4/l7R/DuEEjYklT/ugEfcVYWypmT9Y3/M4P2qLiVUjTA2/mEz2Ik4jes7NUjNPeuhtJLTnAESBiRvKiNx4orl19hGltJM9BIIYxgjSZt+sjxvVkeCBUSQ4kyXCzPidMfWmWeXZPSAc/CzbYOSTjviO1O0FP9Os8fc/EFPqN/tM/Q/SjuH4vV5J9IA+maB/0gQxDAxqwzaTkSSCYJPmJqZdHdZO+x8z2yM0goNv2iwxEwYmTHzgg/cULe4J7ds3Wi3ZDBdDEdLtuLbAgq8FQdGJDTIDUVYuNiP8AA9M5NTXOLMqGyFDAfEYBbWcxAMkntgVcaMpX4U9vlHCcQHPvHLJ8S+7XUAN31EqGtqI1MoOmQx6ZIy/N/Zhrb3DbZTbBYrOH09tSgnSfqa9Nscju3bZuEe7S2dS3OoHAJDINOfkAQ0n61XFcgIA/glXk/wALTkzE6MgZBn3ZyJEbADXJ+I55QjLtnlYIG29NZpra849gbi2bvFMDatIBl1ZS7MQqKiPD5JySABByaxRFa9nDKGLoSup6x338f3rkWggks7V1La7/AD/tXUDotP8ARO6mdCAkHSAcnMEwYDdRx9KHu8m0gnVI3wCDHmDv9J7+KtOEvhk1MoZiDnIiDBAjY7fninctJLlNgqvc1nGkKCST/sGR3Kg+ZRPRlyd+9EcJy97phFnEnYAfMnao75BZisAEkgeBONq1XC8InC2gl5lW9c6mtFgrIBi2r76WOW0kAiRtNMZmrnAPbILJgH5qfSQcU0XgHBtqQQQQDBhgZEY2nsa0rcUGk6lxIMENI3AgsSfuKXkSWreq+F3cLbBIGQNbEblQBpk7xhTJwIqCcmbvgbb8UzdGDDdJUlcknVk9VstozvAA3Aq9tcqUDSBj8IG4GRIwTqIkj+WDE9RXz/k/N7i3VuDIGGJMFgRLLGmE8iB07wa33KvaG1eBA+KIKvGrAEnBIZdQHw4JiROKFOLOxwlHfZTLym7w4CXW9/Yd4YgMYJBxdH4Rpk6xOVb4djXDldy25FoXWtEfEgdgwx0uFmOoSAwyCp3M16TatasaRuQwYYWZ1KcETtqUmDBDExFN5Z7PNbuO9m+QGaQpQsATls6gzkwMmMACAAskuNSFDmxZlOVezb3ww93cDqoZC9t1UnUoI1ESDBxEZycUWH4m3bm9bF20VBctMwf53yCROdQB26tjV9zr2odAbaEXLuZMEIgnB0ycnOlSe2owsTSrevlCdR1CIuKB7wksdWRPgjGQR3npwlUdJm8XKW2tFNzTgLDg3LZa0xnpuSuqDDFWLFXgzkNIiCDVCeHIYmdR7kDeAP5czHeK2JvcQikXbTXUYZW5bMwRtqg4O5xPqTQXE8PeCBhbCoTBW5ZBu2pn/mBYAViCFZ5JwSFNZ99GqljozFnhG7SPUzt3BBP0ofi+UaoXW0Yhevp8xnq+s1frwLu0QkmQAFIkyIE3HOZ2A/KjeE9n+IO1i59A4nt3gATSSZTlXZl7HL2WVh2EzLfhO2+/erbg+Q33EpYcjsSMeOlj86urXJuIVlD+/UMyKCHuFAXYKAWRsdRGJxk/OXiOR2rZ/iXk94I3W47bmesZI2g/eniQ5+Irf/jfER12yB3OPOJ2xvmaLHLLVoE3bhJEYEHSZUoTMg5AICq0xmRgzO1u2TpvvGf/AK205mDm5pmMdQA3oPh+bBHAKDiNIabRRm0pPVHux/DyBkBh2imkhNyaB+a8wa/c3ulRGlHAwRq6gAZB23ncQBkVfeyNi4tq47M4lxE6ijKFGpguo4LM0kZOjfFXNz2Q4a9bR/8ATvaLAarTXAuncaH0sSBq/lb5ETR/+hFtRbtIOkQEgISEkgrMSyy2MEevxHeEGnbOefLFrFGA/wCIVluJttbW6yohBKacO4RSjBj/AM1Cr4E/ETBbt5R7RcoPCX3tTq05W5Ea0YBkcDMAqQdzmR2r1Xngb/UXQF0FriggpBJCoumCMsYJ2CmQVO4FRZ5Da4y09i6yWb1n3ly04gkyC7W4wzWoU3cdS6yYx1Cnbpk8nFUconlNOAp1xBODI8/Slt2/Jgfr9Ks5Eh9oYrqfajOe/wDakoHQdw1t7VxrbgrrBgHuc6Y7EHaR5FaLgOHJuGFBWYaYYSCCo0wS/UV1CCDidqquG5q1wnSIgyqmGi6SdGg7jq6v9virDifab/TWhZsH+IpIa4IGgwytoKHquFWZWuSQVMCd6jb7M6sN5zfKXWcqrcWsqJgrw5DvOrs/EgtgZW2NOWaIwt8sWOuS0kksSSZMkyd53mjhzQ6dKIBMiZJiZyB9TnPeor3ESwLsbkQuonqgAAAnOIAAnYCBFWtFxi+y+4X2IYCzdLkW3RXMAC5qZiBatrqOtnwFO0FydOkiiPaHmS++VURVWSxtJqKgv8JVnycHM7kljuALbkHHC5wiWjaS2yOxDheu6Qg0sQx/6+rEXJTYqZD5Hyr3vGJc1gOt1rh1DVqW2A5hWEQFBXONJJPw1VXo2SrZHZnIEA7jxJkkyB1Zn4Zn5TVhyngrpuJo1KQwAJwZLYk9t8j6Vr+F463duWzr96yEBkNsOhKnU5BY6VYprgiNQyAABVqnAWxdD2WtzHQqnIYDq0rHfSQWx0yBEk1i+FnWuZVRc8r5WSB7xBbAHWrGcyS0AEllLajLHqnYYFXHF3NNp9AM6GIGxODE5BBJgdvA3mhuECABtQJkEAbAn4QRq36lAmCTFEWTqeOy9bE7En4AO5gS3/ia3Rwyds87GuzxXvihuq5h0K5hNKoFYAFNtOkjT0qCZAY67gfaLh3DRoSSCVce7JEkg5jVGRAnP51Z8fymbnvUIDRmJz5iDkmFxImN6zPBex6ysXGWSxZdRuTJJWGuQykDdozvGKyaado6FOMo70W9/mNkYm2WOwUg7jOEJMepgYpoCsgMKUbCkR+Iden/AKSFIPYncYqf/wCL2BkqRMdIuXM5MSC2SfHpRHNuWM6KLDBChiRsQAV0mCCoB07HH50U+2TkvGVHF8lVipskWoDSyoD/ANpjClZncap0EQN05nx9zhrdv3jgszMGyyrgAgdYmYjAiSZgUbyTlN8G4L90MmVCxhgZBmVBQDaATMb0bwHsxw9qTbtWwTknTJYjYlmLEmQMydjSrVrQOaT3sz9n2je4Aq+6ZzmDeVXPTsoZJLRmPpirrm/s2t8gkkNiGABOk7qZMYOZ/WSDYcs5eqWh/BW2x0s6qF06++VVdUHvAJ9NqIvscx5jMwdj+W4nyfSqx/dkSnu46M3a9grABFwG7uALjttAWGCkB+oTqYH4oG1WnCcjt2em2qWlJnRbULJknJAk+R9fqVxVzSoYmO2ZGZAHYncDzvtQnE8eqpq1rHaGGQQTjP8A3RTSiguUvSRVULpwNI0kbgdtoEg/IZ8YNUXODdkWltvqb4LmnpkAmJPcBfxBe46sTo0K3IMjWokGPMgHfIjttOak4izv6iMEiR2H602rRKdMxll04qLHEH3d5UldleQJZrOrdZB6SCpUSojanuezOi673BbulfdsGAZNhdF1gdUA6QJLFoggeTsrHDFrgJKuUOrUFA61ttbDKAIDltUgbAxOBVRz/gma2xTWAYCqpKnQn4SPxMAuoqd4NEYbs0z8R85c2sJbu3FtNqRXdVaQ2pVYqplcGQAZGKFIwCfyq69seX+54q4vTB610yF0vmBqz0tqX/bVKowflSOdkloyO/0rqVGGYGP/AFSUEl5wwFpFuOxBLgKQROqBrcD8Wi307jqPzrOsfmf3/erj2kM3dJICIAqCS04BZlwCQzEtqgAgiCRFVQdR2J+Zj7D+9CGIjxEiR4OPvuKfZ4gAg6RgznqGDIBE5Gw2ozhONtxFy0kdjoIP/kDM0nGcNbK67R2+IAkwNpzkb+ooHZ6DyTgB7lbqsh2V74vLcDlpASCJTMQhAY4gEHUtXwXA27l8F2gLdMy3RBCEoYjSQA2ptUadz0kGH2K4Rbui3YQvfuI4e6R/yCz6UFud/wCEHJ7Nr0/hmtb7K8rxc4hiBb99eS3bO15jotyIUdAAyYJJBOK0S0bp2jS8q4f3YZh1Xnusi9OgjqCEKpggtElohZK+a01vhv8AT5wSy9TfhEsiCSdwPXHfvWc9iOG13rzauhmhcCbjanuXrs7qD7wLiJB9BG65rYlCQPhUjT2IiSvyMAelFkPsqAoLEWzBVbgc7EXIUgkA5P4dJ7EQYEkjhbgYWWVdJLsrjcAoCjKM9mWB6KKz/NbrW7mtGIdHuFwql5Hvgdv5lW+FE+QNtr7ldk2rKhjqcAszCAHuPDap7S1xswJifSkwaLS5qk6CB8BJYMRpk69iM6dvHcVPcthgSRsO2+3aBgwYoW3LggMVAMYgyAIKn5wfXIoy3j6z/f8ASKRJ51b5jxFy86h3YglOgMLcEzpECASIJkkiDJq24fmPEIMKGUOvvDcLLoQ9Vxg24hDMQciO+NDwvL1GDLGTJJOZLknTsJImPNUfPuWNc1KD1EaACxCEMDqUxsTvqjOR4rFxa2mdS5Iy/jVD+b84t3Ua3qgY64DI3UrbAyVj9PTMPLvaZl6Xhs7lgGAgDuIbPdvO9VvBexrhUQXEVVERLOQBAiWUSYB3PY1Yp7GAAMHfX3YAEbjZdxj1+lR/Y3fRb+mKq7NLZve8tq8EatDaTBjAMYkbHt5miLZOnznPf9mqHjORC7ok3YRQoEgSoETJEqx7kEagsYxWgRSBn1+ldCOOSS6M7zf2jsAG0/vAzaSqqjszMOrSukEM3TkAxBzVe3LLl7IX3IBHxEM5BE5CnDAgGCc+la9OHBJ6piRAO20j7bVFfuCyF6WOp1ToUsRqaATGyiZJ7DJqHDJ2y48mC0Acg5ObGsSWBjTqMlFJwgMxpBBMR+IDtR11ZWI37ed4+0bVNMST+xULOdTQRgd+xEQZ7b1p0Q7bsEuoIOlf5YA2OxyfJXEz4qr5hYhY1QoKgtkGNQgz2ceRmVH8xFWfH/8ALLCOkDB7DpmYnYrmPFVC8xV30sJ1q2+xbqOlsd9Aj19YIeXg0m0YL/iB7NW+I4c3AdN2yjvt8aIELKY2OkNpOxNr1M+M3LBEkZG0j+1e2e0fBGyffC8xs2ibqBiCR7srNqG/GM2xAlluMxJJY14leOSYifAj6D0qLti5IpJNE1hJFJXWNqSgx2RcRfZ2LMSx8kknGBv42rrbAEEjUO65EjxI2pj7n6/rXFCIM4M/b9KBjnubAACBuBk98+aRJyfzqWxwRYwCDjJ7DsM+pxRRtIAZUCI+Ylf7mmaKDasK9meZ3Ef3aXCou9BAJGrV0hSR2MgeILDZiDvuXcUlmzbN1veE2riWQtsKUnAfREMrorP7xwjyXaG1JPnHJOPW1dliVUqyM6rqdVcQ5QFlAYrKyTgMTuAa33GION4cNbtlFuBmRNLaWNu2A6FvCNpQGMLbLEiBFLoqP4epex123asW4ZSDLBgSQwMMHOBEteLGckup3EDV8SsqS22SR5AzE+sQfrXmXJ+PdbtiyNLhLXxF2Ls5tkEkEwwm2TMFhK5AArdNzLWpXLfhOkjWJ6oIkQWWIPcEGKiMrK5INMzvOuPFtw7agCVAAgEzf1tcIWSekCAAW6lAE7Th7t+07MxKtedUiAWtoQypjuYZIB6hIJM1HzPkX+odb1yUCfBuSGgRoTcBSA0neI71oRwY9yETGkdO5gyCN/kJ8y2ZNVJWCdbKWzxty3m2ZBM6T8JJwTtI2md61vDXtSqTgxkeDiR896xug2jBk6CxkDAByurG8QMYMxRPKuY3nuKrXIUhgARnIJ33JwCJ7H0rCLwdM3nDJWjVo0MB6QPyk/YCnXbClpbviJjyfr3ptsGVE7Az67Dt6ipQsnNbnIJ/pl3j+35VDeKv0adUMpbsFIBdWM75UbTmJp/utAaMkknJJzAHc4ExgUl+/wC7tszHYMxxJAgnYbwJ/KgQQFxUdnig+oCeltJwRmA2JGcMMiR+RqKxxysMMGjxkQRIPyIND8Vze3ZTUzTsAfJYwi/ygkkASRuKG6Gk30F37PcYPfbMZIM+YjzTtELnPrG3j9aG5dzQXUDREkgDUrbE/iUkHbse9T8Q8A+Djv3+WaAorOYcyChsjb4iQEA3MsdumDO23rWdfjyS/vVIAAlslj0hVPQcHD4AJ6DnImx5hwd3W5TSLcAkOdj1FwEA2Mr3GSe1D8By5yhNzT72G1xOkSWICq0/gGfPVuIFYNSbN04xiXHDXw/Do4IZWVSZk/F8eRPk/XB71jr3Kr6Mts6QBEXVaPgiCE0l9U9gIGRJ2OvS37i2FUnBk9yxbJIP8xLACYAHyqk40XGcAiAxAOnBg9j477dzPetvryIhOujJe13Fv/pLj3nVS/DXUtlRp947QFCqATJUOCpIiSNznw66M+leu/8AEPgzfsA27wD2Sznhweq5bClfegatUhEMwukic15C+/mqn2ZzJLBx9a6m2tq6oMrGsmT9akVIUkHIj032+u9KqSHjJ38wBmcZwJntUaHM/n8jQaRr0m5fOomJABJ22H6inBi0/c5JOPHfcZpnAvD5O4IJkjcd47VIoMnO+fQCcSe3YflQaR/ygaAT4+Ww+X9qt/ZznS2GZXnQ5XrHxW4YSwE9UoXUofiVokVU+8gRODE99sjJ8E/am2xJA+g+vmmZnt/L+MVW1ZUadWsMrabbFUV1IwykXNOpcQM+BteT8OttNCKQLYgScwjqHJackkEF8fDAECvnHhvaa7qPvWNwMAuSQV0gAFSsERAx8JgSCYI9w9nfbSxdm5adCdIBtOQHFstp6hp029MM8AsIJYmGMEUl0aynkag3AtiyxhgLoBAmJ60cb5IyM0bwjjTqGps9yckrJAk4AMCs7xXHtbe5acQt0601AhpEG8rRuuUnGNTRJipOWcVGqesOyNgknMgjIyJJzAkb0OVMahaLzmXDKwMaiYOFjJYEtGrYwI9NXqaG5Lw5RZuaTc/mhsD4YIOQd57Z9K5OPVhGTkzEwCMwdsST3/EcVZ2mGCYwPEbep/7RnbHrRSbsTbSomt8RuWjp8HGJBkmO9Ti5AE+fzjegOHKlREZJbV2+LBzvOTU1pjJ1REjT8gFHVOx1TgSIHmaZDDTBjb9/5FRcUkj9P32pjmTgkegiIB+R8R/uNKTiD3JiPB2+dAjOc24EuwUCBMFZkAkkzuGHYiDknGmJFdxXKb7gj34ACgCQxLNCkF+ndY+JRBmSsr1bC6k4M7ZOxAPgjbb7012AY4iDqJAgEENORvBGfpUuCZouVqqAPZbkgsWgIgCdI1FgogAQCIUACABIgapJc1dXjIIH9aryTcUgMQMjC+bf/UuR1ao8wD3FEWwwUAtqMCWwJwQT6ZzHaqqjNu3Yy5wknfGcbePIM+c4plpQieT3O0kkZPkyT+dObmAnHrvPp/igzxgacgROZE9LM0DtMDV9BE707CjuIJAOQNlGQYyFGfJlflFVHNOMtnWpOT+EEzIOrSuNxonHZpjGSbl0C0obYoCJIBlmKhSTsYZCT5Arz72+9sLfD8a1svqiySIA0F7ltwrMQOkg3GMjICqO5h3SGkeW8858/E3CxuNplilsuxCC4ZZVn4ZxNCjgAQCDMz3B+kj9ah4+2ARDq4KoZEYOmII7EafvQk/v9ajsltPssV5U/ZWP0+2DSUNYJjciupC/idZbqIbY/Lt6HcxMZ3ptneD6jePP5HESZGZpjPBPbcf0NPu24O2CJ77ZiZ8jP1oBEw6JgH0aDse+2MVAXMEkyTjeTgfepb/FBjucwT6nc/ctQ1y5P+TQW3+D3OozjM7QKjK02nasfX60EIQtRXLeYtZupcWCyGROR8iARI9KEFOMRvnxGPzmgVnufsv7Z2r/AAq3GJVrL8PauC4xOu42kI7XDACu9tiWJGkrkQ01PwfObV7WwZLinLKCCp942nUZYlFZGuatiApELDKPCrXGMqsisQrxrUHDaTqWfMHNX3sR7UNwd+dHvLdwBbtogdYEwROzKTI28HBq7vs0jN9HtHI+DWyuu2VJuhLtxbRBUsVFrUASUQm4WwABCZBYGL1uMWVRmRUKAuAYaZBFvVtEfFABiAAJNeep7W2b4Z14W5bZslldACwOWHZtzuO+ZIBqROYEoFAheow3VIfSJOSCVKzAic9xg14aqL9PSOI56AWCIWYW5zAUnWFABktgkTCwBkaiNNS8FzJnXrUq8KSshgNWqBrWVcLByDkQSFmDgrXOSpYwYeQSNR05JYW50hFOAAAIDHAiiuB9pNKqrfzNKyVAJAktjIXWSPVWBmFooTj+G/XjZCkfP6SCfkAKZc4sCNgN++ykSR6QRFYW17c2iEYXVIBcT7y0FiSFXqYdWkyT+HUsmar7/t3bWD7+1g4/iKxJJEgIJEDwQMk5p0RR6bc4whiIOQQBBzEZx5EgYyRiheIuy0E4AUHMTjJZdo69jmTPYV5rxntbYVtK8Vb1wWY6wygiIAecsIOMZAgzFEWfbi1hm4i17syvxFRsZLKDq/CYU7gjG1A8T0cX+lYMkmPUkyZzvnPyNRcRzUKNROYAIMnDEwSPDLHaARGK8/u+21oJJu2UC62H8ZCWKsR/ygZBGn4d21LECaznG/8AF22zBxbuNI6kBVQNOpEDag0nStt5EiWYRigmkbbieYnT0sCw/m7OupNhJVwUcdxMDqiqjn3tMLCK14rZfpuG2wD3LgBUkKmoadTx1iRCt2WK8151/wAQ7983QgFpHCAKCS6Ku8P/ADNC6miSFCggSDm+L5jcumblx3ImCzFtyWMTtJJOO5PmssV2ay5fxHoHOf8Aiq9ziGPx8NcW0HtkEXAAiagrEwLiuHYNBDFuoEQoxPP+cHiuIe6QZfT4npRUkwACTpkwNyaERAywN/HbHefNdYvskER9QCKZg5NqhTYKmGHxeoLDxInFP9wi7kuf5V7ejH+1I/GkyNKjYyqgRGQakXiGEEAHEkbEfUEGM0CrRPb5Y7Z0BPQtB7eTNdTEug//AEj/AMmpKDMNvcjDOfdsrgtspCmJIEAkglyCFgnIyBqAoK/w0LBOQFOlpV+oCIUnqEbGNjOKsblwjBW1IPS7dNzdSgOlsaQD8IGGzPTFdxPMH0sh0kTuBlcsSA3eZgk6iQFEkAUHS0kV5/ZptPUntvSi6dMTjcjG9My0R1zGn+6PcR8wR+xTNNADaWa41woJOFX3JOX7E7nHy3/tFUS1rfZ/iQB69snAg5+efvSs34ls0nAcKcKAIGfIEfoAKt1tx6fnIHbf1n86AsXVwFMxmSO5yB4jOfmflVlbIHg+DnJ3+w29ZqDsONxlEj/Hcdu+fuayftdzzShURLCBvMdz8sx5LfKr/mfGhVJLQFEs30z8hJOPJAFeW825gb11nOAdh4HYfvuTTVmXLLFAqtn6j9aM5wZefM/lqMUNwtvVcRfLKPzIFWHP0h1+RP8A+j/arOIrUuldv3/epS6neQfIyPy3H5mh6n0/w/k36j/FBUSJl8Qfl/aKTVE02pbrggHYxB9fBpiIgacYpopyt2pCOVoqS4QRMQe47ekVFUitkGkOhGeTM5NPuGUX0n5fP51HH79KcfhoBD7IxXUtjauoAku8xcyGOr574LQZGZlyfnUN/iWYgsZIAWe8AQPtTG3P1/WmmgMmOVtokH0pzARgZ8zg+kdjUauRsaXUQN96BWKCd8/vHepFiCJ3H3G0/p9adaIjcBtxjBgjuTj9ikt8QJEqD57eBuNtqZaB3EHNcik7UTfAESg7bNI2Ux885z37UjkQIAGwIkn858+NqBUEcLy/UJozheGdZI2Az6fWifZ24GVk7rkGMkTGJ8E1ccUURc47Y3HqY+3zqJI7ONJK0B8v5u1ltR0kmBDoHBGckeM7gg5q7Tm6kTqMR6n8vPqf/dZzmN5J0bGJJOx+VZ+/xpMqCdO0VMUxzmolr7Rc998dKz7sHyeoifsJ+5qhp5PT9Z/pUZrQ4pSsVHIII3BkfSrv2qtRcX5Ebes/1qjonjOOa5oBAARdIAED/wB4oJB6It5Rt/iHyzI2/r6UNNEcKsh/+2R9CNqCodgxpZrmNJTJLDl/JHvCUKyW0gMdMmJiT0j6kTUF7gnQwykHeCIx5q79lkLJcAiFZCZUMsHUOpe6yFnsBJxVmgtuui4gKQTLEypMj4h3mIONjM1m54snOnRjWHnHr/SnJEHV85/pRfNuWGw8AyhEqY3Ex9iP0PegAatbLTronW0Cw1GB3PbHb57Ux2nPqTHpTNZE09nBj0EAfr96AtD+HUx9aWusXWiuoFZFcTqPzNIUx6HvT5z9Tj8sU1ruBAjHkmfz2xTAYRSRj996dqzjFPcAQR/cT+4pBREDRAUAwTj0K/ufSoTUltfz/Pbc/r2pjQ1HzJJrhnt/T7067byYMjyMSB3jsKioGw3hOI3jBGZAEr5k4xt9sjMkXuc6gVZmIgaSckRMbQPtVfwlpmaE+LfcDbPf9KbdQg5ETmO9FWUpNLQ/iOLZ4nsI+dQAZowWx7oEgTqEgbkR5jEz9vSouLRQ0r8JyBMkDxMD9B5ikJ36QvTRTnjtTYpkMWkFdFKTSESAgiDgjvG/zpgJHpIpTZIEkYPft/7xSFsRTGMpVFKFq45dyMfHxDG3bGY/G07BQfhkdz22B2IxMK9kuBb+JcOEI93JwGclW0gxkgCSB5HY1aXxDSD6zmTscqe3p4p1z25sIStrhma3CoiPebQqakd1VVAIJdS2oFSZlgxmet8bb4hSyfw89dpiSVBMBleOpCWA7EE5EQThyJvZlNNuwHny67Cf9NyFnYa5lZnbpXfxTLvIktMbd1TrwdQYQZyGQqYZSNqZz1StkAwZdSG9NL4PrkUFwvMNS6W+IQAwAkzAAKkiT6jP6043joqpOOgTmHCBHhTqXMHY/IjyKEirni+MU2mU9WZUmZBBHkYImI2g+apzWiKV+k1lsH5/2rqSxt9a6mMteccmW2WKMDEYkBhjMqTIz3zVbpUJJBkmJBjaJG0DceaMucb8SaveKVKKTkr1KQVmCF6BAPY7UXyX2b/1Ac+9KKhIboLEGcAdUdpJkRjeaFa7HeO2Z8iKekjb1x223+eaO5vyv/T3ShcPgMpWRIYBlJB+GQQY9RUNxAEENMnI/lgnDAjO8z60ylTITGZ+gHn5jeo1MD9aeM9/3/amQfFAMc14xGw8Zj94H5VypPp89vPz/wDdJ74+d6Q3J3zH73pDF0waseE5xpAS4gu25zbaR/uR90b5Y8zQSgbGSp7gDvsf8U18EjcZjHYd47YqgQfdsKplCWtPMT8S99LiQNQGcb9qDY9OmDIOMmJ7yM+gxG1TcPp6gSFUwCpnfsR8s5+XmoDbhoiSNxH0+vY/WpAZaXIkkZH7zTrtqFU4z2/r+o+lRkSd6kF0gbb7+o/pQCIyx/Y+v9KZT9R27GjuA5eCpuXSVtifmx7AfXE/5gJY7llvpYuYtkQZ2J7QPI8imvyokakOpSQBsDJLY3xhScxU6cI13qaLdkTpJjAk7DufLbTRnDcXaY+5XCn4WP4m6ZmezKCPnpxQ3RDddBfCez3uOHHEfwrjAF1Vrmk6AdHvFWBqAedm1dE6AOo5/i773QXJLRvvC/5P/utTxvGWrLC4yqW2KgrqODuJ7joYkbE+lYlbhBxjtUxeWxxdjjZMAwYMgGMGNwPMT96dw/EtbYMhKsO/22+XY003zpCyYBkDwTvHj/Apuud6sZef/wBD/VxaaEP4DJ06s/FIwDsPE71TXrRRiCIIMEeCKjBrQcYRxXDm9gXbIUXMj+InSiv/ANwJAjcjImDS66BFbc4kvbOdpMeSSs/LYGgw2ZqW05AaD2H3Yf2qOJz43H9aBt2S2QI+tdS2YjfvXUEmh5lzC1d0WxAUlQo0i2LcwoLPGBEEmGnJOc1bPb4pVJsi2rgKfdaECFTNs3EU/wAIddsRckOwg7TVb7I+7BvFiFdQIckDQpMOyatrmwBmRmImRz+1Kreu9Gq0wRVCQjILeoAqdOx1vE5AZfAhUZNeIzfMLrtdc3Cxck6i06p9agU5n/P2ormvGe/vPcC6dWYmQIAG8DsBQYqjZBXE2ipmCvbYqMAfSSM/WoFSe/32/Yp3FMAwCkwAu4jq0jVjUe8ie/gbU1I22PrMfXBzTKY0EGfP0/YprLUrnJJHeYGBnMCPNctrUTvOcfePnE0qEJbuHaSASCR2x3I71OvDkkjE57gYAJJ9RAP+aFVa2a+xOhbeq6dZOQFhVA0hpbUTIkgQucRJIFJyUexOSXZnOW8ivcR/y0kCAXZlRAfGpyBP1mrbj/ZO9bSWKFgrdVtw4IU5V422bqOJUiZBFbK7bCJ/DjQNaJ09EACQsEgySVI7nTkyYjSdUjVuSI7BWMDOJAQQTjE9yRn9lmX2tM8yCayAAdWBp87jFScZy17bBSJLCRGQckGI8EER6Vu+I5faS+X0FWAIYBC+WdQWFuQdREjRidU71TcZxbIjkLpcEgg9ioIbpYDJADydiu3Uaee6K+y2D8h9k3vEkrAWCdbe7VQ0hWuO2LaSIEmXOFBo3nvEcHZxbuHi7qkdQUJwif8AarS9w/8AUTWcv8zu3LYRrhKKdWgQFDGRq0jBYjExMelAVdGjCuM49rh6icdpJH0nahaSa4mmI6aSuiuimAldSxSgUgEFKDShQe9cDFIBynpPzH9aaCaXV5pCv0oAJsqDPz/tXVHZGK6gdlxzLnNsWzY4dGS2T/FusSbl8htSl0B0ooOQq/VmNU63o/tnv8jMf2p1/hyGI8Ej7n+1I1o7Dx/mmJCFdWwP6/s96jaRv+/8U9rZqWzw5YHbCnuR6+KYwW5cLEkmSe5pJqf3G8/PH9opjcOfT9/SgDrZH2NL7z1jJIA27beMU0Wj+zUy8CShaRjt9QP60ARBu4xW+4DmfvB7xMsymTp1lCAWcwQwWIJ1RhdRxk1gktHzRPCcRcttKGJwRuD6ERBFROGREo5G0u8wf+YKCCCwtLqkDSRLbErAnwBScPzR1KyqFYDQFVSQGwegeU7gEwJAOaoLHPDs1pfXQ7pP0yPtiprXM9dwKqaVkmSxd4A1DOF1QYmO5rNQktGWEi24znqJcVi5DkaGHUWA/nnyCiyRkwZmTNnzx7d25aYBWhWERkSylADJwBrC5OIJiYHnfGOzuWx6DwBgDb0q65BxOlrK3CzW7twoyhjhWAWVBxq1vq/2iZk0S4r36VhrQvthwaSlxQqlpVtIhWKgEMAMA6WAPqoPes4bPqPO8frRnM7lxn03H1aCyjwIPYdpImhU4Yn9/wCK0imlTNVpUxq2SfGATv2FTWLST1Fj5VdI/wD03p6VD7s+n7+ld7g+lUO6DrXuYMqMD+YsxM7CMbeg2oixet6gqpqwdR02xA77q20DMGdtzVfbUqO2CDPeRP2zt6Ufxbi6elFSFHYnwYydgZjwDHYUzW7OvrbIwbfr8MgjsIVZHqKgvMjuFS3G3w6hJMfhdmPfzn0oE2T6fv6Udybh2a+g1ZnBOYhSR+lIlSTdHcZydlnSdencAQ6xvqTfGciRjeq7TVxzPinW+zIxWDKtqOsSB+Lcn19KHHG6jNy0j5kmWRj8ypj7UgaV6K6nK8VZubB2sOu+16fyBt/1peF5Ulw6FZleRAYApnaWBBH5GgnF+ANkY3711EPy5kZkMSpgwTHb0FLQGLP/2Q=="/>
          <p:cNvSpPr>
            <a:spLocks noChangeAspect="1" noChangeArrowheads="1"/>
          </p:cNvSpPr>
          <p:nvPr/>
        </p:nvSpPr>
        <p:spPr bwMode="auto">
          <a:xfrm>
            <a:off x="0" y="-1081088"/>
            <a:ext cx="2019300" cy="22669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" name="Picture 3" descr="C:\Documents and Settings\uzivatel\Dokumenty\Obrázky\OLYMPUS Master 2\2012\10\26\PA2682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85442"/>
            <a:ext cx="5328592" cy="399644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sz="3600" dirty="0" smtClean="0"/>
              <a:t>VÁCLAVKA OBECNÁ</a:t>
            </a:r>
            <a:endParaRPr lang="cs-CZ" sz="3600" dirty="0"/>
          </a:p>
        </p:txBody>
      </p:sp>
      <p:pic>
        <p:nvPicPr>
          <p:cNvPr id="3" name="Picture 2" descr="C:\Documents and Settings\uzivatel\Dokumenty\Obrázky\OLYMPUS Master 2\2012\10\26\PA2682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44824"/>
            <a:ext cx="5478760" cy="410907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sz="3600" dirty="0" smtClean="0"/>
              <a:t>MUCHOMŮRKA ČERVENÁ</a:t>
            </a:r>
            <a:endParaRPr lang="cs-CZ" sz="3600" dirty="0"/>
          </a:p>
        </p:txBody>
      </p:sp>
      <p:pic>
        <p:nvPicPr>
          <p:cNvPr id="3" name="Picture 2" descr="C:\Documents and Settings\uzivatel\Dokumenty\Obrázky\OLYMPUS Master 2\2010\08\05\P80587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-156526" y="2180861"/>
            <a:ext cx="4992555" cy="3744416"/>
          </a:xfrm>
          <a:prstGeom prst="rect">
            <a:avLst/>
          </a:prstGeom>
          <a:noFill/>
        </p:spPr>
      </p:pic>
      <p:pic>
        <p:nvPicPr>
          <p:cNvPr id="4" name="Picture 2" descr="J:\prázdniny u babičky\P731096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556792"/>
            <a:ext cx="3780420" cy="504055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</a:t>
            </a:r>
            <a:r>
              <a:rPr lang="cs-CZ" sz="3600" dirty="0" smtClean="0"/>
              <a:t>BEDLA VYSOKÁ</a:t>
            </a:r>
            <a:endParaRPr lang="cs-CZ" sz="3600" dirty="0"/>
          </a:p>
        </p:txBody>
      </p:sp>
      <p:pic>
        <p:nvPicPr>
          <p:cNvPr id="4" name="Picture 2" descr="C:\Documents and Settings\uzivatel\Plocha\Radka mobil 1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412776"/>
            <a:ext cx="3705876" cy="494116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r>
              <a:rPr lang="cs-CZ" sz="4000" dirty="0" smtClean="0"/>
              <a:t>UCHÁČ OBECNÝ</a:t>
            </a:r>
            <a:endParaRPr lang="cs-CZ" sz="4000" dirty="0"/>
          </a:p>
        </p:txBody>
      </p:sp>
      <p:pic>
        <p:nvPicPr>
          <p:cNvPr id="1026" name="Picture 2" descr="C:\Documents and Settings\uzivatel\Dokumenty\Obrázky\OLYMPUS Master 2\2012\05\20\P52048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84784"/>
            <a:ext cx="6204181" cy="465313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TROUDNATEC</a:t>
            </a:r>
            <a:endParaRPr lang="cs-CZ" dirty="0"/>
          </a:p>
        </p:txBody>
      </p:sp>
      <p:pic>
        <p:nvPicPr>
          <p:cNvPr id="2050" name="Picture 2" descr="C:\Documents and Settings\uzivatel\Plocha\P5205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7" y="1412776"/>
            <a:ext cx="6153877" cy="461540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J:\prázdniny u babičky\P7310970.JPG"/>
          <p:cNvPicPr>
            <a:picLocks noChangeAspect="1" noChangeArrowheads="1"/>
          </p:cNvPicPr>
          <p:nvPr/>
        </p:nvPicPr>
        <p:blipFill>
          <a:blip r:embed="rId2" cstate="print"/>
          <a:srcRect t="4819"/>
          <a:stretch>
            <a:fillRect/>
          </a:stretch>
        </p:blipFill>
        <p:spPr bwMode="auto">
          <a:xfrm>
            <a:off x="683568" y="332656"/>
            <a:ext cx="7551209" cy="5688632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83568" y="5229200"/>
            <a:ext cx="7560840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KONEC</a:t>
            </a:r>
            <a:endParaRPr lang="cs-CZ" sz="40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vlastní tvorba</a:t>
            </a:r>
            <a:endParaRPr lang="cs-CZ" dirty="0"/>
          </a:p>
        </p:txBody>
      </p:sp>
    </p:spTree>
  </p:cSld>
  <p:clrMapOvr>
    <a:masterClrMapping/>
  </p:clrMapOvr>
  <p:transition>
    <p:newsflash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183</TotalTime>
  <Words>57</Words>
  <Application>Microsoft Office PowerPoint</Application>
  <PresentationFormat>Předvádění na obrazovce (4:3)</PresentationFormat>
  <Paragraphs>51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Talent</vt:lpstr>
      <vt:lpstr>Snímek 1</vt:lpstr>
      <vt:lpstr>Anotace </vt:lpstr>
      <vt:lpstr>PRAKTICKÉ POZNÁVÁNÍ HUB</vt:lpstr>
      <vt:lpstr>1. </vt:lpstr>
      <vt:lpstr>2.</vt:lpstr>
      <vt:lpstr>3.</vt:lpstr>
      <vt:lpstr>4.</vt:lpstr>
      <vt:lpstr>5.</vt:lpstr>
      <vt:lpstr>6.</vt:lpstr>
      <vt:lpstr>Snímek 10</vt:lpstr>
      <vt:lpstr>ŘEŠENÍ</vt:lpstr>
      <vt:lpstr>1. PÝCHAVKA BRADAVIČNATÁ</vt:lpstr>
      <vt:lpstr>2. VÁCLAVKA OBECNÁ</vt:lpstr>
      <vt:lpstr>3. MUCHOMŮRKA ČERVENÁ</vt:lpstr>
      <vt:lpstr>4. BEDLA VYSOKÁ</vt:lpstr>
      <vt:lpstr>5. UCHÁČ OBECNÝ</vt:lpstr>
      <vt:lpstr>6. TROUDNATEC</vt:lpstr>
      <vt:lpstr>Snímek 18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PRAKTICKÉ POZNÁVÁNÍ HUB</dc:title>
  <dc:creator>uzivatel</dc:creator>
  <cp:lastModifiedBy>uzivatel</cp:lastModifiedBy>
  <cp:revision>24</cp:revision>
  <dcterms:created xsi:type="dcterms:W3CDTF">2012-11-25T22:12:16Z</dcterms:created>
  <dcterms:modified xsi:type="dcterms:W3CDTF">2013-04-21T22:00:17Z</dcterms:modified>
</cp:coreProperties>
</file>