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7" r:id="rId2"/>
    <p:sldId id="278" r:id="rId3"/>
    <p:sldId id="258" r:id="rId4"/>
    <p:sldId id="314" r:id="rId5"/>
    <p:sldId id="264" r:id="rId6"/>
    <p:sldId id="317" r:id="rId7"/>
    <p:sldId id="319" r:id="rId8"/>
    <p:sldId id="315" r:id="rId9"/>
    <p:sldId id="323" r:id="rId10"/>
    <p:sldId id="324" r:id="rId11"/>
    <p:sldId id="32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DED34B8-16B0-4895-9C06-5A1B52100FE2}" type="doc">
      <dgm:prSet loTypeId="urn:microsoft.com/office/officeart/2005/8/layout/cycle8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B79B425-7702-4FB2-9468-188163789297}">
      <dgm:prSet>
        <dgm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dgm:style>
      </dgm:prSet>
      <dgm:spPr/>
      <dgm:t>
        <a:bodyPr/>
        <a:lstStyle/>
        <a:p>
          <a:pPr rtl="0"/>
          <a:r>
            <a:rPr lang="cs-CZ" dirty="0" smtClean="0"/>
            <a:t>plži</a:t>
          </a:r>
          <a:endParaRPr lang="cs-CZ" dirty="0"/>
        </a:p>
      </dgm:t>
    </dgm:pt>
    <dgm:pt modelId="{33096185-7BC9-47F4-B1A4-CB7DC3896EB1}" type="parTrans" cxnId="{5FC8330F-96A4-4904-9F16-B79F30C0AEFC}">
      <dgm:prSet/>
      <dgm:spPr/>
      <dgm:t>
        <a:bodyPr/>
        <a:lstStyle/>
        <a:p>
          <a:endParaRPr lang="cs-CZ"/>
        </a:p>
      </dgm:t>
    </dgm:pt>
    <dgm:pt modelId="{2FFFE1E4-FE62-4A10-A466-5DD384A31327}" type="sibTrans" cxnId="{5FC8330F-96A4-4904-9F16-B79F30C0AEFC}">
      <dgm:prSet/>
      <dgm:spPr/>
      <dgm:t>
        <a:bodyPr/>
        <a:lstStyle/>
        <a:p>
          <a:endParaRPr lang="cs-CZ"/>
        </a:p>
      </dgm:t>
    </dgm:pt>
    <dgm:pt modelId="{873EA253-2A7E-4D7E-9E38-919888992D6A}">
      <dgm:prSet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pPr rtl="0"/>
          <a:r>
            <a:rPr lang="cs-CZ" dirty="0" smtClean="0"/>
            <a:t>mlži</a:t>
          </a:r>
          <a:endParaRPr lang="cs-CZ" dirty="0"/>
        </a:p>
      </dgm:t>
    </dgm:pt>
    <dgm:pt modelId="{45706F63-E627-4133-8865-114F4B0501E7}" type="parTrans" cxnId="{7D65BFEE-E387-4A42-BEF0-8AB4519782ED}">
      <dgm:prSet/>
      <dgm:spPr/>
      <dgm:t>
        <a:bodyPr/>
        <a:lstStyle/>
        <a:p>
          <a:endParaRPr lang="cs-CZ"/>
        </a:p>
      </dgm:t>
    </dgm:pt>
    <dgm:pt modelId="{5AE53EED-9C7F-4DFE-ABBF-2FFAAB08044E}" type="sibTrans" cxnId="{7D65BFEE-E387-4A42-BEF0-8AB4519782ED}">
      <dgm:prSet/>
      <dgm:spPr/>
      <dgm:t>
        <a:bodyPr/>
        <a:lstStyle/>
        <a:p>
          <a:endParaRPr lang="cs-CZ"/>
        </a:p>
      </dgm:t>
    </dgm:pt>
    <dgm:pt modelId="{09A6C31E-D8BD-4264-85C0-3FE18637FF19}">
      <dgm:prSet>
        <dgm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dgm:style>
      </dgm:prSet>
      <dgm:spPr/>
      <dgm:t>
        <a:bodyPr/>
        <a:lstStyle/>
        <a:p>
          <a:pPr rtl="0"/>
          <a:r>
            <a:rPr lang="cs-CZ" dirty="0" smtClean="0"/>
            <a:t>hlavonožci</a:t>
          </a:r>
          <a:endParaRPr lang="cs-CZ" dirty="0"/>
        </a:p>
      </dgm:t>
    </dgm:pt>
    <dgm:pt modelId="{88E41410-0BE4-4E33-8582-B89F75636256}" type="parTrans" cxnId="{37A0B1E5-7BE7-439B-8C8A-DDEDECA8E74B}">
      <dgm:prSet/>
      <dgm:spPr/>
      <dgm:t>
        <a:bodyPr/>
        <a:lstStyle/>
        <a:p>
          <a:endParaRPr lang="cs-CZ"/>
        </a:p>
      </dgm:t>
    </dgm:pt>
    <dgm:pt modelId="{1B62AAD8-B9C6-4C44-81BB-828C92ED8643}" type="sibTrans" cxnId="{37A0B1E5-7BE7-439B-8C8A-DDEDECA8E74B}">
      <dgm:prSet/>
      <dgm:spPr/>
      <dgm:t>
        <a:bodyPr/>
        <a:lstStyle/>
        <a:p>
          <a:endParaRPr lang="cs-CZ"/>
        </a:p>
      </dgm:t>
    </dgm:pt>
    <dgm:pt modelId="{56F68107-7BC3-4404-9BB4-C54BB57684FB}" type="pres">
      <dgm:prSet presAssocID="{FDED34B8-16B0-4895-9C06-5A1B52100FE2}" presName="compositeShape" presStyleCnt="0">
        <dgm:presLayoutVars>
          <dgm:chMax val="7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BFB56D4-F42B-45DF-8245-95BD6FD01415}" type="pres">
      <dgm:prSet presAssocID="{FDED34B8-16B0-4895-9C06-5A1B52100FE2}" presName="wedge1" presStyleLbl="node1" presStyleIdx="0" presStyleCnt="3" custAng="0" custScaleX="101399" custScaleY="98055"/>
      <dgm:spPr/>
      <dgm:t>
        <a:bodyPr/>
        <a:lstStyle/>
        <a:p>
          <a:endParaRPr lang="cs-CZ"/>
        </a:p>
      </dgm:t>
    </dgm:pt>
    <dgm:pt modelId="{F7B0C3B9-81A7-49E6-952B-236F21C91EDB}" type="pres">
      <dgm:prSet presAssocID="{FDED34B8-16B0-4895-9C06-5A1B52100FE2}" presName="dummy1a" presStyleCnt="0"/>
      <dgm:spPr/>
    </dgm:pt>
    <dgm:pt modelId="{33FAD63B-E052-4BDC-BE67-C7DB2FE2E5A0}" type="pres">
      <dgm:prSet presAssocID="{FDED34B8-16B0-4895-9C06-5A1B52100FE2}" presName="dummy1b" presStyleCnt="0"/>
      <dgm:spPr/>
    </dgm:pt>
    <dgm:pt modelId="{7EE9BA61-6395-4E65-967D-2C765D6018DB}" type="pres">
      <dgm:prSet presAssocID="{FDED34B8-16B0-4895-9C06-5A1B52100FE2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7C1B85-EA64-4DB2-BBBE-E4BE63CF6851}" type="pres">
      <dgm:prSet presAssocID="{FDED34B8-16B0-4895-9C06-5A1B52100FE2}" presName="wedge2" presStyleLbl="node1" presStyleIdx="1" presStyleCnt="3"/>
      <dgm:spPr/>
      <dgm:t>
        <a:bodyPr/>
        <a:lstStyle/>
        <a:p>
          <a:endParaRPr lang="cs-CZ"/>
        </a:p>
      </dgm:t>
    </dgm:pt>
    <dgm:pt modelId="{BA236D3C-10BF-4C0C-B318-FA0CBFFF5595}" type="pres">
      <dgm:prSet presAssocID="{FDED34B8-16B0-4895-9C06-5A1B52100FE2}" presName="dummy2a" presStyleCnt="0"/>
      <dgm:spPr/>
    </dgm:pt>
    <dgm:pt modelId="{A3153EDF-3F80-4F09-9BA7-43998EEB506E}" type="pres">
      <dgm:prSet presAssocID="{FDED34B8-16B0-4895-9C06-5A1B52100FE2}" presName="dummy2b" presStyleCnt="0"/>
      <dgm:spPr/>
    </dgm:pt>
    <dgm:pt modelId="{344DD9F1-2F46-4C36-B64D-4BDF8B5C1286}" type="pres">
      <dgm:prSet presAssocID="{FDED34B8-16B0-4895-9C06-5A1B52100FE2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9CE113-1E94-4CD7-A34C-E7DA559BE98E}" type="pres">
      <dgm:prSet presAssocID="{FDED34B8-16B0-4895-9C06-5A1B52100FE2}" presName="wedge3" presStyleLbl="node1" presStyleIdx="2" presStyleCnt="3" custLinFactNeighborX="28" custLinFactNeighborY="-595"/>
      <dgm:spPr/>
      <dgm:t>
        <a:bodyPr/>
        <a:lstStyle/>
        <a:p>
          <a:endParaRPr lang="cs-CZ"/>
        </a:p>
      </dgm:t>
    </dgm:pt>
    <dgm:pt modelId="{60873735-8548-493C-959C-A4341429182A}" type="pres">
      <dgm:prSet presAssocID="{FDED34B8-16B0-4895-9C06-5A1B52100FE2}" presName="dummy3a" presStyleCnt="0"/>
      <dgm:spPr/>
    </dgm:pt>
    <dgm:pt modelId="{647B93A5-89AB-4450-B93C-F12DFF22272B}" type="pres">
      <dgm:prSet presAssocID="{FDED34B8-16B0-4895-9C06-5A1B52100FE2}" presName="dummy3b" presStyleCnt="0"/>
      <dgm:spPr/>
    </dgm:pt>
    <dgm:pt modelId="{A076DF27-87BF-4568-A54F-CD1D1E48614D}" type="pres">
      <dgm:prSet presAssocID="{FDED34B8-16B0-4895-9C06-5A1B52100FE2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A46547A-173C-4416-8CAB-3B05ECF3F20D}" type="pres">
      <dgm:prSet presAssocID="{2FFFE1E4-FE62-4A10-A466-5DD384A31327}" presName="arrowWedge1" presStyleLbl="fgSibTrans2D1" presStyleIdx="0" presStyleCnt="3"/>
      <dgm:spPr/>
    </dgm:pt>
    <dgm:pt modelId="{AE0CA6DD-9D4B-4BD1-B658-01FEE50B1261}" type="pres">
      <dgm:prSet presAssocID="{5AE53EED-9C7F-4DFE-ABBF-2FFAAB08044E}" presName="arrowWedge2" presStyleLbl="fgSibTrans2D1" presStyleIdx="1" presStyleCnt="3"/>
      <dgm:spPr/>
    </dgm:pt>
    <dgm:pt modelId="{DE402DCC-CFEB-4B7B-BF07-30E6332623B4}" type="pres">
      <dgm:prSet presAssocID="{1B62AAD8-B9C6-4C44-81BB-828C92ED8643}" presName="arrowWedge3" presStyleLbl="fgSibTrans2D1" presStyleIdx="2" presStyleCnt="3"/>
      <dgm:spPr/>
    </dgm:pt>
  </dgm:ptLst>
  <dgm:cxnLst>
    <dgm:cxn modelId="{DD728A8A-9C81-4035-AF31-DD0301010FD1}" type="presOf" srcId="{8B79B425-7702-4FB2-9468-188163789297}" destId="{2BFB56D4-F42B-45DF-8245-95BD6FD01415}" srcOrd="0" destOrd="0" presId="urn:microsoft.com/office/officeart/2005/8/layout/cycle8"/>
    <dgm:cxn modelId="{88B88171-CFB1-4CAD-9C11-07B443B91650}" type="presOf" srcId="{8B79B425-7702-4FB2-9468-188163789297}" destId="{7EE9BA61-6395-4E65-967D-2C765D6018DB}" srcOrd="1" destOrd="0" presId="urn:microsoft.com/office/officeart/2005/8/layout/cycle8"/>
    <dgm:cxn modelId="{21EF5C23-50A1-437B-B8F2-2C84CED87EA2}" type="presOf" srcId="{873EA253-2A7E-4D7E-9E38-919888992D6A}" destId="{344DD9F1-2F46-4C36-B64D-4BDF8B5C1286}" srcOrd="1" destOrd="0" presId="urn:microsoft.com/office/officeart/2005/8/layout/cycle8"/>
    <dgm:cxn modelId="{6FC26CE4-F2F9-4956-ACBA-8798510F1510}" type="presOf" srcId="{09A6C31E-D8BD-4264-85C0-3FE18637FF19}" destId="{AA9CE113-1E94-4CD7-A34C-E7DA559BE98E}" srcOrd="0" destOrd="0" presId="urn:microsoft.com/office/officeart/2005/8/layout/cycle8"/>
    <dgm:cxn modelId="{37A0B1E5-7BE7-439B-8C8A-DDEDECA8E74B}" srcId="{FDED34B8-16B0-4895-9C06-5A1B52100FE2}" destId="{09A6C31E-D8BD-4264-85C0-3FE18637FF19}" srcOrd="2" destOrd="0" parTransId="{88E41410-0BE4-4E33-8582-B89F75636256}" sibTransId="{1B62AAD8-B9C6-4C44-81BB-828C92ED8643}"/>
    <dgm:cxn modelId="{7D65BFEE-E387-4A42-BEF0-8AB4519782ED}" srcId="{FDED34B8-16B0-4895-9C06-5A1B52100FE2}" destId="{873EA253-2A7E-4D7E-9E38-919888992D6A}" srcOrd="1" destOrd="0" parTransId="{45706F63-E627-4133-8865-114F4B0501E7}" sibTransId="{5AE53EED-9C7F-4DFE-ABBF-2FFAAB08044E}"/>
    <dgm:cxn modelId="{3D99FBC6-0EE0-4E2F-8D21-B173FF1FB8A5}" type="presOf" srcId="{FDED34B8-16B0-4895-9C06-5A1B52100FE2}" destId="{56F68107-7BC3-4404-9BB4-C54BB57684FB}" srcOrd="0" destOrd="0" presId="urn:microsoft.com/office/officeart/2005/8/layout/cycle8"/>
    <dgm:cxn modelId="{E88D28FA-223E-4977-A88D-56ED3FC039D7}" type="presOf" srcId="{09A6C31E-D8BD-4264-85C0-3FE18637FF19}" destId="{A076DF27-87BF-4568-A54F-CD1D1E48614D}" srcOrd="1" destOrd="0" presId="urn:microsoft.com/office/officeart/2005/8/layout/cycle8"/>
    <dgm:cxn modelId="{5FC8330F-96A4-4904-9F16-B79F30C0AEFC}" srcId="{FDED34B8-16B0-4895-9C06-5A1B52100FE2}" destId="{8B79B425-7702-4FB2-9468-188163789297}" srcOrd="0" destOrd="0" parTransId="{33096185-7BC9-47F4-B1A4-CB7DC3896EB1}" sibTransId="{2FFFE1E4-FE62-4A10-A466-5DD384A31327}"/>
    <dgm:cxn modelId="{8C467985-3900-4448-92A8-8944AB5841F5}" type="presOf" srcId="{873EA253-2A7E-4D7E-9E38-919888992D6A}" destId="{B77C1B85-EA64-4DB2-BBBE-E4BE63CF6851}" srcOrd="0" destOrd="0" presId="urn:microsoft.com/office/officeart/2005/8/layout/cycle8"/>
    <dgm:cxn modelId="{48A33B6A-CC37-4906-A759-AA74ADD5429E}" type="presParOf" srcId="{56F68107-7BC3-4404-9BB4-C54BB57684FB}" destId="{2BFB56D4-F42B-45DF-8245-95BD6FD01415}" srcOrd="0" destOrd="0" presId="urn:microsoft.com/office/officeart/2005/8/layout/cycle8"/>
    <dgm:cxn modelId="{A57F13C4-AEF1-4C7C-B325-DBF0AE7A1566}" type="presParOf" srcId="{56F68107-7BC3-4404-9BB4-C54BB57684FB}" destId="{F7B0C3B9-81A7-49E6-952B-236F21C91EDB}" srcOrd="1" destOrd="0" presId="urn:microsoft.com/office/officeart/2005/8/layout/cycle8"/>
    <dgm:cxn modelId="{110BF965-B3CE-4FD6-89F2-BE5FFFF62A79}" type="presParOf" srcId="{56F68107-7BC3-4404-9BB4-C54BB57684FB}" destId="{33FAD63B-E052-4BDC-BE67-C7DB2FE2E5A0}" srcOrd="2" destOrd="0" presId="urn:microsoft.com/office/officeart/2005/8/layout/cycle8"/>
    <dgm:cxn modelId="{23394AA1-681C-43BD-BF30-371D7E7A72D6}" type="presParOf" srcId="{56F68107-7BC3-4404-9BB4-C54BB57684FB}" destId="{7EE9BA61-6395-4E65-967D-2C765D6018DB}" srcOrd="3" destOrd="0" presId="urn:microsoft.com/office/officeart/2005/8/layout/cycle8"/>
    <dgm:cxn modelId="{B62E7C85-BA85-4E35-B184-8FE9E7416C15}" type="presParOf" srcId="{56F68107-7BC3-4404-9BB4-C54BB57684FB}" destId="{B77C1B85-EA64-4DB2-BBBE-E4BE63CF6851}" srcOrd="4" destOrd="0" presId="urn:microsoft.com/office/officeart/2005/8/layout/cycle8"/>
    <dgm:cxn modelId="{565A0285-79E5-4803-8E01-2578B93E2A73}" type="presParOf" srcId="{56F68107-7BC3-4404-9BB4-C54BB57684FB}" destId="{BA236D3C-10BF-4C0C-B318-FA0CBFFF5595}" srcOrd="5" destOrd="0" presId="urn:microsoft.com/office/officeart/2005/8/layout/cycle8"/>
    <dgm:cxn modelId="{3094BA44-8F01-4C8A-AF94-60F6B7321109}" type="presParOf" srcId="{56F68107-7BC3-4404-9BB4-C54BB57684FB}" destId="{A3153EDF-3F80-4F09-9BA7-43998EEB506E}" srcOrd="6" destOrd="0" presId="urn:microsoft.com/office/officeart/2005/8/layout/cycle8"/>
    <dgm:cxn modelId="{093F0019-1366-4676-B13D-8D07760B6D2B}" type="presParOf" srcId="{56F68107-7BC3-4404-9BB4-C54BB57684FB}" destId="{344DD9F1-2F46-4C36-B64D-4BDF8B5C1286}" srcOrd="7" destOrd="0" presId="urn:microsoft.com/office/officeart/2005/8/layout/cycle8"/>
    <dgm:cxn modelId="{EEA68488-06FF-4494-AC88-08E8125837AA}" type="presParOf" srcId="{56F68107-7BC3-4404-9BB4-C54BB57684FB}" destId="{AA9CE113-1E94-4CD7-A34C-E7DA559BE98E}" srcOrd="8" destOrd="0" presId="urn:microsoft.com/office/officeart/2005/8/layout/cycle8"/>
    <dgm:cxn modelId="{4F40844D-DD30-402E-8E60-0EF220446659}" type="presParOf" srcId="{56F68107-7BC3-4404-9BB4-C54BB57684FB}" destId="{60873735-8548-493C-959C-A4341429182A}" srcOrd="9" destOrd="0" presId="urn:microsoft.com/office/officeart/2005/8/layout/cycle8"/>
    <dgm:cxn modelId="{D45AA4D1-38D2-4ED2-A206-43359B37FB64}" type="presParOf" srcId="{56F68107-7BC3-4404-9BB4-C54BB57684FB}" destId="{647B93A5-89AB-4450-B93C-F12DFF22272B}" srcOrd="10" destOrd="0" presId="urn:microsoft.com/office/officeart/2005/8/layout/cycle8"/>
    <dgm:cxn modelId="{C8B164FD-0794-4339-8A80-EACAADEC5A11}" type="presParOf" srcId="{56F68107-7BC3-4404-9BB4-C54BB57684FB}" destId="{A076DF27-87BF-4568-A54F-CD1D1E48614D}" srcOrd="11" destOrd="0" presId="urn:microsoft.com/office/officeart/2005/8/layout/cycle8"/>
    <dgm:cxn modelId="{0ABF8DFE-17F3-47BD-AF91-95BF6C14B136}" type="presParOf" srcId="{56F68107-7BC3-4404-9BB4-C54BB57684FB}" destId="{8A46547A-173C-4416-8CAB-3B05ECF3F20D}" srcOrd="12" destOrd="0" presId="urn:microsoft.com/office/officeart/2005/8/layout/cycle8"/>
    <dgm:cxn modelId="{5EE15C1B-AB88-4B5F-AF90-4CDCEA60E0C4}" type="presParOf" srcId="{56F68107-7BC3-4404-9BB4-C54BB57684FB}" destId="{AE0CA6DD-9D4B-4BD1-B658-01FEE50B1261}" srcOrd="13" destOrd="0" presId="urn:microsoft.com/office/officeart/2005/8/layout/cycle8"/>
    <dgm:cxn modelId="{B82158D1-4EEC-4489-86D0-DD0756675E41}" type="presParOf" srcId="{56F68107-7BC3-4404-9BB4-C54BB57684FB}" destId="{DE402DCC-CFEB-4B7B-BF07-30E6332623B4}" srcOrd="1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FB56D4-F42B-45DF-8245-95BD6FD01415}">
      <dsp:nvSpPr>
        <dsp:cNvPr id="0" name=""/>
        <dsp:cNvSpPr/>
      </dsp:nvSpPr>
      <dsp:spPr>
        <a:xfrm>
          <a:off x="1360475" y="231825"/>
          <a:ext cx="2698648" cy="2609651"/>
        </a:xfrm>
        <a:prstGeom prst="pie">
          <a:avLst>
            <a:gd name="adj1" fmla="val 16200000"/>
            <a:gd name="adj2" fmla="val 1800000"/>
          </a:avLst>
        </a:prstGeom>
        <a:gradFill rotWithShape="1">
          <a:gsLst>
            <a:gs pos="0">
              <a:schemeClr val="accent6">
                <a:tint val="70000"/>
                <a:satMod val="130000"/>
              </a:schemeClr>
            </a:gs>
            <a:gs pos="43000">
              <a:schemeClr val="accent6">
                <a:tint val="44000"/>
                <a:satMod val="165000"/>
              </a:schemeClr>
            </a:gs>
            <a:gs pos="93000">
              <a:schemeClr val="accent6">
                <a:tint val="15000"/>
                <a:satMod val="165000"/>
              </a:schemeClr>
            </a:gs>
            <a:gs pos="100000">
              <a:schemeClr val="accent6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 w="9525" cap="flat" cmpd="sng" algn="ctr">
          <a:solidFill>
            <a:schemeClr val="accent6">
              <a:shade val="50000"/>
              <a:satMod val="103000"/>
            </a:schemeClr>
          </a:solidFill>
          <a:prstDash val="solid"/>
        </a:ln>
        <a:effectLst>
          <a:outerShdw blurRad="57150" dist="38100" dir="5400000" algn="ctr" rotWithShape="0">
            <a:schemeClr val="accent6">
              <a:shade val="9000"/>
              <a:satMod val="105000"/>
              <a:alpha val="48000"/>
            </a:schemeClr>
          </a:outerShdw>
        </a:effectLst>
      </dsp:spPr>
      <dsp:style>
        <a:lnRef idx="1">
          <a:schemeClr val="accent6"/>
        </a:lnRef>
        <a:fillRef idx="2">
          <a:schemeClr val="accent6"/>
        </a:fillRef>
        <a:effectRef idx="1">
          <a:schemeClr val="accent6"/>
        </a:effectRef>
        <a:fontRef idx="minor">
          <a:schemeClr val="dk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plži</a:t>
          </a:r>
          <a:endParaRPr lang="cs-CZ" sz="1500" kern="1200" dirty="0"/>
        </a:p>
      </dsp:txBody>
      <dsp:txXfrm>
        <a:off x="2782727" y="784822"/>
        <a:ext cx="963803" cy="776681"/>
      </dsp:txXfrm>
    </dsp:sp>
    <dsp:sp modelId="{B77C1B85-EA64-4DB2-BBBE-E4BE63CF6851}">
      <dsp:nvSpPr>
        <dsp:cNvPr id="0" name=""/>
        <dsp:cNvSpPr/>
      </dsp:nvSpPr>
      <dsp:spPr>
        <a:xfrm>
          <a:off x="1324279" y="300993"/>
          <a:ext cx="2661415" cy="2661415"/>
        </a:xfrm>
        <a:prstGeom prst="pie">
          <a:avLst>
            <a:gd name="adj1" fmla="val 1800000"/>
            <a:gd name="adj2" fmla="val 9000000"/>
          </a:avLst>
        </a:prstGeom>
        <a:gradFill rotWithShape="1">
          <a:gsLst>
            <a:gs pos="0">
              <a:schemeClr val="accent1">
                <a:tint val="70000"/>
                <a:satMod val="130000"/>
              </a:schemeClr>
            </a:gs>
            <a:gs pos="43000">
              <a:schemeClr val="accent1">
                <a:tint val="44000"/>
                <a:satMod val="165000"/>
              </a:schemeClr>
            </a:gs>
            <a:gs pos="93000">
              <a:schemeClr val="accent1">
                <a:tint val="15000"/>
                <a:satMod val="165000"/>
              </a:schemeClr>
            </a:gs>
            <a:gs pos="100000">
              <a:schemeClr val="accent1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 w="9525" cap="flat" cmpd="sng" algn="ctr">
          <a:solidFill>
            <a:schemeClr val="accent1">
              <a:shade val="50000"/>
              <a:satMod val="103000"/>
            </a:schemeClr>
          </a:solidFill>
          <a:prstDash val="solid"/>
        </a:ln>
        <a:effectLst>
          <a:outerShdw blurRad="57150" dist="38100" dir="5400000" algn="ctr" rotWithShape="0">
            <a:schemeClr val="accent1">
              <a:shade val="9000"/>
              <a:satMod val="105000"/>
              <a:alpha val="48000"/>
            </a:schemeClr>
          </a:outerShdw>
        </a:effectLst>
      </dsp:spPr>
      <dsp:style>
        <a:lnRef idx="1">
          <a:schemeClr val="accent1"/>
        </a:lnRef>
        <a:fillRef idx="2">
          <a:schemeClr val="accent1"/>
        </a:fillRef>
        <a:effectRef idx="1">
          <a:schemeClr val="accent1"/>
        </a:effectRef>
        <a:fontRef idx="minor">
          <a:schemeClr val="dk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mlži</a:t>
          </a:r>
          <a:endParaRPr lang="cs-CZ" sz="1500" kern="1200" dirty="0"/>
        </a:p>
      </dsp:txBody>
      <dsp:txXfrm>
        <a:off x="1957950" y="2027745"/>
        <a:ext cx="1425758" cy="697037"/>
      </dsp:txXfrm>
    </dsp:sp>
    <dsp:sp modelId="{AA9CE113-1E94-4CD7-A34C-E7DA559BE98E}">
      <dsp:nvSpPr>
        <dsp:cNvPr id="0" name=""/>
        <dsp:cNvSpPr/>
      </dsp:nvSpPr>
      <dsp:spPr>
        <a:xfrm>
          <a:off x="1270212" y="190107"/>
          <a:ext cx="2661415" cy="2661415"/>
        </a:xfrm>
        <a:prstGeom prst="pie">
          <a:avLst>
            <a:gd name="adj1" fmla="val 9000000"/>
            <a:gd name="adj2" fmla="val 16200000"/>
          </a:avLst>
        </a:prstGeom>
        <a:gradFill rotWithShape="1">
          <a:gsLst>
            <a:gs pos="0">
              <a:schemeClr val="accent3">
                <a:tint val="70000"/>
                <a:satMod val="130000"/>
              </a:schemeClr>
            </a:gs>
            <a:gs pos="43000">
              <a:schemeClr val="accent3">
                <a:tint val="44000"/>
                <a:satMod val="165000"/>
              </a:schemeClr>
            </a:gs>
            <a:gs pos="93000">
              <a:schemeClr val="accent3">
                <a:tint val="15000"/>
                <a:satMod val="165000"/>
              </a:schemeClr>
            </a:gs>
            <a:gs pos="100000">
              <a:schemeClr val="accent3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 w="9525" cap="flat" cmpd="sng" algn="ctr">
          <a:solidFill>
            <a:schemeClr val="accent3">
              <a:shade val="50000"/>
              <a:satMod val="103000"/>
            </a:schemeClr>
          </a:solidFill>
          <a:prstDash val="solid"/>
        </a:ln>
        <a:effectLst>
          <a:outerShdw blurRad="57150" dist="38100" dir="5400000" algn="ctr" rotWithShape="0">
            <a:schemeClr val="accent3">
              <a:shade val="9000"/>
              <a:satMod val="105000"/>
              <a:alpha val="48000"/>
            </a:schemeClr>
          </a:outerShdw>
        </a:effectLst>
      </dsp:spPr>
      <dsp:style>
        <a:lnRef idx="1">
          <a:schemeClr val="accent3"/>
        </a:lnRef>
        <a:fillRef idx="2">
          <a:schemeClr val="accent3"/>
        </a:fillRef>
        <a:effectRef idx="1">
          <a:schemeClr val="accent3"/>
        </a:effectRef>
        <a:fontRef idx="minor">
          <a:schemeClr val="dk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hlavonožci</a:t>
          </a:r>
          <a:endParaRPr lang="cs-CZ" sz="1500" kern="1200" dirty="0"/>
        </a:p>
      </dsp:txBody>
      <dsp:txXfrm>
        <a:off x="1578493" y="754074"/>
        <a:ext cx="950505" cy="792087"/>
      </dsp:txXfrm>
    </dsp:sp>
    <dsp:sp modelId="{8A46547A-173C-4416-8CAB-3B05ECF3F20D}">
      <dsp:nvSpPr>
        <dsp:cNvPr id="0" name=""/>
        <dsp:cNvSpPr/>
      </dsp:nvSpPr>
      <dsp:spPr>
        <a:xfrm>
          <a:off x="1214305" y="41538"/>
          <a:ext cx="2990924" cy="2990924"/>
        </a:xfrm>
        <a:prstGeom prst="circularArrow">
          <a:avLst>
            <a:gd name="adj1" fmla="val 5085"/>
            <a:gd name="adj2" fmla="val 327528"/>
            <a:gd name="adj3" fmla="val 1472472"/>
            <a:gd name="adj4" fmla="val 16199432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0CA6DD-9D4B-4BD1-B658-01FEE50B1261}">
      <dsp:nvSpPr>
        <dsp:cNvPr id="0" name=""/>
        <dsp:cNvSpPr/>
      </dsp:nvSpPr>
      <dsp:spPr>
        <a:xfrm>
          <a:off x="1159525" y="136070"/>
          <a:ext cx="2990924" cy="2990924"/>
        </a:xfrm>
        <a:prstGeom prst="circularArrow">
          <a:avLst>
            <a:gd name="adj1" fmla="val 5085"/>
            <a:gd name="adj2" fmla="val 327528"/>
            <a:gd name="adj3" fmla="val 8671970"/>
            <a:gd name="adj4" fmla="val 1800502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402DCC-CFEB-4B7B-BF07-30E6332623B4}">
      <dsp:nvSpPr>
        <dsp:cNvPr id="0" name=""/>
        <dsp:cNvSpPr/>
      </dsp:nvSpPr>
      <dsp:spPr>
        <a:xfrm>
          <a:off x="1105238" y="25353"/>
          <a:ext cx="2990924" cy="2990924"/>
        </a:xfrm>
        <a:prstGeom prst="circularArrow">
          <a:avLst>
            <a:gd name="adj1" fmla="val 5085"/>
            <a:gd name="adj2" fmla="val 327528"/>
            <a:gd name="adj3" fmla="val 15873039"/>
            <a:gd name="adj4" fmla="val 9000000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4D7658-1C42-46F1-AF88-6573B90A9E83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33CEB-42A9-44E1-8448-2EC855BFC7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cover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4D7658-1C42-46F1-AF88-6573B90A9E83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33CEB-42A9-44E1-8448-2EC855BFC7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4D7658-1C42-46F1-AF88-6573B90A9E83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33CEB-42A9-44E1-8448-2EC855BFC7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cover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4D7658-1C42-46F1-AF88-6573B90A9E83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33CEB-42A9-44E1-8448-2EC855BFC7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4D7658-1C42-46F1-AF88-6573B90A9E83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33CEB-42A9-44E1-8448-2EC855BFC7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4D7658-1C42-46F1-AF88-6573B90A9E83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33CEB-42A9-44E1-8448-2EC855BFC7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4D7658-1C42-46F1-AF88-6573B90A9E83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33CEB-42A9-44E1-8448-2EC855BFC7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4D7658-1C42-46F1-AF88-6573B90A9E83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33CEB-42A9-44E1-8448-2EC855BFC7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4D7658-1C42-46F1-AF88-6573B90A9E83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EA933CEB-42A9-44E1-8448-2EC855BFC7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med">
    <p:cover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4D7658-1C42-46F1-AF88-6573B90A9E83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33CEB-42A9-44E1-8448-2EC855BFC7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4D7658-1C42-46F1-AF88-6573B90A9E83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33CEB-42A9-44E1-8448-2EC855BFC7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4D7658-1C42-46F1-AF88-6573B90A9E83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A933CEB-42A9-44E1-8448-2EC855BFC71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cover dir="d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13" Type="http://schemas.openxmlformats.org/officeDocument/2006/relationships/image" Target="../media/image10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4.jpeg"/><Relationship Id="rId12" Type="http://schemas.openxmlformats.org/officeDocument/2006/relationships/image" Target="../media/image9.jpeg"/><Relationship Id="rId2" Type="http://schemas.openxmlformats.org/officeDocument/2006/relationships/diagramData" Target="../diagrams/data1.xml"/><Relationship Id="rId16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openxmlformats.org/officeDocument/2006/relationships/image" Target="../media/image8.jpeg"/><Relationship Id="rId5" Type="http://schemas.openxmlformats.org/officeDocument/2006/relationships/diagramColors" Target="../diagrams/colors1.xml"/><Relationship Id="rId15" Type="http://schemas.openxmlformats.org/officeDocument/2006/relationships/image" Target="../media/image12.jpeg"/><Relationship Id="rId10" Type="http://schemas.openxmlformats.org/officeDocument/2006/relationships/image" Target="../media/image7.jpeg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6.jpeg"/><Relationship Id="rId14" Type="http://schemas.openxmlformats.org/officeDocument/2006/relationships/image" Target="../media/image1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.jpeg"/><Relationship Id="rId4" Type="http://schemas.openxmlformats.org/officeDocument/2006/relationships/image" Target="../media/image1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3" Type="http://schemas.openxmlformats.org/officeDocument/2006/relationships/image" Target="../media/image21.jpeg"/><Relationship Id="rId7" Type="http://schemas.openxmlformats.org/officeDocument/2006/relationships/image" Target="../media/image25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10" Type="http://schemas.openxmlformats.org/officeDocument/2006/relationships/image" Target="../media/image28.jpeg"/><Relationship Id="rId4" Type="http://schemas.openxmlformats.org/officeDocument/2006/relationships/image" Target="../media/image22.jpeg"/><Relationship Id="rId9" Type="http://schemas.openxmlformats.org/officeDocument/2006/relationships/image" Target="../media/image2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4.jpeg"/><Relationship Id="rId5" Type="http://schemas.openxmlformats.org/officeDocument/2006/relationships/image" Target="../media/image11.jpeg"/><Relationship Id="rId4" Type="http://schemas.openxmlformats.org/officeDocument/2006/relationships/image" Target="../media/image33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8.jpeg"/><Relationship Id="rId4" Type="http://schemas.openxmlformats.org/officeDocument/2006/relationships/image" Target="../media/image12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692696"/>
            <a:ext cx="3816424" cy="64807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39"/>
            <a:ext cx="8229600" cy="4464497"/>
          </a:xfrm>
        </p:spPr>
        <p:txBody>
          <a:bodyPr>
            <a:normAutofit fontScale="55000" lnSpcReduction="20000"/>
          </a:bodyPr>
          <a:lstStyle/>
          <a:p>
            <a:endParaRPr lang="cs-CZ" dirty="0"/>
          </a:p>
          <a:p>
            <a:pPr>
              <a:buNone/>
            </a:pPr>
            <a:r>
              <a:rPr lang="cs-CZ" b="1" dirty="0"/>
              <a:t> </a:t>
            </a:r>
            <a:endParaRPr lang="cs-CZ" dirty="0"/>
          </a:p>
          <a:p>
            <a:pPr>
              <a:buNone/>
            </a:pPr>
            <a:r>
              <a:rPr lang="cs-CZ" b="1" dirty="0"/>
              <a:t>ZÁKLADNÍ ŠKOLA SLOVAN, KROMĚŘÍŽ, PŘÍSPĚVKOVÁ ORGANIZACE</a:t>
            </a:r>
            <a:endParaRPr lang="cs-CZ" dirty="0"/>
          </a:p>
          <a:p>
            <a:pPr>
              <a:buNone/>
            </a:pPr>
            <a:r>
              <a:rPr lang="cs-CZ" b="1" dirty="0"/>
              <a:t>ZEYEROVA 3354, 767 01 KROMĚŘÍŽ</a:t>
            </a:r>
            <a:endParaRPr lang="cs-CZ" dirty="0"/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/>
              <a:t>projekt v rámci vzdělávacího programu</a:t>
            </a:r>
          </a:p>
          <a:p>
            <a:pPr>
              <a:buNone/>
            </a:pPr>
            <a:r>
              <a:rPr lang="cs-CZ" dirty="0"/>
              <a:t>VZDĚLÁNÍ PRO KONKURENCESCHOPNOST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/>
              <a:t>ŠABLONA ČÍSLO: III/2</a:t>
            </a:r>
          </a:p>
          <a:p>
            <a:pPr>
              <a:buNone/>
            </a:pPr>
            <a:r>
              <a:rPr lang="cs-CZ" dirty="0"/>
              <a:t>NÁZEV:  INOVACE A ZKVALITNĚNÍ VÝUKY PROSTŘEDNICTVÍM ICT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/>
              <a:t>PŘEDMĚT:  PŘÍRODOPIS</a:t>
            </a:r>
          </a:p>
          <a:p>
            <a:pPr>
              <a:buNone/>
            </a:pPr>
            <a:r>
              <a:rPr lang="cs-CZ" dirty="0"/>
              <a:t>ROČNÍK:  VI.</a:t>
            </a:r>
          </a:p>
          <a:p>
            <a:pPr>
              <a:buNone/>
            </a:pPr>
            <a:r>
              <a:rPr lang="cs-CZ" dirty="0"/>
              <a:t>TÉMA: </a:t>
            </a:r>
            <a:r>
              <a:rPr lang="cs-CZ" dirty="0" smtClean="0"/>
              <a:t>MĚKKÝŠI</a:t>
            </a:r>
            <a:endParaRPr lang="cs-CZ" dirty="0"/>
          </a:p>
          <a:p>
            <a:pPr>
              <a:buNone/>
            </a:pPr>
            <a:r>
              <a:rPr lang="cs-CZ" dirty="0"/>
              <a:t>AUTOR: MGR. RADKA PETŘÍKOVÁ</a:t>
            </a:r>
          </a:p>
          <a:p>
            <a:pPr>
              <a:buNone/>
            </a:pPr>
            <a:r>
              <a:rPr lang="cs-CZ" dirty="0"/>
              <a:t>DATUM VYTVOŘENÍ: </a:t>
            </a:r>
            <a:r>
              <a:rPr lang="cs-CZ" dirty="0" smtClean="0"/>
              <a:t>25. 7. 2012</a:t>
            </a:r>
            <a:endParaRPr lang="cs-CZ" dirty="0"/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 algn="ctr">
              <a:buNone/>
            </a:pPr>
            <a:r>
              <a:rPr lang="cs-CZ" b="1" dirty="0">
                <a:solidFill>
                  <a:srgbClr val="FF0000"/>
                </a:solidFill>
              </a:rPr>
              <a:t>VY_32_INOVACE_ </a:t>
            </a:r>
            <a:r>
              <a:rPr lang="cs-CZ" b="1" dirty="0" smtClean="0">
                <a:solidFill>
                  <a:srgbClr val="FF0000"/>
                </a:solidFill>
              </a:rPr>
              <a:t>40_RP</a:t>
            </a:r>
            <a:endParaRPr lang="cs-CZ" dirty="0">
              <a:solidFill>
                <a:srgbClr val="FF0000"/>
              </a:solidFill>
            </a:endParaRPr>
          </a:p>
          <a:p>
            <a:endParaRPr lang="cs-CZ" dirty="0"/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88640"/>
            <a:ext cx="5112568" cy="172819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over dir="d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Documents and Settings\uzivatel\Dokumenty\Obrázky\OLYMPUS Master 2\2012\06\15\P615572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404664"/>
            <a:ext cx="7978080" cy="598356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8229600" cy="868346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Anotace 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872604"/>
          </a:xfrm>
        </p:spPr>
        <p:txBody>
          <a:bodyPr>
            <a:noAutofit/>
          </a:bodyPr>
          <a:lstStyle/>
          <a:p>
            <a:r>
              <a:rPr lang="cs-CZ" sz="1600" b="1" u="sng" dirty="0" smtClean="0"/>
              <a:t>Prezentace je vytvořena </a:t>
            </a:r>
            <a:r>
              <a:rPr lang="cs-CZ" sz="1600" b="1" dirty="0" smtClean="0"/>
              <a:t>jako doplněk k učivu 6. ročníku</a:t>
            </a:r>
          </a:p>
          <a:p>
            <a:pPr>
              <a:buNone/>
            </a:pPr>
            <a:r>
              <a:rPr lang="cs-CZ" sz="1600" b="1" dirty="0" smtClean="0"/>
              <a:t> </a:t>
            </a:r>
          </a:p>
          <a:p>
            <a:r>
              <a:rPr lang="cs-CZ" sz="1600" b="1" u="sng" dirty="0" smtClean="0"/>
              <a:t>Prezentace je určena </a:t>
            </a:r>
            <a:r>
              <a:rPr lang="cs-CZ" sz="1600" b="1" dirty="0" smtClean="0"/>
              <a:t>pro práci na interaktivní tabuli s připojením na internet</a:t>
            </a:r>
          </a:p>
          <a:p>
            <a:pPr>
              <a:buNone/>
            </a:pPr>
            <a:r>
              <a:rPr lang="cs-CZ" sz="1600" b="1" dirty="0" smtClean="0"/>
              <a:t> </a:t>
            </a:r>
          </a:p>
          <a:p>
            <a:r>
              <a:rPr lang="cs-CZ" sz="1600" b="1" u="sng" dirty="0" smtClean="0"/>
              <a:t>Cílem prezentace je doplnit probírané učivo</a:t>
            </a:r>
          </a:p>
          <a:p>
            <a:pPr>
              <a:buNone/>
            </a:pPr>
            <a:r>
              <a:rPr lang="cs-CZ" sz="1600" b="1" dirty="0" smtClean="0"/>
              <a:t> </a:t>
            </a:r>
          </a:p>
          <a:p>
            <a:r>
              <a:rPr lang="cs-CZ" sz="1600" b="1" u="sng" dirty="0" smtClean="0"/>
              <a:t>Prezentace obsahuje </a:t>
            </a:r>
            <a:r>
              <a:rPr lang="cs-CZ" sz="1600" b="1" dirty="0" smtClean="0"/>
              <a:t>krátké texty a obrázky</a:t>
            </a:r>
          </a:p>
          <a:p>
            <a:pPr>
              <a:buNone/>
            </a:pPr>
            <a:r>
              <a:rPr lang="cs-CZ" sz="1600" b="1" dirty="0" smtClean="0"/>
              <a:t> </a:t>
            </a:r>
          </a:p>
          <a:p>
            <a:r>
              <a:rPr lang="cs-CZ" sz="1600" b="1" u="sng" dirty="0" smtClean="0"/>
              <a:t>Speciální vzdělávací potřeby: </a:t>
            </a:r>
            <a:r>
              <a:rPr lang="cs-CZ" sz="1600" b="1" dirty="0" smtClean="0"/>
              <a:t>schránky vybraných zástupců </a:t>
            </a:r>
          </a:p>
          <a:p>
            <a:pPr>
              <a:buNone/>
            </a:pPr>
            <a:r>
              <a:rPr lang="cs-CZ" sz="1600" b="1" dirty="0" smtClean="0"/>
              <a:t> </a:t>
            </a:r>
          </a:p>
          <a:p>
            <a:r>
              <a:rPr lang="cs-CZ" sz="1600" b="1" u="sng" dirty="0" smtClean="0"/>
              <a:t>Délka aktivity </a:t>
            </a:r>
            <a:r>
              <a:rPr lang="cs-CZ" sz="1600" b="1" dirty="0" smtClean="0"/>
              <a:t> 30 minut</a:t>
            </a:r>
          </a:p>
          <a:p>
            <a:pPr>
              <a:buNone/>
            </a:pPr>
            <a:endParaRPr lang="cs-CZ" sz="1600" dirty="0" smtClean="0"/>
          </a:p>
          <a:p>
            <a:endParaRPr lang="cs-CZ" sz="1600" dirty="0" smtClean="0"/>
          </a:p>
        </p:txBody>
      </p:sp>
    </p:spTree>
  </p:cSld>
  <p:clrMapOvr>
    <a:masterClrMapping/>
  </p:clrMapOvr>
  <p:transition spd="med">
    <p:cover dir="d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43808" y="692696"/>
            <a:ext cx="5482952" cy="1152128"/>
          </a:xfrm>
        </p:spPr>
        <p:txBody>
          <a:bodyPr>
            <a:normAutofit fontScale="90000"/>
          </a:bodyPr>
          <a:lstStyle/>
          <a:p>
            <a:r>
              <a:rPr lang="cs-CZ" sz="3200" b="1" u="sng" dirty="0" smtClean="0"/>
              <a:t/>
            </a:r>
            <a:br>
              <a:rPr lang="cs-CZ" sz="3200" b="1" u="sng" dirty="0" smtClean="0"/>
            </a:br>
            <a:r>
              <a:rPr lang="cs-CZ" sz="3200" b="1" u="sng" dirty="0" smtClean="0"/>
              <a:t/>
            </a:r>
            <a:br>
              <a:rPr lang="cs-CZ" sz="3200" b="1" u="sng" dirty="0" smtClean="0"/>
            </a:br>
            <a:r>
              <a:rPr lang="cs-CZ" sz="3200" b="1" u="sng" dirty="0" smtClean="0"/>
              <a:t/>
            </a:r>
            <a:br>
              <a:rPr lang="cs-CZ" sz="3200" b="1" u="sng" dirty="0" smtClean="0"/>
            </a:br>
            <a:r>
              <a:rPr lang="cs-CZ" sz="3200" b="1" u="sng" dirty="0" smtClean="0"/>
              <a:t>MĚKKÝŠI</a:t>
            </a:r>
            <a:br>
              <a:rPr lang="cs-CZ" sz="3200" b="1" u="sng" dirty="0" smtClean="0"/>
            </a:br>
            <a:r>
              <a:rPr lang="cs-CZ" sz="3200" b="1" u="sng" dirty="0" smtClean="0"/>
              <a:t>TAXONOMICKÉ ČLENĚNÍ</a:t>
            </a:r>
            <a:br>
              <a:rPr lang="cs-CZ" sz="3200" b="1" u="sng" dirty="0" smtClean="0"/>
            </a:br>
            <a:r>
              <a:rPr lang="cs-CZ" sz="3200" b="1" u="sng" dirty="0"/>
              <a:t/>
            </a:r>
            <a:br>
              <a:rPr lang="cs-CZ" sz="3200" b="1" u="sng" dirty="0"/>
            </a:br>
            <a:endParaRPr lang="cs-CZ" sz="3200" b="1" u="sng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</p:nvPr>
        </p:nvGraphicFramePr>
        <p:xfrm>
          <a:off x="2123728" y="1268760"/>
          <a:ext cx="5328592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5366" name="AutoShape 6" descr="data:image/jpeg;base64,/9j/4AAQSkZJRgABAQAAAQABAAD/2wCEAAkGBhQSEBMUEhIVFRUWDxUVGBIYGRkbFRYeGBQVHRYWFxsjGyYgIB0jGxUZHzAiJyc1LC0uGCAxNTI2NTIrLSoBCQoKDgwOGg8PGiokHyQsLCw1KSwpKSkpKSotLCkpLSkpLywsLC0pLCw1NSwqLCopKSwsLCktLCwpLCkpLCkpNv/AABEIAFAAcwMBIgACEQEDEQH/xAAcAAAABwEBAAAAAAAAAAAAAAAAAQIEBQYHAwj/xAA2EAACAQMDAwIEBAUDBQAAAAABAhEAAyEEEjEFQVEiYQYTcYFCkaGxBxQjMsFSYoIVQ7Lh8P/EABgBAAMBAQAAAAAAAAAAAAAAAAABAgME/8QAHxEBAQEBAAICAwEAAAAAAAAAAQACESExBBIDQVEi/9oADAMBAAIRAxEAPwDF2pNKuUipiOhRTQoiOhNKS0WmATHMAmPr4rpptFcuT8u27xztVmj6wKUSrQroaH8q6f3I6+7KwH6ikXTREC1JY1yD0ZeiIE0C1IIoopxdkuxQe/XIUdEQ+aaFChREtxXKKcEVz20RJS2SQByTA+9a0P4f6WxtthRdueoPeuf24MFlQGFXBPcxGZrOPh6wravTqyllOotgqMkjcJ/++tbpqj6DdIG+4NqAErCqMC2f9Ij6k81yfI/I54F1/HwPVoRrgAFu021UCwiptmIAG3GScn3NDXXghVVuIQAvqAJLGZPpjbMfiMnOKkenuVtNdZpEHYGgluxJzM5Pbt9Kg7utlyZgkzGM+ZEE/pWG+gF1YBV/ky1erY8/MPn0IR+U5qA6n8LpcEoAjc4BVDJxIOBPlT5wcxaLwcZNteSRKJt/dT5703N4KCWtlSe6T/4vKknuMzTNaxZ6xnVm3UumtYuvaubdyGDtIZeAcHvzTQ1bPjvSgtYvqMXLOw4iWtkrxOPTtqqV3ZfsduDR9XkQFGVpVJJqqZNFTpen3Daa6Eb5asFNyPSCZgfmKamnEKFFQoldwaSTTxunOFBgZE803awfBpdnTvwCy/8AULG7j1/n8to/zWpfEGuDsQfTaVRBE5wDiDPMEkAx4NYxoXe1cS4oMq4Ye/kfcE1d9R8RKbYKgMhWAjCVHsR257HOa4fkZXYl3/G0fRH3XPVakjRzdUAvgKCV9ONsemSDgmIA4iarFhbZb0pbP03T/k8ftUc/xPdeyGW8TsJVrLj5qFYhWG4EwAQpz296kbFs7Fu6my2nJAYNnYVPDPZcyogfhbj8NT9ePVrNgfUKwa7p8WVAdlJUEEEEAeJkz3yQP3qpa+5cSTKss5JgH7wSPzP2qx9Yu4VbbBYEBWbH/EtGDzE/eq71Dp98Jve2pHlT6hjuO4+5Fab/ANPjzThA8zXVWxqem3wo9WmvC8F8K6w0e39x/wCNUY1pfwFoXH8zcuWyNPcsizJEC4S2QgPI2s8kYEjzVeT+HN83APm2Rb3QLpZoIHfaFkf+ua3wh4uX8h17Vqxp2dlRFLMxhVUEsT4AHNWNugWdCofXf1L5ymhRhAxg33HA/wBq5PnxJ9T67Y6ajafQDdfKhburYAsP9SryJnsPSO+48US7dLMWYkkkksSSSTySeSa1svU76r1q5qGBuEAAQttAFtoOwRRgfvTEmiijiiUVFSooUSrGlkT35GI4/WpTo3S7d28LN93slwVtttG0vOEYnA3CY94FXHVfDyJnbJgAiB6c5EjJgcGfrSR0xLe5hpw9sj1Ls3GMzySCBMxFYO7YCGk/htaB/qm9cA/7cbZ9jtE/rUuPhrSWpHybCNiAxUNEjO1jJnPPtSbWmBhAqFFGMtAEehRLGMypEYkZimz6C3Pqs2QWICsLc8chmMiZIIHeDWOjT7bbO8nonWs0QIkKQM/2wf25z34781Xdd04EeYiFJlQYJIH0MSQKdL04LuYLsIYw9s3VInA4kTgzgjg8U31HW1Rx/NACWAGoUEJcjhWAAKsYmODkj2ecpN2N00T2wpUgqJaVMbe54MxO2cDMcmKm+l6XSo0BUx+AAQIkyRkHDH6ffMZ/1bRkHfft5BzzG4ENECe4AxgD6Ui98Z6CyJt/1WEwApVecSTzHH0xxioRfQ1iH7rytxLyEYhe3aMxAPiePIqmfEFgxcRWhmQ7YOUaDtPkEHb+dQWo/i6+47dNbAMCNzBoBmJjznilafq17VD5oslENz0geqQonJgEiZk4mrxjWfdnrWXtmd1CDBEHuP3rnWpa/wCDLOpQld1u4xJUiCFbkqViYJP6+1Zx1PplzT3DbuCCOD2I7EV1j25U5NKFA0VVTCaFFQoi9I3NrzIRvuTuxwBFRmqZVM7JMLH28CIp/wDzlsNHeAZAntzS7usVdsyZWSRwAfNc9pRS2hzsjvgnnMYgZ966jRrcwxSGw4JPtg++OfYVK37W4blmAoJfjuNy/am11GVsDJnB75mYGOKnlXZq/RYkyHMmCYEjtPk+/eoTXWNwIvWFz6YLDYfaY9hVtFkshMkbkBwB3PieMVD6/pbFwzFmVWiBjkQZ75HeO1VyXaidR+CbYP8ATe6kiQCUdR5HIYR96h3+EL0nabbdx69hP0DY4g8960zU6IqRteV2YVjJH6eO/tTG3oCGG8gIWBycn3AHHHnk1Q6l4qPpPh69bcN8m1c/2sykGfAMcVZdP1hkg3bFxYmSkPb5/CQ0x9sVNaiyvZhjjb5iIyYI964rakEbRAABOMATgCMwc+0ik9fcwD1dena1GCurAqSQI8e/fxTbq+h0uptsLtuD6gt0TuQgdhOc+aaNoPlsSGcggysTGJlQABEfrXbRaUPO5jhjMTzIn6dqo8S92WdS6c1l9rcdj5+vg+1M5rXPjPo1u7p7lyJYI7Y7FF3Bv8fQ1kdaZelCcjmhRRRU5X//2Q=="/>
          <p:cNvSpPr>
            <a:spLocks noChangeAspect="1" noChangeArrowheads="1"/>
          </p:cNvSpPr>
          <p:nvPr/>
        </p:nvSpPr>
        <p:spPr bwMode="auto">
          <a:xfrm>
            <a:off x="63500" y="-376238"/>
            <a:ext cx="1095375" cy="7620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5368" name="AutoShape 8" descr="data:image/jpeg;base64,/9j/4AAQSkZJRgABAQAAAQABAAD/2wCEAAkGBhQSEBMUEhIVFRUWDxUVGBIYGRkbFRYeGBQVHRYWFxsjGyYgIB0jGxUZHzAiJyc1LC0uGCAxNTI2NTIrLSoBCQoKDgwOGg8PGiokHyQsLCw1KSwpKSkpKSotLCkpLSkpLywsLC0pLCw1NSwqLCopKSwsLCktLCwpLCkpLCkpNv/AABEIAFAAcwMBIgACEQEDEQH/xAAcAAAABwEBAAAAAAAAAAAAAAAAAQIEBQYHAwj/xAA2EAACAQMDAwIEBAUDBQAAAAABAhEAAyEEEjEFQVEiYQYTcYFCkaGxBxQjMsFSYoIVQ7Lh8P/EABgBAAMBAQAAAAAAAAAAAAAAAAABAgME/8QAHxEBAQEBAAICAwEAAAAAAAAAAQACESExBBIDQVEi/9oADAMBAAIRAxEAPwDF2pNKuUipiOhRTQoiOhNKS0WmATHMAmPr4rpptFcuT8u27xztVmj6wKUSrQroaH8q6f3I6+7KwH6ikXTREC1JY1yD0ZeiIE0C1IIoopxdkuxQe/XIUdEQ+aaFChREtxXKKcEVz20RJS2SQByTA+9a0P4f6WxtthRdueoPeuf24MFlQGFXBPcxGZrOPh6wravTqyllOotgqMkjcJ/++tbpqj6DdIG+4NqAErCqMC2f9Ij6k81yfI/I54F1/HwPVoRrgAFu021UCwiptmIAG3GScn3NDXXghVVuIQAvqAJLGZPpjbMfiMnOKkenuVtNdZpEHYGgluxJzM5Pbt9Kg7utlyZgkzGM+ZEE/pWG+gF1YBV/ky1erY8/MPn0IR+U5qA6n8LpcEoAjc4BVDJxIOBPlT5wcxaLwcZNteSRKJt/dT5703N4KCWtlSe6T/4vKknuMzTNaxZ6xnVm3UumtYuvaubdyGDtIZeAcHvzTQ1bPjvSgtYvqMXLOw4iWtkrxOPTtqqV3ZfsduDR9XkQFGVpVJJqqZNFTpen3Daa6Eb5asFNyPSCZgfmKamnEKFFQoldwaSTTxunOFBgZE803awfBpdnTvwCy/8AULG7j1/n8to/zWpfEGuDsQfTaVRBE5wDiDPMEkAx4NYxoXe1cS4oMq4Ye/kfcE1d9R8RKbYKgMhWAjCVHsR257HOa4fkZXYl3/G0fRH3XPVakjRzdUAvgKCV9ONsemSDgmIA4iarFhbZb0pbP03T/k8ftUc/xPdeyGW8TsJVrLj5qFYhWG4EwAQpz296kbFs7Fu6my2nJAYNnYVPDPZcyogfhbj8NT9ePVrNgfUKwa7p8WVAdlJUEEEEAeJkz3yQP3qpa+5cSTKss5JgH7wSPzP2qx9Yu4VbbBYEBWbH/EtGDzE/eq71Dp98Jve2pHlT6hjuO4+5Fab/ANPjzThA8zXVWxqem3wo9WmvC8F8K6w0e39x/wCNUY1pfwFoXH8zcuWyNPcsizJEC4S2QgPI2s8kYEjzVeT+HN83APm2Rb3QLpZoIHfaFkf+ua3wh4uX8h17Vqxp2dlRFLMxhVUEsT4AHNWNugWdCofXf1L5ymhRhAxg33HA/wBq5PnxJ9T67Y6ajafQDdfKhburYAsP9SryJnsPSO+48US7dLMWYkkkksSSSTySeSa1svU76r1q5qGBuEAAQttAFtoOwRRgfvTEmiijiiUVFSooUSrGlkT35GI4/WpTo3S7d28LN93slwVtttG0vOEYnA3CY94FXHVfDyJnbJgAiB6c5EjJgcGfrSR0xLe5hpw9sj1Ls3GMzySCBMxFYO7YCGk/htaB/qm9cA/7cbZ9jtE/rUuPhrSWpHybCNiAxUNEjO1jJnPPtSbWmBhAqFFGMtAEehRLGMypEYkZimz6C3Pqs2QWICsLc8chmMiZIIHeDWOjT7bbO8nonWs0QIkKQM/2wf25z34781Xdd04EeYiFJlQYJIH0MSQKdL04LuYLsIYw9s3VInA4kTgzgjg8U31HW1Rx/NACWAGoUEJcjhWAAKsYmODkj2ecpN2N00T2wpUgqJaVMbe54MxO2cDMcmKm+l6XSo0BUx+AAQIkyRkHDH6ffMZ/1bRkHfft5BzzG4ENECe4AxgD6Ui98Z6CyJt/1WEwApVecSTzHH0xxioRfQ1iH7rytxLyEYhe3aMxAPiePIqmfEFgxcRWhmQ7YOUaDtPkEHb+dQWo/i6+47dNbAMCNzBoBmJjznilafq17VD5oslENz0geqQonJgEiZk4mrxjWfdnrWXtmd1CDBEHuP3rnWpa/wCDLOpQld1u4xJUiCFbkqViYJP6+1Zx1PplzT3DbuCCOD2I7EV1j25U5NKFA0VVTCaFFQoi9I3NrzIRvuTuxwBFRmqZVM7JMLH28CIp/wDzlsNHeAZAntzS7usVdsyZWSRwAfNc9pRS2hzsjvgnnMYgZ966jRrcwxSGw4JPtg++OfYVK37W4blmAoJfjuNy/am11GVsDJnB75mYGOKnlXZq/RYkyHMmCYEjtPk+/eoTXWNwIvWFz6YLDYfaY9hVtFkshMkbkBwB3PieMVD6/pbFwzFmVWiBjkQZ75HeO1VyXaidR+CbYP8ATe6kiQCUdR5HIYR96h3+EL0nabbdx69hP0DY4g8960zU6IqRteV2YVjJH6eO/tTG3oCGG8gIWBycn3AHHHnk1Q6l4qPpPh69bcN8m1c/2sykGfAMcVZdP1hkg3bFxYmSkPb5/CQ0x9sVNaiyvZhjjb5iIyYI964rakEbRAABOMATgCMwc+0ik9fcwD1dena1GCurAqSQI8e/fxTbq+h0uptsLtuD6gt0TuQgdhOc+aaNoPlsSGcggysTGJlQABEfrXbRaUPO5jhjMTzIn6dqo8S92WdS6c1l9rcdj5+vg+1M5rXPjPo1u7p7lyJYI7Y7FF3Bv8fQ1kdaZelCcjmhRRRU5X//2Q=="/>
          <p:cNvSpPr>
            <a:spLocks noChangeAspect="1" noChangeArrowheads="1"/>
          </p:cNvSpPr>
          <p:nvPr/>
        </p:nvSpPr>
        <p:spPr bwMode="auto">
          <a:xfrm>
            <a:off x="63500" y="-376238"/>
            <a:ext cx="1095375" cy="7620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3554" name="Picture 2" descr="C:\Documents and Settings\uzivatel\Dokumenty\Obrázky\OLYMPUS Master 2\2012\08\13\P8137125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03848" y="4365104"/>
            <a:ext cx="2843808" cy="2132856"/>
          </a:xfrm>
          <a:prstGeom prst="rect">
            <a:avLst/>
          </a:prstGeom>
          <a:noFill/>
        </p:spPr>
      </p:pic>
      <p:pic>
        <p:nvPicPr>
          <p:cNvPr id="12" name="Picture 2" descr="C:\Documents and Settings\uzivatel\Dokumenty\Obrázky\OLYMPUS Master 2\2012\12\11\PC118609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51521" y="2546902"/>
            <a:ext cx="2304256" cy="1728192"/>
          </a:xfrm>
          <a:prstGeom prst="rect">
            <a:avLst/>
          </a:prstGeom>
          <a:noFill/>
        </p:spPr>
      </p:pic>
      <p:pic>
        <p:nvPicPr>
          <p:cNvPr id="13" name="Picture 2" descr="http://t3.gstatic.com/images?q=tbn:ANd9GcQtAyf2xOnLeI4_L4ORADCfmAcdgtTeGvXvoPAXcVkLY5dUqT-v"/>
          <p:cNvPicPr>
            <a:picLocks noChangeAspect="1" noChangeArrowheads="1"/>
          </p:cNvPicPr>
          <p:nvPr/>
        </p:nvPicPr>
        <p:blipFill>
          <a:blip r:embed="rId9" cstate="print"/>
          <a:srcRect l="51374" r="20085" b="31250"/>
          <a:stretch>
            <a:fillRect/>
          </a:stretch>
        </p:blipFill>
        <p:spPr bwMode="auto">
          <a:xfrm rot="5400000">
            <a:off x="7279041" y="73887"/>
            <a:ext cx="1017777" cy="1679332"/>
          </a:xfrm>
          <a:prstGeom prst="rect">
            <a:avLst/>
          </a:prstGeom>
          <a:noFill/>
        </p:spPr>
      </p:pic>
      <p:pic>
        <p:nvPicPr>
          <p:cNvPr id="14" name="Picture 2" descr="C:\Documents and Settings\uzivatel\Dokumenty\Obrázky\OLYMPUS Master 2\2011\12\14\PC141659.JPG"/>
          <p:cNvPicPr>
            <a:picLocks noChangeAspect="1" noChangeArrowheads="1"/>
          </p:cNvPicPr>
          <p:nvPr/>
        </p:nvPicPr>
        <p:blipFill>
          <a:blip r:embed="rId10" cstate="print"/>
          <a:srcRect l="52658" t="15744"/>
          <a:stretch>
            <a:fillRect/>
          </a:stretch>
        </p:blipFill>
        <p:spPr bwMode="auto">
          <a:xfrm>
            <a:off x="179511" y="548680"/>
            <a:ext cx="1186837" cy="1584176"/>
          </a:xfrm>
          <a:prstGeom prst="rect">
            <a:avLst/>
          </a:prstGeom>
          <a:noFill/>
        </p:spPr>
      </p:pic>
      <p:pic>
        <p:nvPicPr>
          <p:cNvPr id="15" name="Picture 2" descr="C:\Documents and Settings\uzivatel\Dokumenty\Obrázky\OLYMPUS Master 2\2012\03\21\P3213163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804248" y="2996952"/>
            <a:ext cx="1944216" cy="1458162"/>
          </a:xfrm>
          <a:prstGeom prst="rect">
            <a:avLst/>
          </a:prstGeom>
          <a:noFill/>
        </p:spPr>
      </p:pic>
      <p:pic>
        <p:nvPicPr>
          <p:cNvPr id="16" name="Picture 2" descr="C:\Documents and Settings\uzivatel\Dokumenty\Obrázky\OLYMPUS Master 2\2013\01\11\P1119130.JPG"/>
          <p:cNvPicPr>
            <a:picLocks noChangeAspect="1" noChangeArrowheads="1"/>
          </p:cNvPicPr>
          <p:nvPr/>
        </p:nvPicPr>
        <p:blipFill>
          <a:blip r:embed="rId12" cstate="print"/>
          <a:srcRect l="2989" t="11954"/>
          <a:stretch>
            <a:fillRect/>
          </a:stretch>
        </p:blipFill>
        <p:spPr bwMode="auto">
          <a:xfrm>
            <a:off x="6804248" y="1556792"/>
            <a:ext cx="1914304" cy="1303040"/>
          </a:xfrm>
          <a:prstGeom prst="rect">
            <a:avLst/>
          </a:prstGeom>
          <a:noFill/>
        </p:spPr>
      </p:pic>
      <p:pic>
        <p:nvPicPr>
          <p:cNvPr id="17" name="Picture 2" descr="C:\Documents and Settings\uzivatel\Dokumenty\Obrázky\OLYMPUS Master 2\2012\08\13\P8137140.JP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395536" y="4509120"/>
            <a:ext cx="2418656" cy="1813992"/>
          </a:xfrm>
          <a:prstGeom prst="rect">
            <a:avLst/>
          </a:prstGeom>
          <a:noFill/>
        </p:spPr>
      </p:pic>
      <p:pic>
        <p:nvPicPr>
          <p:cNvPr id="18" name="Picture 2" descr="C:\Documents and Settings\uzivatel\Dokumenty\Obrázky\OLYMPUS Master 2\2012\08\13\P8137138.JP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6372200" y="4581128"/>
            <a:ext cx="2376264" cy="1782198"/>
          </a:xfrm>
          <a:prstGeom prst="rect">
            <a:avLst/>
          </a:prstGeom>
          <a:noFill/>
        </p:spPr>
      </p:pic>
      <p:pic>
        <p:nvPicPr>
          <p:cNvPr id="19" name="Picture 14" descr="http://www.biolib.cz/IMG/GAL/59776.jpg"/>
          <p:cNvPicPr>
            <a:picLocks noChangeAspect="1" noChangeArrowheads="1"/>
          </p:cNvPicPr>
          <p:nvPr/>
        </p:nvPicPr>
        <p:blipFill>
          <a:blip r:embed="rId15" cstate="print"/>
          <a:srcRect t="18833" b="24668"/>
          <a:stretch>
            <a:fillRect/>
          </a:stretch>
        </p:blipFill>
        <p:spPr bwMode="auto">
          <a:xfrm rot="5400000">
            <a:off x="2586033" y="1238503"/>
            <a:ext cx="1019605" cy="648072"/>
          </a:xfrm>
          <a:prstGeom prst="rect">
            <a:avLst/>
          </a:prstGeom>
          <a:noFill/>
        </p:spPr>
      </p:pic>
      <p:pic>
        <p:nvPicPr>
          <p:cNvPr id="1027" name="Picture 3" descr="C:\Documents and Settings\uzivatel\Dokumenty\Obrázky\OLYMPUS Master 2\2012\08\10\P8106781.JPG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 rot="5400000">
            <a:off x="1283634" y="740701"/>
            <a:ext cx="1536171" cy="1152128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over dir="d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4258816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měkké tělo</a:t>
            </a:r>
            <a:endParaRPr lang="cs-CZ" dirty="0"/>
          </a:p>
        </p:txBody>
      </p:sp>
      <p:pic>
        <p:nvPicPr>
          <p:cNvPr id="5" name="Picture 2" descr="C:\Documents and Settings\uzivatel\Dokumenty\Obrázky\OLYMPUS Master 2\2012\08\13\P813712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3645024"/>
            <a:ext cx="3679106" cy="2696618"/>
          </a:xfrm>
          <a:prstGeom prst="rect">
            <a:avLst/>
          </a:prstGeom>
          <a:noFill/>
        </p:spPr>
      </p:pic>
      <p:pic>
        <p:nvPicPr>
          <p:cNvPr id="6" name="Picture 2" descr="C:\Documents and Settings\uzivatel\Dokumenty\Obrázky\OLYMPUS Master 2\2013\01\11\P111911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476672"/>
            <a:ext cx="3384376" cy="2538282"/>
          </a:xfrm>
          <a:prstGeom prst="rect">
            <a:avLst/>
          </a:prstGeom>
          <a:noFill/>
        </p:spPr>
      </p:pic>
      <p:pic>
        <p:nvPicPr>
          <p:cNvPr id="7" name="Picture 2" descr="C:\Documents and Settings\uzivatel\Dokumenty\Obrázky\OLYMPUS Master 2\2012\12\11\PC118609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4048" y="3645024"/>
            <a:ext cx="3561590" cy="2671192"/>
          </a:xfrm>
          <a:prstGeom prst="rect">
            <a:avLst/>
          </a:prstGeom>
          <a:noFill/>
        </p:spPr>
      </p:pic>
      <p:pic>
        <p:nvPicPr>
          <p:cNvPr id="8" name="Picture 2" descr="http://t3.gstatic.com/images?q=tbn:ANd9GcQtAyf2xOnLeI4_L4ORADCfmAcdgtTeGvXvoPAXcVkLY5dUqT-v"/>
          <p:cNvPicPr>
            <a:picLocks noChangeAspect="1" noChangeArrowheads="1"/>
          </p:cNvPicPr>
          <p:nvPr/>
        </p:nvPicPr>
        <p:blipFill>
          <a:blip r:embed="rId5" cstate="print"/>
          <a:srcRect l="51374" r="20085" b="31250"/>
          <a:stretch>
            <a:fillRect/>
          </a:stretch>
        </p:blipFill>
        <p:spPr bwMode="auto">
          <a:xfrm rot="5400000">
            <a:off x="1929524" y="1102924"/>
            <a:ext cx="1396519" cy="2304256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over dir="d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99792" y="274638"/>
            <a:ext cx="3096344" cy="1143000"/>
          </a:xfrm>
        </p:spPr>
        <p:txBody>
          <a:bodyPr/>
          <a:lstStyle/>
          <a:p>
            <a:r>
              <a:rPr lang="cs-CZ" b="1" u="sng" dirty="0" smtClean="0"/>
              <a:t>Plži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6995120" cy="2952328"/>
          </a:xfrm>
        </p:spPr>
        <p:txBody>
          <a:bodyPr>
            <a:normAutofit fontScale="700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nejpočetnější skupina měkkýšů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na souši, ve sladkých vodách, v moři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tělo – hlava (2 páry zatažitelných tykadel – kratší:čich a hmat, delší: oči), svalnatá noha, útrobní vak v ulitě (většina)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otevřená cévní soustava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radula – drsný jazýček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dýchá stěnou plášťové dutiny, bohatě protkanou cévami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NS – uzliny spojené nervovými vlákny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obojetník – hermafrodit – při páření si dva jedinci vyměňují spermie</a:t>
            </a:r>
          </a:p>
          <a:p>
            <a:pPr>
              <a:buFont typeface="Wingdings" pitchFamily="2" charset="2"/>
              <a:buChar char="v"/>
            </a:pPr>
            <a:endParaRPr lang="cs-CZ" dirty="0" smtClean="0"/>
          </a:p>
        </p:txBody>
      </p:sp>
      <p:sp>
        <p:nvSpPr>
          <p:cNvPr id="20486" name="AutoShape 6" descr="data:image/jpeg;base64,/9j/4AAQSkZJRgABAQAAAQABAAD/2wCEAAkGBhQSERUTExQWFRQWGBoaGBgYFxkbGxgaGBsZGh0aHBoZGyYeGhojGRobHy8gIycpLCwsGB8xNTAqNSYrLCkBCQoKDgwOGg8PGikkHyQsLCwpLCwsKSksLCksLCwpLCwpLCksLCwsKSksLCwsLCwsLCwpLCwpLCwsLCwsLCwsNf/AABEIALMBGQMBIgACEQEDEQH/xAAbAAADAAMBAQAAAAAAAAAAAAACAwQAAQUGB//EAD4QAAEDAwMCAwUHAgQHAAMAAAECESEAAzESQVEEYSJxgQWRobHwBhMyQsHR4VLxBxRichUjU4KSorJjk9L/xAAYAQEBAQEBAAAAAAAAAAAAAAAAAQIDBP/EAB4RAQEBAAICAwEAAAAAAAAAAAABESExAkESUWFx/9oADAMBAAIRAxEAPwD1YSQkJ04gS23vn9axV8JSZch57b+m1Uagp3kgA+rc/UVoI2DOGzu/yma87qWNWg8H5ZzmtWiNIAlk5lyW3+XFb6hBlLpDnwtJMd61YQrhgnuG4aO80BXNQSHYScSw2qO7dTrVJd/w+hG/uaO3NV9TfAQosSU7Hck5H70oXANKhAABJJDuZZjj6g1MNaveFJJVgAswDsM1rp7pOIIwYhiCzH6iiuklJCQoCXLguC8chznbal+zVsDrcGWeX3z6/Ggv/wAxqDPiH8sn65pHT2dhkyTDB4b4Rmpep6M/1+BoRMuXd3pv3jFMJIJADOAPKRDD1ordy0okhRSsFUAxDDMv7qcgLdaiWYeEABiZw4ztPBxSCQQ6VmNRDNlWdpZwHmnoBCX1eLLk/QZtvOiNXlAs+EglR2SBmRnyatdSlgIcABmYOzwo8TiKL7lJeBq7lxQjp8EqEbEx2I/nmgT94bkQ7MSfygzkbjPn8H3LZkq0pKRBaWk5y/8AMUOkIUAjSAQZCd5I+NDdsupy63fLMP79qDaOrLKeXwUpOo927/TUwXAEzmHftLNye80gMm2nQwf/AExPid39HLSKoSs6tOkGRIEhvP6mqAtqOt1AHOGAAHLz2EtW3VJ06jkAlgJ5bLH4UStKcGWkFnydzTLTlncatwGHyxUG/vVPgSBiW7E493FaWWOjSA2w79tvPuKFMkgwNmh2AHm/7CtX1aQ8nUwJ1fhzMwD+9AX+TTpb0OH/AIANJXdLeEMS0kbYc9g+O9GtwRmBvAkjLZad60ojVpLkgEyNj+o/SgbeASiJA4PHLCpjaH4nYsWy2+zP8GeiRbUkEMW7l/fsz8Vn+cSdLbpASAN8Ow/UtVwbSAFFy6ohsA4yf5p6kul2InPYPu2AanR0TD/VziHmT6064pmSAYGSHfgPy8t+9QCoBTkAgg74jfEmmWLJIkux58+aE2iAPCVGJUdv7+/yra3Z9MOPNjy/eqNWl6CSVSQTnZu8fxWzciHMGTyIjkUpVwkFhJjDt6bk09SCH3B8sZntUE56clYJOkcMdn/SjVYcav6TGwcCCeJOz1QhTqfgN5497N86193HhAAJxj+zx6VQg2H3IZw4Mjn1PPamaB/Xd+vSh6hTpIIyzt4ROwPJrNH+q5/4q/agmKAokCJAHJjat2V4TOrftMknlhts9J6ZHiGwYuXBfOQ0x86sCQkuE4PqH4/eopXUqJJEgjcO5BgHaX9KH7osyIDFyr1w2cdqDqFOFXCSweBlyWIxCflQ9L1IuM4Zi+f6j9SafiHJdgSQYAPr85+dbT0wYBQcguPxDHMuT/FClUKLMVE4mXbjI2pnVoOH8IH4t2y/AkCqCCAHMNKRJjl2yYx50ATDtloUC3uiWmht3AwgKYli5GId2nDe+trIUxUpIGppEvl+w86IMI8GlemWS3kMMWz+lJQpJHhIUl2V/cQABt32amp6UhTs7YHmA5oeouOgJ/AAX8LDUcsokUViLOnCQkOG9zNiQ/pFL6dK9SgVJJAkfhDPGNmB+mrFXSpQQ7EDUWBhLsHJyc+c09VsvBCVbtmOT6h6KSbASxB0eIDwkBwz+fJ5zTTcB/I5A96v93pntW/u9TeH8Jd1NliCQ+GSWf0oUFalpfTghgZ9YnYUSHJUBDMrlsbjz2oeotwMfiGfWexxWtTJYmAokEEGRzxjFZ96SNWrI5iH7+XvNQUdNZdU4ctEfGX+EVrqkgF1ltLEFOfUJ3eHNFZQfu3ysKiSYwXBG0epoU3fHpywdRBACZDAd/retek9p09I6XICSZeCWxxW7JckiCAPUyzDn+KsUtJBfSlRiNhyfQH51OEhKQEEDUIYtjMeYiooEIKn2ADYl5f+3NFdvJgKhTw+lj2SBMDtSbl5QJSA7szOWkS3kc9qV4tYOlOiQ5AcngEzMR5VBQpJCtQMMxY7bbMD/FYwcaR4jBIDngF+2ffTLl2BI0jwsRvgZ8vKlWroKmlmLly301UGs6WEzGHaN+23rW0O7wR2gZ3LTPlQEhAGkKWVGcOMDc7CtG2wMEMQz5xnLiT2OagYp2Ey7bjnfjZ4qfrLIWg23YuCS5fIPpA+NPF7AmJMgk7zzPFKWnxKYZ3Yn0nZtoeaBqVJQl3Ld1PiIeWc/CjsylyXeS3EhvLb0rQISxGJyGJbhxijuXHGkiGxyNuztFAq3ZZRUC4aSXcn17fpT0L8XYAcj07w3upA/E4GlpKiMg7AebZFONwz7iZbzduaoIgGVPALZjkUNxaWcHho3xnj12rasMB2JgUCXUZju5MVBmkLS6QDPlOHBHlmnfddke4ftU1+94gEy5ZRG3vjHy71S9r+r5ftVwQoDgNgO27Pgvn0pduyNRhyzPJcHMDGaf1QCrZGZxkP5P8AOk+FElnwOMwwoF3+pUF/hBRPiJ8sCsRZJWLqfCAX4BDZjPYGrlBKktCjIbb3TgNUxWQAlSXMYf6NQI6lZCwAXSZAA+JOKrTc1hX5ZZixHdh3oUgKOCp5GoMEhmz5++suWSQUpIEzDkAbD63qgFgEkMTsngO2EvA+Qelp6kJKxoBIZoHiI34+L0nrkJ1QSVNLfq3y7VPYtLUGSWLYHDuXOziKmjsWLxBYkfh3dyZd+wDbvR3rAjxMkywGVQzHsHioei1EaoBCWBIOeTy+ar+7USkuqHz33js8bPVAIQ8PALqUrcAbE+XlRp0gJ0sQJgM/o0mlXbySTbH4NwwmOXiW91OSQvOkhtMEwQwZxiY9KBV9RCu/nAAkAD823aTWJJUHAA4B8Ld+ffxTbllyQFQXcMJZmltSmI5atXLi9JO2QJDgAGSMZxUGv8uGaHJfG0PmtXOmbVqILSDyWOZgUvo+r+8TqgBTtl2wTIxFVHpHSxZgZGXKSGctjZuQKsK3Yu6STqhQc8Me5xktHfeqOl/NqYDSIl9p7n96jWtThZYBxBedJBd8Ns3yq7WVORpSwL8mCw9H9H3rUiI7/TH7xQhSvJ2TEl8ueP0pN3pvvGyUoOJE9+f7VWt0pUXYmGJ8TAACZfs+KC0kJSyDDgl3cvmecVLFgCClizYOR3z6YoQo6SVuVPGknfLOGgNPbZqZ1CEs5EgulwI2hxuBmis39QlLJTlwC7S/aakC7lrUCwDEA+/6H1nOns6VP2YnGdmGHjvFa0sp0iCfRLmGHl+lCSzMPErOrbMtAcT+9EUGAeG7c/vSwQXkKODGcfp8xQ9Q0pDjUwdsByHjc8U0WwLYEv8Am9XLn+Kik2wCQc7ie0MfX4ithSjBIDlktKmfzjh+9cj239pEWVItoSq4patKbaAHITGobAPEho4D12v8u6XJZ8yQwzJG1UR9T0iyGJAbYGSR58c1UlRT4SSrkgBgQP8A5rdpaG1JUCGHq0Z3n401XTj8TOTtiPX6igCyxBLS++7RzjNLAJJH/wBSPodu9OXcYOYDNp2j0czFJRdJyljs6nAg44O/voH6mYCWb0+opeorJOwkb488TWrZUznfaSfMuaL7jSCSSezyRwADUGkWGOoqM5/UMOKH/Mp/6iffTUgDwv6jzmfP6mnarfCfj+1UQ3UQ6hG4w3071ItblvCopY5PJY6X7U9AcK1yA+BHd+WFChUEgjYHdnxjzb1phWdKvd0h3YBJBPvl6Pp1YSJAy84gh5nPvoE3Bq8IIM6izDy/UgNijX06kwlg+znAyXFAm/a0q0gmcb9mL+e3Fa9n9GpKy58iHfDZI8+fSmjp1kMVMtucRtzjd63bgI0qUsqBg/hiIfuO9RTOqtBSxjw5AGYiR6+5qn0ISFBIWSoSBJGz8CH8npwUoeEJPdmwGDTEx8aO3bIae5DP8c4aqglXiBplycAOZ/MXMCM+VCu6Sxhs5xzq9K3dQCUqSpTtKSGDjBJZ/R9qlV1MkOzZOwbO2S+w+T0GjdGpQQASoTB2zPqIHNGbTpSlSWSJIDhvOA7ej0HTdIxKluJ/qyWBBfjy9afcuOGSB4iWJc+Egbbn+Kg1buMFKACQzcQHORgZxyaJbqS6mlMhy3efKfdQ24BBG0k7tuT5Nig6Tpzq1E6i3gJJYY1BsTh/4q4KLaHUwUIZgf8ATzuzfOmIS1wIdwogiXYficPvj3Uu30S7ZUpTnIJ/KcFI5Bj6FauoYDT4SZLF8iBFVD19PrEhkhlMWcglWkdz50aeuNshRZQbUYweBMkAOdqRcvKBLh4AAfPDlvLFK/EJG8YZ+H7Y5q3gFdvG8kqS6Rs4AYDsRE/CiFopZ1OGaYme05rLdskHSRxpjfeffQsnXpYhQAli2+CfX31i3VCLbF3Tn19PfvRLVJ1Fg2r3NPqW91atFJcg+ocvBl/rFc32v9o7FlJC1a1EGEs6Zw7xDGdxU3FdUXDnAIfMCH8+K0q6MRqENy/h88GvE9d9viQybIYw61EvjYdvnXJP+Id4KKmRJfB8uaavxfSr6VavCcYDiW3keVcT257fHTp/Mu+o6AgF5MgNjVI8OWZ68B13+IXUrdlC24bwBi3+4ur40n7M+0AnqLd68pWlJOnxgqCi86ZUxOYmtSfbNr6T9m/Yn3RN26QrqLg8ZCXCeEJbDb8+QFdzwyQHOqc47cifLNc7ovbFi8Xs3E3C2EAgpGPED+1dJCEqbVPZXYgueXzniocB0qZjCNgIy3H1NHfuDDGQ0k7SMetAEgeLfzjMBmZ+9aVloHZ5j4/Hnigy+XSAGI+EFmB5f9a0FSARjg7nn0oxZLAqdD4S7w/aBzU3VdQoaEJ8RJkmBpGcb8Y86KqJyzk4z+wb57UCrBMhpfvieZoUBHiMunIfPm2zfrWun6krSWhy3YvlvLFVBnpNOpQMqbOOzebUxlf1/wDqa0OkMT6mT8frND/mUf1/+1TAq0AEsx8n/b3saSkA6mBBcQ4Ifnuf1FM6npytQ1EB/wAI3UWc4DwGzRKsKAZKCohwM5G5PArUhSblhQUJYkDVg8QHia31CyW0xMkeYcTtBo+vMgL0hw7O4UxYx9Z9aQnpVpBRaUgBw5W2HYkRmal4UTKJJ1P2JYMHZ2paUFJa4pKlKYOAzAvnYAAVQtYR/wAvTqjkN32ip+v6tNq2u9cAgPBc9gOZLbd6gotIB/AokCHfLNnkPPrTep6z7ltWFlnjOc4AAevn3X/4gKOoWwlD4ILkAe9IJ8q49726u66lKdRkQD2CXMAM2eKuD6Zd9u2fwquoz/UO8xnv7qks+2bGFX7QmJBDtnHzavmHUdWp3KSCeGaQ2OaNPW+EBQb0VER2nlnq4cPqlrrUKCR9+hZkwpI7EkAw4Nda3dT934lgODDMZ3G+d6+MhWpy2B4mxG8NpyzNA+FVrrr1skIuENwp0wHhnEB38u9X41H0+z1J0pAcurfAHiHmPDNPWQl0EnUYSAJI9cp3Z/OvAdB9uLyQ1xOrZ/wrby8u1d3oftd06lhS1KDEvqBBlyC6XBIYO7eVQx3F3lAtqJG4BfYOS2A7x2rYWdYYurZ2j+Heruk6qzfb7u5b1nZKkklwA0B3l/Ru9AEKglJAMyD8++G71rERjWCCWyzJeHyS/wCV/WsuuQgO0jsQOAO4BpHtb2omwrWVJDxJZtyrBJOBArz137dS6UuwZy4+AyO1c7WpHr+lsFIJOds/EeXyry/tz7Z20LKLCdaoGp/DGwG88NjevM+2ftdeujRq0o4EavPmvOL6pi9Ztani9dcvdRec3LzD+kKb4AMZY94yag6v7i2VAKK2kKO7ZYGDMB8++vNK607d/jU6+oJyXet/KTqGOr7c9vqvrdkoTACUAJHhDAsIdt+9cgJJNWezfZNy+sItoK1HYbAZJ4A5NfQvYX+HNlLKvr+8U/4EuEggyDGpXG3rU75qW/T5tY9nKWWSCewBJ+Feu9k/YG+lCL6UJWsKCjYuCVJB34fg19LsdIiyCm0hKQWZIAECBgZnzp6b4DAliSfCN9nIGfXmrrGOR7B6ewSq9Z6c2FrOlaVApI0mUhP4fxDIAduXq4akucpeCCO36/KnoM5x3B5+R8qal2YEBvIlp9XffsalVPaukmCzjftgfIk0OnUZhKZcx7mLieeKUkKJzDGQWI8+asSlREn1Ibs/rM96K0tTDUSSwAEiZ2HelWuiDlZck5D88NTLSTpDlyCxbJyzP2GO1R+2LZKAxZOCQWIfu7gyBSIsRdTqIDHlvi5GYamqVplTAHnI2z3/AErzlu190pOhSmcxsHyVP4i4GXNUf8aKVut4YaQCB6EhlEzJZmbmm4Ooj2hLJCiGO3nDmRUP3Vz/AKNv3r//AIq3oFa/GPxFXmWON492xq/R/wDl+Kf2qyhdy0QAtLgQ75EeTiA7eXpiLpBJQApBMqdwxD7QIO3NS3vbCARbnWAQCA8sZYNMzRW+sZRSVMlOzQVAbBgzP8K6ay1ftLC03EJfDORAjY5wa1d/5UqSAVOQ/oTPDgN/ubiuBf8AtAnWDpJTJJB/EQZbjs/Brsq6rWlI1AlTbhRL7SYIie3rWJ5S9LlhtrrirSkgakjwukAEM5J332zUvW9Ou70l62A2t0wg8g+IkQAzcVT0iQk6n1J0wTxwA8jtxXRve0rakoCkqdQxqz4Whsf3iqPgVtQENDyUjxdwHg+vwmiTdLLkgnkgOJBdLZLjcetdf7Z/Zhdi8VW0lVpbKSQ6tOoPpVuCMPvXmE3GLKE/W+1Zl9VvV33BYNaTLhyt5H/dEURQmAWtndwsJOBBBMBs1ELjflSQ24B7/RFOT1jMUva/q0El2BnSo5nlsxW5YlUBbqLEKIOUqSoaRiSQR9PTrai8ggaZg7gtn9xFS2euSW+8UlQSGAXbghmMpLhtjNN6e4k+LQEYdrh0ypidAOvGySc1rZWcXXFOlIODABUDpDCQSDpDk77xTf8AJEAukgpclTd9IJKS4BJEkGW8qhX1QZPiQZkgEkJOWTcSJ8lBzRWusSC8gHICVoCocPJADwPSKvFFF3p1WyQ8AypPi09nBbn3VYn2het2tKbywCXIC/CcEEMqufc61IBZXYtcKkk5B59242pVz2olaSGAVEeLYMMy/PJO22L4xqWmX0KLkkk55+L1FfvsGpV3q3O8fCpblwnO1Yuempply9Uy7tEVUGl6z2UhV1RVHyrs+w/YlzqbgRbE5UovpSOS3w5MVBZtOWHvOK+n/Zv2t0XTW020Kkj/AJiihTrUwnEJy3p3Nbxh3fs57Ft9JaZIdRbWp/Ee7H1iu0VhIgF3kkeXxmuCj7TdOpZa6jsdRA9QRn96r6b2vZUXF1KnID6hg4/2hzWR0ErJJUS0jlmbaJ+U+dAUgkulozDncB/M1KfaaFJi6kh8hSZY4zyPhSB7RsJua1XEatLPqaM/mOMR60FvX3NCUJiVAFwd39OBQ9X1qUAFUSATp5eA0EPXG677a9PbDpJWpvy4jbURzxXnfaf2xN4o8LBCtTPqeXZ2qzxtNe6RbSxCRp8ROGc4PuxFFe6xFoDUpKXw577DPqzYryns/wBp9V1i9SB93aeSkAFt0g5djzzXp+m+z9oflGpxJOpR9VUwU2pZRSAdOHfP9qy/eSEK/ETwA/0aou29mjHh59+an6eyEggfmlyPgcvNQce1cRc1BAIKDpZjqGmWOxfkc1u97PgaBpAV43TPl6x8a6lvoQVEgaVKjbaKps9MEOwdy7vj09XipZquXbQpxp2kODpOcd4M1dpu9vd/FVm6JLY4+nqX/j9v+v8A9F1cRPZQnW6xsZYN+YbSBA5fypa1aiq2tLJWGLl3HfENtTVWNPiWoacvhKQC7D9zOaXZv2i1y2CvUNWog6SDsHxA+VaqOP1v2WuBxbVbtJJZIIwAwJYD4NvXVt3U20MQSWglIcgNmTJIJ9aqs35KlEDjA+t6RbUVXVkhgAAkwXIk9x/esyfHppX05SUhWkp4chxAYDtl/KguW0lKEpJUonI3SYy0RvGd6pCtKCkNy522YVN4WcEwGYTk/OtagriEpICZ0ncekkx/apPafsHp7iiFpSsEjUSE8SEkDUkiJfn0ZaVBCi6nONuPdzW1DSHCRDu5Zock800seB9q/wCGi3J6b8M+FShHkSACCeZrxnW+zbtlWm5bKT3DP+48q+3DrXtgBLJWdWuCQG7wM/CKn67pkXvAq2LmqRrADAwC75xI5qaj4kzbt9edaKT9CvpHtX/Dq3cOqydAOxJIJ3Y5SPN/OvKdd9iupshyh08pIPq2fhUXa4ybuXKgRhu3q/uoVX3fYFvCHZw/Jo1dOoOWBAyRtSNY7iqujTfwONiY9d/dQKXMF59D9d6Ep7j31onk1DRpu1hpBugd6E3jTE+R2sCsDq8qBKarsJ4wdqqay2GwfOqUXX7v50i6gOGrLTpNbjKkXSI2okqg7fXep03QS3zqtCXerLDGvvH+H1inJBaP3paQ5n9PfXR9j+y7vUKKEJOQXcMJadhmqiYvJPyq3pPYF69NpClZn8oPcmK9X7O/w+a4krWlbTplsd8tBavXFGlw0MzAR6CKzfJqeLxnsPpOs6QArRrs5UlCgezx6bV6v2Z7QRcGpBBMvJjz4p6bQSyQnYBhDNO3ep0dCLZKkJCFXFeIAZn1H96xbrUij/MHVB8IzBeadYDgF55OY542LUgdO6oSPCHJdpwMZpibKtZUSWbBDZ3feoBRr1uohjCXy+5BzI+VGjrEqMODs8wCfXD1nUEKAlgPQ9z7vnSgtAT4ikK2c42fzqgOlvkqA0/uS/nx866On/T8BSLaQSCUyJfnjei/zCf9P/7D+9L+I5/QdIpYUVSGwZcnmMYinfdEEKA8KScsAA2e+7Adqps2SI0sSDpSMhtyfM0i7fjTqczqOxZ2SOS7e6i6ReSLjhQBCnAZ33B8h3ob1xiQlLiN2yREZG3u4NNuLSAAptTNv5AR2paQo3HRp0gYbnfnOO1Bs3ClBZI1bq+SQOO9SBykJ1FQJ8Sil3Y4YMAAWntVfW9RpGNRcAJYMSez0PUoZBT+bfDHHG0t6UA2DqAKTkhxg9+CMfGnvIRLGVMIA3HmzRU9lLjISlLvtPm3JnFGesH5QokCSUkBRdoJyH47UUF++XUlBASDgsxYkBIZUD4l8UXS9QgqUBqUpJdTpYRhPigzsO9Db6skJVpLzhmBfLn+9F0SEhJQSYLkHLZfLyr1NQFevLbxpKiNkgOccRP78UtVvWnxFngpBxuzjduO9NSjUVER6u2qR2xLeVKv3AUrUoNpSo4yJgd2+dBL1nsW1cTo+7SWlTMHLY1Z7vnFeY9qf4aoUxtkoJclJBUBwA0t5vXs7dtTYEwzh094OXatWlBAnxf6sOYBblqJj5Hc+w/Ua1pFsn7t3KfwluH7EVP1H2K6lOl7NySwh39Bivs3V9GQzn8bHjiI8/hTQxCS5BR5EkbQfi3uFXfSY+C3/YdxB8VtY80kfpRo9gXf+lc2bwKl+Ir7hf6ZanKi4cEaeYBBeJAf0qVNsruhUBLMWklO4xOZfkUt+jHylX2V6oCbK2PZ/kamV0KklikgjkEGvsHV9N4kFRUmXHgGNKiSyTDAfEYaqUdCzDcMdTZh30kGCTuxirLTHxi10p/pLztXSs/Zu+pJULKiBLsR8Tn0r6zashhADCQBjgBuW99U9R0g0EZS5HizsATxTaY+Ee1fYt2wsC7bUh5S4g+REFidq9B9jfsarqNVxaii2n8zfiJwA8eZr6ivo0kSlJgJGoOkDePLiiTbYaRCcARxtsJPFTTHCufYXpbadWkrbw+JT4k+EM3mx9a6vsroRZTpDJSGdIGS2VRJA4+NU9Mj7pph4eTIM8O591FbuhZWG8UicDcY+U5p2sK6Am5cJJOCP+1zsN35q7quiISJYDnP0BtUfToNpISA5/KzkuMvs7l84Ip6uoMPJPcx9fKp/QFwEOZdIcDnk49PWjvJYT4SdixzsRvj4Ui9ZJhzJmQB7txRaXYKAYSol/RvdVGkhRdyxG4iMfTVq7AaSkdyXcfCqLqAYBDDYEuX7YqXrrk+EkJZ3bLYAbzeoJut663bUEKLrJfSDtuT2/itaEXO6UlxBSkg5c+j53FeY6D2db6jqryzgEJBPiLZJ4DuBHl3PZuIUgASBO+R/wBuWHaPSpVd2zbLHnYcduPjxU7p/pR/5D96b0N8EO5YTPPunzrNY/oHxqxFF28dOQCp3JwB57D51ySC7ElQB8LBip95xPNUAuWli5KSZA2AiH5NbWwS5GpIDMHz2GH8+BVAWbCVEnwqCFcDwnSdyZzxxTOnQANU7Bu7nxFvSivJVpZKTOZcpfGOO1IRYWLYGuS7kSxfvEb/AApnAYFjBYknjjDfOmLTDSCXBPx8hnjapeoVqBZ23Vpn/t3aqbavCMpEgOTIh3Jl6BailIITjvLt22ECk3EBQZRLEPqEjLN3kfGm9QGcpwHJ3GIcbyPlTryHSl2dgQ2AY25FRUlliEA/gAnzmIOfL41ZbIcACcYkecYpXT2FJG3P8AevxqtCmMwPPdn9MfAUCFWVP4HTuzZxmH7VhTqUFAz78tLvVTaiG4kkgBuc/wAzSrFrST4nDlITuIkBQ/XnzoJll3AUAQONUuBh955xSxbYgkBnZwDqEZUMBJZs7ito9nW0qTpSFFIIB1GGhpgkDegsBQfU5kCeAY+Pyd6zLaqzqEY3XpLdvqN6ZbSycFuBmd3OzzSTbdWG78tk0wX2S6oJ2DnsM8x8aqFdL0KleONKB4gFO3mSBgDO9EhAIBSFKckBTQDuCR5e+mW20lSjpgAgwOC7sO1K6pGmwvSQkMoyRliYDuR7s1ucok9k3wsFeC5yMywPurqG+oJfDggn3swMPXM+zXs8ixrH51ak/wC2BnzAj966F264AZ2BfiT85q5iF3VjTpSWS4d4c+ZzVWoJdZB0szZ4fzxvjapLiEoBcZOJOlhlOwP70y2VA6QDqUWYnPMbtFINgkpcsHGwYTx+3lUl1AWQhiC4d9mbjvM8VdeVpbSC7nWA8EQGd+P71z7X3hWTxhyXeHMbMeKze1VfeE+IkNliC+kjyy4oXVl2yQQwE7TP9qNCeM7qZvMT7j61r7hIklydhhPkKgcq4FAS4DCBEs8tI/agFsas+ckHbHag+6BLPAyxkgTt9e+iu23YhO5ExEvPoM1QWou8HZ2O7YmlnpDrz6YfduP1pvUWwsAhhhwn8P8Af5xSVWlBzBkwH7e89qindP0mrB2cyP1FQ9TcdKwliEp9+Wc92YVZYukpKiGfwgO0nb65qcFJDKE/0n9xG3pQeU+w/SlQvXFKIe5MxAfG+W91ekT0ukEKkJLgvl/9JLCedxU/sD2Uq2lSCAEhatMflJcS/J+Arp3EqWQgum3Op/zHEdv3qYOPdtKSVG2VKOW/Kz5H1tVH/Gb39J/8R+9dDCPAdZSGMhp78P8AKj+8R295qYJxdOrjwgnksJLO4AnfNL068qIOzAO2MNGN+aO4Cly3ibJIx6Rif5oEW9SnJPLAH9t62jPvlAHS7klpgs0k0Q8LAq8TElgPVPYN61F1ntBSdCACliXaY8+KmVrN0pGtUs4/CAplOSoZk/HLVB1bdwKKMS7PEZfnNEepBJCTqYkH3iPOhT0bRILEufXc0XR2wEsCHzED4d3PrRTOpQogFpJDhgQzvv2B8qG51JSQMkg7sPV4z22NNtlaneDjlJLPnj96V1CyCPECXbHOwqxBXes0JeVJIcJSHUYgDyqXpL10rKlgBgWQJbDOeWd+Gp9xJcJ+7cqIMemZxGe2KquDSACzksQOCz7/AF8aBV/qmQQoCA5/27n3gitdP1Z8OmAPCxhnDkPyxPL0N1YdgGBwe87DiGHxrE+L/t5mdz3hw9RWr10EgMVFwS09y8wP3rSLadJd2PMgYEcfvRdRcZEAkn3z8O9Mt2WUy4cBk92nz32bNBorSltIdyxeWaePjRrVqBAGTnfu3Ij40elISSl5fkBh+8tQKSZLbQAYOTP70A3HUUjS7EFRPbMh5Fea+3FxSlW7NpTlZOoJcq7+Q8u9evuXWQGA1dzEh+JmvG+zuhPU9WopWrwp1asFiWIGWclm4BqI9r0FpFuxbspJOkaUvuAH28jSLsaxDO49+/feugbSRbCQMQ+8MM/Wa5SridekkuSXAU+AOBDEj374rdqQKUaiypxAx2J+s+UP9m3v+cn7tyACHjcsz752qK/0/iCnZ8DJ7ZGwIO9HaUEJcEwDvuQz/L6mp0qsdMCpRS6gTMkvvjAz570tZ0kH80v8Dj0FZ03UFBB1SGcmcx6jAjcVsLLOQwcalNyPzdg1P0avK8MlgeMnsKnvKOEwojMkPxG9Gs4fY+k/pRXb2sBgH8thwzs4rOKNCyDq0hucyfXvWrSDJJYOSAZIeMc1lnV/TpGwwZ5zuKT1NwzKUpAJJMzLGQw8qRDEAJDJUVqOwAZPc7Btq3ZQEpLtqOe3Azmk9IEkBQLpUAXf8XcHinCylR1GX7+6Mf3qglqGl3hm/Usf1pfTXElOqANhufL+KaPxaSC2YJAYY9a4GjqDcJK3D+EMyQO/JCZyX+FB3enS/iDnVgPPr286rRZ1BiX7b+79qj6JJbVhxgERweMVvqrwBCtRE8ZOPSnfI3c6RroKFzhSdUDeQN2ZnmO9H/l09vcn9qNQKphk+e43A+VSz/1f/UfvVzQm4nSxUdJAl4/EIcbRS/vz4raFT+ZWnncEnYb0zrEpVCmdtX4TsWdvl5e7S16SooTOGgOduw+dQDa9noAIyYczqUdi2yf5p/s67pIMEKJAeW0uHDfWKSi8cFJHmX1E7p7cbmIrEWpBUBr4BU0uwIDBsx/eqKb9+Vai54iBxSunQEO2Wk6WDbAAHA/StKusfCOZAE6cjn+xorfiSCrJ9Cd8fW1RTrV7UGweOW37/wA1OVpdQhwfF5xHAEUYWykswbu0FvQQN6QOlBuJuaokTJMZmPrtQxTYWSXcAknvGAdttu/atIT4nUtpYR+snA3YN51r7oMrS0Q5O0E7Sw2xWW7wU4T79MHuHz51UbuXZaC285jJ3YCgtoKZJ8OT33x3+VUKspSCVQ2J+hSlgK0MVKZRCg0EgZPYHvmoCs2tlAuATJ1SZ8m29DTPvCFAqbSRPLiXcGG+M0mTqJLkAsZbeMDvH8ViBAglyQS+A2YPpV0Zc6gEgORxkOTGabesFJJBYMAznnvk+e1DZugh0SxI7A+vm2NqJXWpSl7h8IkHxAFxidod+9Qc32ig/dAaiEkkOGUpgCwDYJLDs/uk+xpOldxiz5efLGwb40fW9QnqVotB9LuopDBFspMu0up8Zrs2Ei2gJDEJZIYM7NJecT50FV6+ckPPJaOan6YAhSt17DjJ95pd9IbxPIcgO2fOM80d200BtLMJjAg7tFAq7aWSRqYDYNHkZfh6V90WAJ04d1YG/nVKtIGxIMviRzhgfnSEW06jIVqDl1OAGOORI3pgd91pSVNrMt8nkzFL6a0o2xsXd9/jvk0arpUx/IC2JOGht6T/AJjUslTpDEM4cjnntFUOtdMG06tUeIHbzFGtJA8MDsB+3apU3SpJZykEY394kb84FUaSdmYPv+vaoG2yDy45fLRJ9Knuabp0KDpLiWIOHM7bf3pxvK0lsz6ZakoV/VBHyTQNv2gEhI8IMQXA+GHobKSkEPyRtl27fGl9WdcTDGMl35xx60dvqUAOR4QwYs+rgAU0ULtBRBAf123k/KhvKMAecnb1rXTpDEhmks+PdRW0SpRloaIafUzVAgQH/pkCQw4ectS7iSQCU42LSWjePWmKsaiFrTLMCHhJIJSJnaaXpAISCQU5w58/Wag3aJBUIBI3Y+hIP09IY8K9yKovLYAlmL7tP1tRa+x/8f5qoR7SP/NA2IJP/jSFKhXZIrKykPRPRTdSDI0n9Kp6o+JatwzdpVtjYVlZRT7gZCm7d/ypO/c1PZWSwP1isrKzFbvIBuJS0TG29a6hGlI0w2tpfg79yaysqjXSqdKH4P6n5zVK0DSP9r/+tZWVUokp8A8x8TWfdABgI1N8aysoAu5QPrakXuoUbmdv1FZWVVh3WDQpKUwFGQN31P8AKht2wpWlQdLmNo7VlZWfSKLKQVK8yPQFUUPTIBtoJDlz8yPlWVlZoLqbpbyH60lIdyZj9B+9ZWVsJ6LxE6pfW/piqPZ9hOohgB4cBtu1ZWVmLSlKZZG2r9xUvXw5EER8f5rKyrSdtdKrbkpBrqX4YDDn4O1ZWUXyJ6lTJUdwot2imXIRd7YrKytMFW4W2xDnuYpfWHSY3XPpWVlZWqbCQ/8A5fACp7h/H/vP/wAv8zWVlD2r6m6dDufDA7RXJ9p9QpFslJILifNQG9ZWUo6Fu2NQDQwPveqWHA9wrKylZf/Z"/>
          <p:cNvSpPr>
            <a:spLocks noChangeAspect="1" noChangeArrowheads="1"/>
          </p:cNvSpPr>
          <p:nvPr/>
        </p:nvSpPr>
        <p:spPr bwMode="auto">
          <a:xfrm>
            <a:off x="63500" y="-825500"/>
            <a:ext cx="2676525" cy="17049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488" name="AutoShape 8" descr="data:image/jpeg;base64,/9j/4AAQSkZJRgABAQAAAQABAAD/2wCEAAkGBhQSERUTExQWFRQWGBoaGBgYFxkbGxgaGBsZGh0aHBoZGyYeGhojGRobHy8gIycpLCwsGB8xNTAqNSYrLCkBCQoKDgwOGg8PGikkHyQsLCwpLCwsKSksLCksLCwpLCwpLCksLCwsKSksLCwsLCwsLCwpLCwpLCwsLCwsLCwsNf/AABEIALMBGQMBIgACEQEDEQH/xAAbAAADAAMBAQAAAAAAAAAAAAACAwQAAQUGB//EAD4QAAEDAwMCAwUHAgQHAAMAAAECESEAAzESQVEEYSJxgQWRobHwBhMyQsHR4VLxBxRichUjU4KSorJjk9L/xAAYAQEBAQEBAAAAAAAAAAAAAAAAAQIDBP/EAB4RAQEBAAICAwEAAAAAAAAAAAABESExAkESUWFx/9oADAMBAAIRAxEAPwD1YSQkJ04gS23vn9axV8JSZch57b+m1Uagp3kgA+rc/UVoI2DOGzu/yma87qWNWg8H5ZzmtWiNIAlk5lyW3+XFb6hBlLpDnwtJMd61YQrhgnuG4aO80BXNQSHYScSw2qO7dTrVJd/w+hG/uaO3NV9TfAQosSU7Hck5H70oXANKhAABJJDuZZjj6g1MNaveFJJVgAswDsM1rp7pOIIwYhiCzH6iiuklJCQoCXLguC8chznbal+zVsDrcGWeX3z6/Ggv/wAxqDPiH8sn65pHT2dhkyTDB4b4Rmpep6M/1+BoRMuXd3pv3jFMJIJADOAPKRDD1ordy0okhRSsFUAxDDMv7qcgLdaiWYeEABiZw4ztPBxSCQQ6VmNRDNlWdpZwHmnoBCX1eLLk/QZtvOiNXlAs+EglR2SBmRnyatdSlgIcABmYOzwo8TiKL7lJeBq7lxQjp8EqEbEx2I/nmgT94bkQ7MSfygzkbjPn8H3LZkq0pKRBaWk5y/8AMUOkIUAjSAQZCd5I+NDdsupy63fLMP79qDaOrLKeXwUpOo927/TUwXAEzmHftLNye80gMm2nQwf/AExPid39HLSKoSs6tOkGRIEhvP6mqAtqOt1AHOGAAHLz2EtW3VJ06jkAlgJ5bLH4UStKcGWkFnydzTLTlncatwGHyxUG/vVPgSBiW7E493FaWWOjSA2w79tvPuKFMkgwNmh2AHm/7CtX1aQ8nUwJ1fhzMwD+9AX+TTpb0OH/AIANJXdLeEMS0kbYc9g+O9GtwRmBvAkjLZad60ojVpLkgEyNj+o/SgbeASiJA4PHLCpjaH4nYsWy2+zP8GeiRbUkEMW7l/fsz8Vn+cSdLbpASAN8Ow/UtVwbSAFFy6ohsA4yf5p6kul2InPYPu2AanR0TD/VziHmT6064pmSAYGSHfgPy8t+9QCoBTkAgg74jfEmmWLJIkux58+aE2iAPCVGJUdv7+/yra3Z9MOPNjy/eqNWl6CSVSQTnZu8fxWzciHMGTyIjkUpVwkFhJjDt6bk09SCH3B8sZntUE56clYJOkcMdn/SjVYcav6TGwcCCeJOz1QhTqfgN5497N86193HhAAJxj+zx6VQg2H3IZw4Mjn1PPamaB/Xd+vSh6hTpIIyzt4ROwPJrNH+q5/4q/agmKAokCJAHJjat2V4TOrftMknlhts9J6ZHiGwYuXBfOQ0x86sCQkuE4PqH4/eopXUqJJEgjcO5BgHaX9KH7osyIDFyr1w2cdqDqFOFXCSweBlyWIxCflQ9L1IuM4Zi+f6j9SafiHJdgSQYAPr85+dbT0wYBQcguPxDHMuT/FClUKLMVE4mXbjI2pnVoOH8IH4t2y/AkCqCCAHMNKRJjl2yYx50ATDtloUC3uiWmht3AwgKYli5GId2nDe+trIUxUpIGppEvl+w86IMI8GlemWS3kMMWz+lJQpJHhIUl2V/cQABt32amp6UhTs7YHmA5oeouOgJ/AAX8LDUcsokUViLOnCQkOG9zNiQ/pFL6dK9SgVJJAkfhDPGNmB+mrFXSpQQ7EDUWBhLsHJyc+c09VsvBCVbtmOT6h6KSbASxB0eIDwkBwz+fJ5zTTcB/I5A96v93pntW/u9TeH8Jd1NliCQ+GSWf0oUFalpfTghgZ9YnYUSHJUBDMrlsbjz2oeotwMfiGfWexxWtTJYmAokEEGRzxjFZ96SNWrI5iH7+XvNQUdNZdU4ctEfGX+EVrqkgF1ltLEFOfUJ3eHNFZQfu3ysKiSYwXBG0epoU3fHpywdRBACZDAd/retek9p09I6XICSZeCWxxW7JckiCAPUyzDn+KsUtJBfSlRiNhyfQH51OEhKQEEDUIYtjMeYiooEIKn2ADYl5f+3NFdvJgKhTw+lj2SBMDtSbl5QJSA7szOWkS3kc9qV4tYOlOiQ5AcngEzMR5VBQpJCtQMMxY7bbMD/FYwcaR4jBIDngF+2ffTLl2BI0jwsRvgZ8vKlWroKmlmLly301UGs6WEzGHaN+23rW0O7wR2gZ3LTPlQEhAGkKWVGcOMDc7CtG2wMEMQz5xnLiT2OagYp2Ey7bjnfjZ4qfrLIWg23YuCS5fIPpA+NPF7AmJMgk7zzPFKWnxKYZ3Yn0nZtoeaBqVJQl3Ld1PiIeWc/CjsylyXeS3EhvLb0rQISxGJyGJbhxijuXHGkiGxyNuztFAq3ZZRUC4aSXcn17fpT0L8XYAcj07w3upA/E4GlpKiMg7AebZFONwz7iZbzduaoIgGVPALZjkUNxaWcHho3xnj12rasMB2JgUCXUZju5MVBmkLS6QDPlOHBHlmnfddke4ftU1+94gEy5ZRG3vjHy71S9r+r5ftVwQoDgNgO27Pgvn0pduyNRhyzPJcHMDGaf1QCrZGZxkP5P8AOk+FElnwOMwwoF3+pUF/hBRPiJ8sCsRZJWLqfCAX4BDZjPYGrlBKktCjIbb3TgNUxWQAlSXMYf6NQI6lZCwAXSZAA+JOKrTc1hX5ZZixHdh3oUgKOCp5GoMEhmz5++suWSQUpIEzDkAbD63qgFgEkMTsngO2EvA+Qelp6kJKxoBIZoHiI34+L0nrkJ1QSVNLfq3y7VPYtLUGSWLYHDuXOziKmjsWLxBYkfh3dyZd+wDbvR3rAjxMkywGVQzHsHioei1EaoBCWBIOeTy+ar+7USkuqHz33js8bPVAIQ8PALqUrcAbE+XlRp0gJ0sQJgM/o0mlXbySTbH4NwwmOXiW91OSQvOkhtMEwQwZxiY9KBV9RCu/nAAkAD823aTWJJUHAA4B8Ld+ffxTbllyQFQXcMJZmltSmI5atXLi9JO2QJDgAGSMZxUGv8uGaHJfG0PmtXOmbVqILSDyWOZgUvo+r+8TqgBTtl2wTIxFVHpHSxZgZGXKSGctjZuQKsK3Yu6STqhQc8Me5xktHfeqOl/NqYDSIl9p7n96jWtThZYBxBedJBd8Ns3yq7WVORpSwL8mCw9H9H3rUiI7/TH7xQhSvJ2TEl8ueP0pN3pvvGyUoOJE9+f7VWt0pUXYmGJ8TAACZfs+KC0kJSyDDgl3cvmecVLFgCClizYOR3z6YoQo6SVuVPGknfLOGgNPbZqZ1CEs5EgulwI2hxuBmis39QlLJTlwC7S/aakC7lrUCwDEA+/6H1nOns6VP2YnGdmGHjvFa0sp0iCfRLmGHl+lCSzMPErOrbMtAcT+9EUGAeG7c/vSwQXkKODGcfp8xQ9Q0pDjUwdsByHjc8U0WwLYEv8Am9XLn+Kik2wCQc7ie0MfX4ithSjBIDlktKmfzjh+9cj239pEWVItoSq4patKbaAHITGobAPEho4D12v8u6XJZ8yQwzJG1UR9T0iyGJAbYGSR58c1UlRT4SSrkgBgQP8A5rdpaG1JUCGHq0Z3n401XTj8TOTtiPX6igCyxBLS++7RzjNLAJJH/wBSPodu9OXcYOYDNp2j0czFJRdJyljs6nAg44O/voH6mYCWb0+opeorJOwkb488TWrZUznfaSfMuaL7jSCSSezyRwADUGkWGOoqM5/UMOKH/Mp/6iffTUgDwv6jzmfP6mnarfCfj+1UQ3UQ6hG4w3071ItblvCopY5PJY6X7U9AcK1yA+BHd+WFChUEgjYHdnxjzb1phWdKvd0h3YBJBPvl6Pp1YSJAy84gh5nPvoE3Bq8IIM6izDy/UgNijX06kwlg+znAyXFAm/a0q0gmcb9mL+e3Fa9n9GpKy58iHfDZI8+fSmjp1kMVMtucRtzjd63bgI0qUsqBg/hiIfuO9RTOqtBSxjw5AGYiR6+5qn0ISFBIWSoSBJGz8CH8npwUoeEJPdmwGDTEx8aO3bIae5DP8c4aqglXiBplycAOZ/MXMCM+VCu6Sxhs5xzq9K3dQCUqSpTtKSGDjBJZ/R9qlV1MkOzZOwbO2S+w+T0GjdGpQQASoTB2zPqIHNGbTpSlSWSJIDhvOA7ej0HTdIxKluJ/qyWBBfjy9afcuOGSB4iWJc+Egbbn+Kg1buMFKACQzcQHORgZxyaJbqS6mlMhy3efKfdQ24BBG0k7tuT5Nig6Tpzq1E6i3gJJYY1BsTh/4q4KLaHUwUIZgf8ATzuzfOmIS1wIdwogiXYficPvj3Uu30S7ZUpTnIJ/KcFI5Bj6FauoYDT4SZLF8iBFVD19PrEhkhlMWcglWkdz50aeuNshRZQbUYweBMkAOdqRcvKBLh4AAfPDlvLFK/EJG8YZ+H7Y5q3gFdvG8kqS6Rs4AYDsRE/CiFopZ1OGaYme05rLdskHSRxpjfeffQsnXpYhQAli2+CfX31i3VCLbF3Tn19PfvRLVJ1Fg2r3NPqW91atFJcg+ocvBl/rFc32v9o7FlJC1a1EGEs6Zw7xDGdxU3FdUXDnAIfMCH8+K0q6MRqENy/h88GvE9d9viQybIYw61EvjYdvnXJP+Id4KKmRJfB8uaavxfSr6VavCcYDiW3keVcT257fHTp/Mu+o6AgF5MgNjVI8OWZ68B13+IXUrdlC24bwBi3+4ur40n7M+0AnqLd68pWlJOnxgqCi86ZUxOYmtSfbNr6T9m/Yn3RN26QrqLg8ZCXCeEJbDb8+QFdzwyQHOqc47cifLNc7ovbFi8Xs3E3C2EAgpGPED+1dJCEqbVPZXYgueXzniocB0qZjCNgIy3H1NHfuDDGQ0k7SMetAEgeLfzjMBmZ+9aVloHZ5j4/Hnigy+XSAGI+EFmB5f9a0FSARjg7nn0oxZLAqdD4S7w/aBzU3VdQoaEJ8RJkmBpGcb8Y86KqJyzk4z+wb57UCrBMhpfvieZoUBHiMunIfPm2zfrWun6krSWhy3YvlvLFVBnpNOpQMqbOOzebUxlf1/wDqa0OkMT6mT8frND/mUf1/+1TAq0AEsx8n/b3saSkA6mBBcQ4Ifnuf1FM6npytQ1EB/wAI3UWc4DwGzRKsKAZKCohwM5G5PArUhSblhQUJYkDVg8QHia31CyW0xMkeYcTtBo+vMgL0hw7O4UxYx9Z9aQnpVpBRaUgBw5W2HYkRmal4UTKJJ1P2JYMHZ2paUFJa4pKlKYOAzAvnYAAVQtYR/wAvTqjkN32ip+v6tNq2u9cAgPBc9gOZLbd6gotIB/AokCHfLNnkPPrTep6z7ltWFlnjOc4AAevn3X/4gKOoWwlD4ILkAe9IJ8q49726u66lKdRkQD2CXMAM2eKuD6Zd9u2fwquoz/UO8xnv7qks+2bGFX7QmJBDtnHzavmHUdWp3KSCeGaQ2OaNPW+EBQb0VER2nlnq4cPqlrrUKCR9+hZkwpI7EkAw4Nda3dT934lgODDMZ3G+d6+MhWpy2B4mxG8NpyzNA+FVrrr1skIuENwp0wHhnEB38u9X41H0+z1J0pAcurfAHiHmPDNPWQl0EnUYSAJI9cp3Z/OvAdB9uLyQ1xOrZ/wrby8u1d3oftd06lhS1KDEvqBBlyC6XBIYO7eVQx3F3lAtqJG4BfYOS2A7x2rYWdYYurZ2j+Heruk6qzfb7u5b1nZKkklwA0B3l/Ru9AEKglJAMyD8++G71rERjWCCWyzJeHyS/wCV/WsuuQgO0jsQOAO4BpHtb2omwrWVJDxJZtyrBJOBArz137dS6UuwZy4+AyO1c7WpHr+lsFIJOds/EeXyry/tz7Z20LKLCdaoGp/DGwG88NjevM+2ftdeujRq0o4EavPmvOL6pi9Ztani9dcvdRec3LzD+kKb4AMZY94yag6v7i2VAKK2kKO7ZYGDMB8++vNK607d/jU6+oJyXet/KTqGOr7c9vqvrdkoTACUAJHhDAsIdt+9cgJJNWezfZNy+sItoK1HYbAZJ4A5NfQvYX+HNlLKvr+8U/4EuEggyDGpXG3rU75qW/T5tY9nKWWSCewBJ+Feu9k/YG+lCL6UJWsKCjYuCVJB34fg19LsdIiyCm0hKQWZIAECBgZnzp6b4DAliSfCN9nIGfXmrrGOR7B6ewSq9Z6c2FrOlaVApI0mUhP4fxDIAduXq4akucpeCCO36/KnoM5x3B5+R8qal2YEBvIlp9XffsalVPaukmCzjftgfIk0OnUZhKZcx7mLieeKUkKJzDGQWI8+asSlREn1Ibs/rM96K0tTDUSSwAEiZ2HelWuiDlZck5D88NTLSTpDlyCxbJyzP2GO1R+2LZKAxZOCQWIfu7gyBSIsRdTqIDHlvi5GYamqVplTAHnI2z3/AErzlu190pOhSmcxsHyVP4i4GXNUf8aKVut4YaQCB6EhlEzJZmbmm4Ooj2hLJCiGO3nDmRUP3Vz/AKNv3r//AIq3oFa/GPxFXmWON492xq/R/wDl+Kf2qyhdy0QAtLgQ75EeTiA7eXpiLpBJQApBMqdwxD7QIO3NS3vbCARbnWAQCA8sZYNMzRW+sZRSVMlOzQVAbBgzP8K6ay1ftLC03EJfDORAjY5wa1d/5UqSAVOQ/oTPDgN/ubiuBf8AtAnWDpJTJJB/EQZbjs/Brsq6rWlI1AlTbhRL7SYIie3rWJ5S9LlhtrrirSkgakjwukAEM5J332zUvW9Ou70l62A2t0wg8g+IkQAzcVT0iQk6n1J0wTxwA8jtxXRve0rakoCkqdQxqz4Whsf3iqPgVtQENDyUjxdwHg+vwmiTdLLkgnkgOJBdLZLjcetdf7Z/Zhdi8VW0lVpbKSQ6tOoPpVuCMPvXmE3GLKE/W+1Zl9VvV33BYNaTLhyt5H/dEURQmAWtndwsJOBBBMBs1ELjflSQ24B7/RFOT1jMUva/q0El2BnSo5nlsxW5YlUBbqLEKIOUqSoaRiSQR9PTrai8ggaZg7gtn9xFS2euSW+8UlQSGAXbghmMpLhtjNN6e4k+LQEYdrh0ypidAOvGySc1rZWcXXFOlIODABUDpDCQSDpDk77xTf8AJEAukgpclTd9IJKS4BJEkGW8qhX1QZPiQZkgEkJOWTcSJ8lBzRWusSC8gHICVoCocPJADwPSKvFFF3p1WyQ8AypPi09nBbn3VYn2het2tKbywCXIC/CcEEMqufc61IBZXYtcKkk5B59242pVz2olaSGAVEeLYMMy/PJO22L4xqWmX0KLkkk55+L1FfvsGpV3q3O8fCpblwnO1Yuempply9Uy7tEVUGl6z2UhV1RVHyrs+w/YlzqbgRbE5UovpSOS3w5MVBZtOWHvOK+n/Zv2t0XTW020Kkj/AJiihTrUwnEJy3p3Nbxh3fs57Ft9JaZIdRbWp/Ee7H1iu0VhIgF3kkeXxmuCj7TdOpZa6jsdRA9QRn96r6b2vZUXF1KnID6hg4/2hzWR0ErJJUS0jlmbaJ+U+dAUgkulozDncB/M1KfaaFJi6kh8hSZY4zyPhSB7RsJua1XEatLPqaM/mOMR60FvX3NCUJiVAFwd39OBQ9X1qUAFUSATp5eA0EPXG677a9PbDpJWpvy4jbURzxXnfaf2xN4o8LBCtTPqeXZ2qzxtNe6RbSxCRp8ROGc4PuxFFe6xFoDUpKXw577DPqzYryns/wBp9V1i9SB93aeSkAFt0g5djzzXp+m+z9oflGpxJOpR9VUwU2pZRSAdOHfP9qy/eSEK/ETwA/0aou29mjHh59+an6eyEggfmlyPgcvNQce1cRc1BAIKDpZjqGmWOxfkc1u97PgaBpAV43TPl6x8a6lvoQVEgaVKjbaKps9MEOwdy7vj09XipZquXbQpxp2kODpOcd4M1dpu9vd/FVm6JLY4+nqX/j9v+v8A9F1cRPZQnW6xsZYN+YbSBA5fypa1aiq2tLJWGLl3HfENtTVWNPiWoacvhKQC7D9zOaXZv2i1y2CvUNWog6SDsHxA+VaqOP1v2WuBxbVbtJJZIIwAwJYD4NvXVt3U20MQSWglIcgNmTJIJ9aqs35KlEDjA+t6RbUVXVkhgAAkwXIk9x/esyfHppX05SUhWkp4chxAYDtl/KguW0lKEpJUonI3SYy0RvGd6pCtKCkNy522YVN4WcEwGYTk/OtagriEpICZ0ncekkx/apPafsHp7iiFpSsEjUSE8SEkDUkiJfn0ZaVBCi6nONuPdzW1DSHCRDu5Zock800seB9q/wCGi3J6b8M+FShHkSACCeZrxnW+zbtlWm5bKT3DP+48q+3DrXtgBLJWdWuCQG7wM/CKn67pkXvAq2LmqRrADAwC75xI5qaj4kzbt9edaKT9CvpHtX/Dq3cOqydAOxJIJ3Y5SPN/OvKdd9iupshyh08pIPq2fhUXa4ybuXKgRhu3q/uoVX3fYFvCHZw/Jo1dOoOWBAyRtSNY7iqujTfwONiY9d/dQKXMF59D9d6Ep7j31onk1DRpu1hpBugd6E3jTE+R2sCsDq8qBKarsJ4wdqqay2GwfOqUXX7v50i6gOGrLTpNbjKkXSI2okqg7fXep03QS3zqtCXerLDGvvH+H1inJBaP3paQ5n9PfXR9j+y7vUKKEJOQXcMJadhmqiYvJPyq3pPYF69NpClZn8oPcmK9X7O/w+a4krWlbTplsd8tBavXFGlw0MzAR6CKzfJqeLxnsPpOs6QArRrs5UlCgezx6bV6v2Z7QRcGpBBMvJjz4p6bQSyQnYBhDNO3ep0dCLZKkJCFXFeIAZn1H96xbrUij/MHVB8IzBeadYDgF55OY542LUgdO6oSPCHJdpwMZpibKtZUSWbBDZ3feoBRr1uohjCXy+5BzI+VGjrEqMODs8wCfXD1nUEKAlgPQ9z7vnSgtAT4ikK2c42fzqgOlvkqA0/uS/nx866On/T8BSLaQSCUyJfnjei/zCf9P/7D+9L+I5/QdIpYUVSGwZcnmMYinfdEEKA8KScsAA2e+7Adqps2SI0sSDpSMhtyfM0i7fjTqczqOxZ2SOS7e6i6ReSLjhQBCnAZ33B8h3ob1xiQlLiN2yREZG3u4NNuLSAAptTNv5AR2paQo3HRp0gYbnfnOO1Bs3ClBZI1bq+SQOO9SBykJ1FQJ8Sil3Y4YMAAWntVfW9RpGNRcAJYMSez0PUoZBT+bfDHHG0t6UA2DqAKTkhxg9+CMfGnvIRLGVMIA3HmzRU9lLjISlLvtPm3JnFGesH5QokCSUkBRdoJyH47UUF++XUlBASDgsxYkBIZUD4l8UXS9QgqUBqUpJdTpYRhPigzsO9Db6skJVpLzhmBfLn+9F0SEhJQSYLkHLZfLyr1NQFevLbxpKiNkgOccRP78UtVvWnxFngpBxuzjduO9NSjUVER6u2qR2xLeVKv3AUrUoNpSo4yJgd2+dBL1nsW1cTo+7SWlTMHLY1Z7vnFeY9qf4aoUxtkoJclJBUBwA0t5vXs7dtTYEwzh094OXatWlBAnxf6sOYBblqJj5Hc+w/Ua1pFsn7t3KfwluH7EVP1H2K6lOl7NySwh39Bivs3V9GQzn8bHjiI8/hTQxCS5BR5EkbQfi3uFXfSY+C3/YdxB8VtY80kfpRo9gXf+lc2bwKl+Ir7hf6ZanKi4cEaeYBBeJAf0qVNsruhUBLMWklO4xOZfkUt+jHylX2V6oCbK2PZ/kamV0KklikgjkEGvsHV9N4kFRUmXHgGNKiSyTDAfEYaqUdCzDcMdTZh30kGCTuxirLTHxi10p/pLztXSs/Zu+pJULKiBLsR8Tn0r6zashhADCQBjgBuW99U9R0g0EZS5HizsATxTaY+Ee1fYt2wsC7bUh5S4g+REFidq9B9jfsarqNVxaii2n8zfiJwA8eZr6ivo0kSlJgJGoOkDePLiiTbYaRCcARxtsJPFTTHCufYXpbadWkrbw+JT4k+EM3mx9a6vsroRZTpDJSGdIGS2VRJA4+NU9Mj7pph4eTIM8O591FbuhZWG8UicDcY+U5p2sK6Am5cJJOCP+1zsN35q7quiISJYDnP0BtUfToNpISA5/KzkuMvs7l84Ip6uoMPJPcx9fKp/QFwEOZdIcDnk49PWjvJYT4SdixzsRvj4Ui9ZJhzJmQB7txRaXYKAYSol/RvdVGkhRdyxG4iMfTVq7AaSkdyXcfCqLqAYBDDYEuX7YqXrrk+EkJZ3bLYAbzeoJut663bUEKLrJfSDtuT2/itaEXO6UlxBSkg5c+j53FeY6D2db6jqryzgEJBPiLZJ4DuBHl3PZuIUgASBO+R/wBuWHaPSpVd2zbLHnYcduPjxU7p/pR/5D96b0N8EO5YTPPunzrNY/oHxqxFF28dOQCp3JwB57D51ySC7ElQB8LBip95xPNUAuWli5KSZA2AiH5NbWwS5GpIDMHz2GH8+BVAWbCVEnwqCFcDwnSdyZzxxTOnQANU7Bu7nxFvSivJVpZKTOZcpfGOO1IRYWLYGuS7kSxfvEb/AApnAYFjBYknjjDfOmLTDSCXBPx8hnjapeoVqBZ23Vpn/t3aqbavCMpEgOTIh3Jl6BailIITjvLt22ECk3EBQZRLEPqEjLN3kfGm9QGcpwHJ3GIcbyPlTryHSl2dgQ2AY25FRUlliEA/gAnzmIOfL41ZbIcACcYkecYpXT2FJG3P8AevxqtCmMwPPdn9MfAUCFWVP4HTuzZxmH7VhTqUFAz78tLvVTaiG4kkgBuc/wAzSrFrST4nDlITuIkBQ/XnzoJll3AUAQONUuBh955xSxbYgkBnZwDqEZUMBJZs7ito9nW0qTpSFFIIB1GGhpgkDegsBQfU5kCeAY+Pyd6zLaqzqEY3XpLdvqN6ZbSycFuBmd3OzzSTbdWG78tk0wX2S6oJ2DnsM8x8aqFdL0KleONKB4gFO3mSBgDO9EhAIBSFKckBTQDuCR5e+mW20lSjpgAgwOC7sO1K6pGmwvSQkMoyRliYDuR7s1ucok9k3wsFeC5yMywPurqG+oJfDggn3swMPXM+zXs8ixrH51ak/wC2BnzAj966F264AZ2BfiT85q5iF3VjTpSWS4d4c+ZzVWoJdZB0szZ4fzxvjapLiEoBcZOJOlhlOwP70y2VA6QDqUWYnPMbtFINgkpcsHGwYTx+3lUl1AWQhiC4d9mbjvM8VdeVpbSC7nWA8EQGd+P71z7X3hWTxhyXeHMbMeKze1VfeE+IkNliC+kjyy4oXVl2yQQwE7TP9qNCeM7qZvMT7j61r7hIklydhhPkKgcq4FAS4DCBEs8tI/agFsas+ckHbHag+6BLPAyxkgTt9e+iu23YhO5ExEvPoM1QWou8HZ2O7YmlnpDrz6YfduP1pvUWwsAhhhwn8P8Af5xSVWlBzBkwH7e89qindP0mrB2cyP1FQ9TcdKwliEp9+Wc92YVZYukpKiGfwgO0nb65qcFJDKE/0n9xG3pQeU+w/SlQvXFKIe5MxAfG+W91ekT0ukEKkJLgvl/9JLCedxU/sD2Uq2lSCAEhatMflJcS/J+Arp3EqWQgum3Op/zHEdv3qYOPdtKSVG2VKOW/Kz5H1tVH/Gb39J/8R+9dDCPAdZSGMhp78P8AKj+8R295qYJxdOrjwgnksJLO4AnfNL068qIOzAO2MNGN+aO4Cly3ibJIx6Rif5oEW9SnJPLAH9t62jPvlAHS7klpgs0k0Q8LAq8TElgPVPYN61F1ntBSdCACliXaY8+KmVrN0pGtUs4/CAplOSoZk/HLVB1bdwKKMS7PEZfnNEepBJCTqYkH3iPOhT0bRILEufXc0XR2wEsCHzED4d3PrRTOpQogFpJDhgQzvv2B8qG51JSQMkg7sPV4z22NNtlaneDjlJLPnj96V1CyCPECXbHOwqxBXes0JeVJIcJSHUYgDyqXpL10rKlgBgWQJbDOeWd+Gp9xJcJ+7cqIMemZxGe2KquDSACzksQOCz7/AF8aBV/qmQQoCA5/27n3gitdP1Z8OmAPCxhnDkPyxPL0N1YdgGBwe87DiGHxrE+L/t5mdz3hw9RWr10EgMVFwS09y8wP3rSLadJd2PMgYEcfvRdRcZEAkn3z8O9Mt2WUy4cBk92nz32bNBorSltIdyxeWaePjRrVqBAGTnfu3Ij40elISSl5fkBh+8tQKSZLbQAYOTP70A3HUUjS7EFRPbMh5Fea+3FxSlW7NpTlZOoJcq7+Q8u9evuXWQGA1dzEh+JmvG+zuhPU9WopWrwp1asFiWIGWclm4BqI9r0FpFuxbspJOkaUvuAH28jSLsaxDO49+/feugbSRbCQMQ+8MM/Wa5SridekkuSXAU+AOBDEj374rdqQKUaiypxAx2J+s+UP9m3v+cn7tyACHjcsz752qK/0/iCnZ8DJ7ZGwIO9HaUEJcEwDvuQz/L6mp0qsdMCpRS6gTMkvvjAz570tZ0kH80v8Dj0FZ03UFBB1SGcmcx6jAjcVsLLOQwcalNyPzdg1P0avK8MlgeMnsKnvKOEwojMkPxG9Gs4fY+k/pRXb2sBgH8thwzs4rOKNCyDq0hucyfXvWrSDJJYOSAZIeMc1lnV/TpGwwZ5zuKT1NwzKUpAJJMzLGQw8qRDEAJDJUVqOwAZPc7Btq3ZQEpLtqOe3Azmk9IEkBQLpUAXf8XcHinCylR1GX7+6Mf3qglqGl3hm/Usf1pfTXElOqANhufL+KaPxaSC2YJAYY9a4GjqDcJK3D+EMyQO/JCZyX+FB3enS/iDnVgPPr286rRZ1BiX7b+79qj6JJbVhxgERweMVvqrwBCtRE8ZOPSnfI3c6RroKFzhSdUDeQN2ZnmO9H/l09vcn9qNQKphk+e43A+VSz/1f/UfvVzQm4nSxUdJAl4/EIcbRS/vz4raFT+ZWnncEnYb0zrEpVCmdtX4TsWdvl5e7S16SooTOGgOduw+dQDa9noAIyYczqUdi2yf5p/s67pIMEKJAeW0uHDfWKSi8cFJHmX1E7p7cbmIrEWpBUBr4BU0uwIDBsx/eqKb9+Vai54iBxSunQEO2Wk6WDbAAHA/StKusfCOZAE6cjn+xorfiSCrJ9Cd8fW1RTrV7UGweOW37/wA1OVpdQhwfF5xHAEUYWykswbu0FvQQN6QOlBuJuaokTJMZmPrtQxTYWSXcAknvGAdttu/atIT4nUtpYR+snA3YN51r7oMrS0Q5O0E7Sw2xWW7wU4T79MHuHz51UbuXZaC285jJ3YCgtoKZJ8OT33x3+VUKspSCVQ2J+hSlgK0MVKZRCg0EgZPYHvmoCs2tlAuATJ1SZ8m29DTPvCFAqbSRPLiXcGG+M0mTqJLkAsZbeMDvH8ViBAglyQS+A2YPpV0Zc6gEgORxkOTGabesFJJBYMAznnvk+e1DZugh0SxI7A+vm2NqJXWpSl7h8IkHxAFxidod+9Qc32ig/dAaiEkkOGUpgCwDYJLDs/uk+xpOldxiz5efLGwb40fW9QnqVotB9LuopDBFspMu0up8Zrs2Ei2gJDEJZIYM7NJecT50FV6+ckPPJaOan6YAhSt17DjJ95pd9IbxPIcgO2fOM80d200BtLMJjAg7tFAq7aWSRqYDYNHkZfh6V90WAJ04d1YG/nVKtIGxIMviRzhgfnSEW06jIVqDl1OAGOORI3pgd91pSVNrMt8nkzFL6a0o2xsXd9/jvk0arpUx/IC2JOGht6T/AJjUslTpDEM4cjnntFUOtdMG06tUeIHbzFGtJA8MDsB+3apU3SpJZykEY394kb84FUaSdmYPv+vaoG2yDy45fLRJ9Knuabp0KDpLiWIOHM7bf3pxvK0lsz6ZakoV/VBHyTQNv2gEhI8IMQXA+GHobKSkEPyRtl27fGl9WdcTDGMl35xx60dvqUAOR4QwYs+rgAU0ULtBRBAf123k/KhvKMAecnb1rXTpDEhmks+PdRW0SpRloaIafUzVAgQH/pkCQw4ectS7iSQCU42LSWjePWmKsaiFrTLMCHhJIJSJnaaXpAISCQU5w58/Wag3aJBUIBI3Y+hIP09IY8K9yKovLYAlmL7tP1tRa+x/8f5qoR7SP/NA2IJP/jSFKhXZIrKykPRPRTdSDI0n9Kp6o+JatwzdpVtjYVlZRT7gZCm7d/ypO/c1PZWSwP1isrKzFbvIBuJS0TG29a6hGlI0w2tpfg79yaysqjXSqdKH4P6n5zVK0DSP9r/+tZWVUokp8A8x8TWfdABgI1N8aysoAu5QPrakXuoUbmdv1FZWVVh3WDQpKUwFGQN31P8AKht2wpWlQdLmNo7VlZWfSKLKQVK8yPQFUUPTIBtoJDlz8yPlWVlZoLqbpbyH60lIdyZj9B+9ZWVsJ6LxE6pfW/piqPZ9hOohgB4cBtu1ZWVmLSlKZZG2r9xUvXw5EER8f5rKyrSdtdKrbkpBrqX4YDDn4O1ZWUXyJ6lTJUdwot2imXIRd7YrKytMFW4W2xDnuYpfWHSY3XPpWVlZWqbCQ/8A5fACp7h/H/vP/wAv8zWVlD2r6m6dDufDA7RXJ9p9QpFslJILifNQG9ZWUo6Fu2NQDQwPveqWHA9wrKylZf/Z"/>
          <p:cNvSpPr>
            <a:spLocks noChangeAspect="1" noChangeArrowheads="1"/>
          </p:cNvSpPr>
          <p:nvPr/>
        </p:nvSpPr>
        <p:spPr bwMode="auto">
          <a:xfrm>
            <a:off x="63500" y="-825500"/>
            <a:ext cx="2676525" cy="17049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490" name="AutoShape 10" descr="data:image/jpeg;base64,/9j/4AAQSkZJRgABAQAAAQABAAD/2wCEAAkGBhQSERUTExQWFRQWGBoaGBgYFxkbGxgaGBsZGh0aHBoZGyYeGhojGRobHy8gIycpLCwsGB8xNTAqNSYrLCkBCQoKDgwOGg8PGikkHyQsLCwpLCwsKSksLCksLCwpLCwpLCksLCwsKSksLCwsLCwsLCwpLCwpLCwsLCwsLCwsNf/AABEIALMBGQMBIgACEQEDEQH/xAAbAAADAAMBAQAAAAAAAAAAAAACAwQAAQUGB//EAD4QAAEDAwMCAwUHAgQHAAMAAAECESEAAzESQVEEYSJxgQWRobHwBhMyQsHR4VLxBxRichUjU4KSorJjk9L/xAAYAQEBAQEBAAAAAAAAAAAAAAAAAQIDBP/EAB4RAQEBAAICAwEAAAAAAAAAAAABESExAkESUWFx/9oADAMBAAIRAxEAPwD1YSQkJ04gS23vn9axV8JSZch57b+m1Uagp3kgA+rc/UVoI2DOGzu/yma87qWNWg8H5ZzmtWiNIAlk5lyW3+XFb6hBlLpDnwtJMd61YQrhgnuG4aO80BXNQSHYScSw2qO7dTrVJd/w+hG/uaO3NV9TfAQosSU7Hck5H70oXANKhAABJJDuZZjj6g1MNaveFJJVgAswDsM1rp7pOIIwYhiCzH6iiuklJCQoCXLguC8chznbal+zVsDrcGWeX3z6/Ggv/wAxqDPiH8sn65pHT2dhkyTDB4b4Rmpep6M/1+BoRMuXd3pv3jFMJIJADOAPKRDD1ordy0okhRSsFUAxDDMv7qcgLdaiWYeEABiZw4ztPBxSCQQ6VmNRDNlWdpZwHmnoBCX1eLLk/QZtvOiNXlAs+EglR2SBmRnyatdSlgIcABmYOzwo8TiKL7lJeBq7lxQjp8EqEbEx2I/nmgT94bkQ7MSfygzkbjPn8H3LZkq0pKRBaWk5y/8AMUOkIUAjSAQZCd5I+NDdsupy63fLMP79qDaOrLKeXwUpOo927/TUwXAEzmHftLNye80gMm2nQwf/AExPid39HLSKoSs6tOkGRIEhvP6mqAtqOt1AHOGAAHLz2EtW3VJ06jkAlgJ5bLH4UStKcGWkFnydzTLTlncatwGHyxUG/vVPgSBiW7E493FaWWOjSA2w79tvPuKFMkgwNmh2AHm/7CtX1aQ8nUwJ1fhzMwD+9AX+TTpb0OH/AIANJXdLeEMS0kbYc9g+O9GtwRmBvAkjLZad60ojVpLkgEyNj+o/SgbeASiJA4PHLCpjaH4nYsWy2+zP8GeiRbUkEMW7l/fsz8Vn+cSdLbpASAN8Ow/UtVwbSAFFy6ohsA4yf5p6kul2InPYPu2AanR0TD/VziHmT6064pmSAYGSHfgPy8t+9QCoBTkAgg74jfEmmWLJIkux58+aE2iAPCVGJUdv7+/yra3Z9MOPNjy/eqNWl6CSVSQTnZu8fxWzciHMGTyIjkUpVwkFhJjDt6bk09SCH3B8sZntUE56clYJOkcMdn/SjVYcav6TGwcCCeJOz1QhTqfgN5497N86193HhAAJxj+zx6VQg2H3IZw4Mjn1PPamaB/Xd+vSh6hTpIIyzt4ROwPJrNH+q5/4q/agmKAokCJAHJjat2V4TOrftMknlhts9J6ZHiGwYuXBfOQ0x86sCQkuE4PqH4/eopXUqJJEgjcO5BgHaX9KH7osyIDFyr1w2cdqDqFOFXCSweBlyWIxCflQ9L1IuM4Zi+f6j9SafiHJdgSQYAPr85+dbT0wYBQcguPxDHMuT/FClUKLMVE4mXbjI2pnVoOH8IH4t2y/AkCqCCAHMNKRJjl2yYx50ATDtloUC3uiWmht3AwgKYli5GId2nDe+trIUxUpIGppEvl+w86IMI8GlemWS3kMMWz+lJQpJHhIUl2V/cQABt32amp6UhTs7YHmA5oeouOgJ/AAX8LDUcsokUViLOnCQkOG9zNiQ/pFL6dK9SgVJJAkfhDPGNmB+mrFXSpQQ7EDUWBhLsHJyc+c09VsvBCVbtmOT6h6KSbASxB0eIDwkBwz+fJ5zTTcB/I5A96v93pntW/u9TeH8Jd1NliCQ+GSWf0oUFalpfTghgZ9YnYUSHJUBDMrlsbjz2oeotwMfiGfWexxWtTJYmAokEEGRzxjFZ96SNWrI5iH7+XvNQUdNZdU4ctEfGX+EVrqkgF1ltLEFOfUJ3eHNFZQfu3ysKiSYwXBG0epoU3fHpywdRBACZDAd/retek9p09I6XICSZeCWxxW7JckiCAPUyzDn+KsUtJBfSlRiNhyfQH51OEhKQEEDUIYtjMeYiooEIKn2ADYl5f+3NFdvJgKhTw+lj2SBMDtSbl5QJSA7szOWkS3kc9qV4tYOlOiQ5AcngEzMR5VBQpJCtQMMxY7bbMD/FYwcaR4jBIDngF+2ffTLl2BI0jwsRvgZ8vKlWroKmlmLly301UGs6WEzGHaN+23rW0O7wR2gZ3LTPlQEhAGkKWVGcOMDc7CtG2wMEMQz5xnLiT2OagYp2Ey7bjnfjZ4qfrLIWg23YuCS5fIPpA+NPF7AmJMgk7zzPFKWnxKYZ3Yn0nZtoeaBqVJQl3Ld1PiIeWc/CjsylyXeS3EhvLb0rQISxGJyGJbhxijuXHGkiGxyNuztFAq3ZZRUC4aSXcn17fpT0L8XYAcj07w3upA/E4GlpKiMg7AebZFONwz7iZbzduaoIgGVPALZjkUNxaWcHho3xnj12rasMB2JgUCXUZju5MVBmkLS6QDPlOHBHlmnfddke4ftU1+94gEy5ZRG3vjHy71S9r+r5ftVwQoDgNgO27Pgvn0pduyNRhyzPJcHMDGaf1QCrZGZxkP5P8AOk+FElnwOMwwoF3+pUF/hBRPiJ8sCsRZJWLqfCAX4BDZjPYGrlBKktCjIbb3TgNUxWQAlSXMYf6NQI6lZCwAXSZAA+JOKrTc1hX5ZZixHdh3oUgKOCp5GoMEhmz5++suWSQUpIEzDkAbD63qgFgEkMTsngO2EvA+Qelp6kJKxoBIZoHiI34+L0nrkJ1QSVNLfq3y7VPYtLUGSWLYHDuXOziKmjsWLxBYkfh3dyZd+wDbvR3rAjxMkywGVQzHsHioei1EaoBCWBIOeTy+ar+7USkuqHz33js8bPVAIQ8PALqUrcAbE+XlRp0gJ0sQJgM/o0mlXbySTbH4NwwmOXiW91OSQvOkhtMEwQwZxiY9KBV9RCu/nAAkAD823aTWJJUHAA4B8Ld+ffxTbllyQFQXcMJZmltSmI5atXLi9JO2QJDgAGSMZxUGv8uGaHJfG0PmtXOmbVqILSDyWOZgUvo+r+8TqgBTtl2wTIxFVHpHSxZgZGXKSGctjZuQKsK3Yu6STqhQc8Me5xktHfeqOl/NqYDSIl9p7n96jWtThZYBxBedJBd8Ns3yq7WVORpSwL8mCw9H9H3rUiI7/TH7xQhSvJ2TEl8ueP0pN3pvvGyUoOJE9+f7VWt0pUXYmGJ8TAACZfs+KC0kJSyDDgl3cvmecVLFgCClizYOR3z6YoQo6SVuVPGknfLOGgNPbZqZ1CEs5EgulwI2hxuBmis39QlLJTlwC7S/aakC7lrUCwDEA+/6H1nOns6VP2YnGdmGHjvFa0sp0iCfRLmGHl+lCSzMPErOrbMtAcT+9EUGAeG7c/vSwQXkKODGcfp8xQ9Q0pDjUwdsByHjc8U0WwLYEv8Am9XLn+Kik2wCQc7ie0MfX4ithSjBIDlktKmfzjh+9cj239pEWVItoSq4patKbaAHITGobAPEho4D12v8u6XJZ8yQwzJG1UR9T0iyGJAbYGSR58c1UlRT4SSrkgBgQP8A5rdpaG1JUCGHq0Z3n401XTj8TOTtiPX6igCyxBLS++7RzjNLAJJH/wBSPodu9OXcYOYDNp2j0czFJRdJyljs6nAg44O/voH6mYCWb0+opeorJOwkb488TWrZUznfaSfMuaL7jSCSSezyRwADUGkWGOoqM5/UMOKH/Mp/6iffTUgDwv6jzmfP6mnarfCfj+1UQ3UQ6hG4w3071ItblvCopY5PJY6X7U9AcK1yA+BHd+WFChUEgjYHdnxjzb1phWdKvd0h3YBJBPvl6Pp1YSJAy84gh5nPvoE3Bq8IIM6izDy/UgNijX06kwlg+znAyXFAm/a0q0gmcb9mL+e3Fa9n9GpKy58iHfDZI8+fSmjp1kMVMtucRtzjd63bgI0qUsqBg/hiIfuO9RTOqtBSxjw5AGYiR6+5qn0ISFBIWSoSBJGz8CH8npwUoeEJPdmwGDTEx8aO3bIae5DP8c4aqglXiBplycAOZ/MXMCM+VCu6Sxhs5xzq9K3dQCUqSpTtKSGDjBJZ/R9qlV1MkOzZOwbO2S+w+T0GjdGpQQASoTB2zPqIHNGbTpSlSWSJIDhvOA7ej0HTdIxKluJ/qyWBBfjy9afcuOGSB4iWJc+Egbbn+Kg1buMFKACQzcQHORgZxyaJbqS6mlMhy3efKfdQ24BBG0k7tuT5Nig6Tpzq1E6i3gJJYY1BsTh/4q4KLaHUwUIZgf8ATzuzfOmIS1wIdwogiXYficPvj3Uu30S7ZUpTnIJ/KcFI5Bj6FauoYDT4SZLF8iBFVD19PrEhkhlMWcglWkdz50aeuNshRZQbUYweBMkAOdqRcvKBLh4AAfPDlvLFK/EJG8YZ+H7Y5q3gFdvG8kqS6Rs4AYDsRE/CiFopZ1OGaYme05rLdskHSRxpjfeffQsnXpYhQAli2+CfX31i3VCLbF3Tn19PfvRLVJ1Fg2r3NPqW91atFJcg+ocvBl/rFc32v9o7FlJC1a1EGEs6Zw7xDGdxU3FdUXDnAIfMCH8+K0q6MRqENy/h88GvE9d9viQybIYw61EvjYdvnXJP+Id4KKmRJfB8uaavxfSr6VavCcYDiW3keVcT257fHTp/Mu+o6AgF5MgNjVI8OWZ68B13+IXUrdlC24bwBi3+4ur40n7M+0AnqLd68pWlJOnxgqCi86ZUxOYmtSfbNr6T9m/Yn3RN26QrqLg8ZCXCeEJbDb8+QFdzwyQHOqc47cifLNc7ovbFi8Xs3E3C2EAgpGPED+1dJCEqbVPZXYgueXzniocB0qZjCNgIy3H1NHfuDDGQ0k7SMetAEgeLfzjMBmZ+9aVloHZ5j4/Hnigy+XSAGI+EFmB5f9a0FSARjg7nn0oxZLAqdD4S7w/aBzU3VdQoaEJ8RJkmBpGcb8Y86KqJyzk4z+wb57UCrBMhpfvieZoUBHiMunIfPm2zfrWun6krSWhy3YvlvLFVBnpNOpQMqbOOzebUxlf1/wDqa0OkMT6mT8frND/mUf1/+1TAq0AEsx8n/b3saSkA6mBBcQ4Ifnuf1FM6npytQ1EB/wAI3UWc4DwGzRKsKAZKCohwM5G5PArUhSblhQUJYkDVg8QHia31CyW0xMkeYcTtBo+vMgL0hw7O4UxYx9Z9aQnpVpBRaUgBw5W2HYkRmal4UTKJJ1P2JYMHZ2paUFJa4pKlKYOAzAvnYAAVQtYR/wAvTqjkN32ip+v6tNq2u9cAgPBc9gOZLbd6gotIB/AokCHfLNnkPPrTep6z7ltWFlnjOc4AAevn3X/4gKOoWwlD4ILkAe9IJ8q49726u66lKdRkQD2CXMAM2eKuD6Zd9u2fwquoz/UO8xnv7qks+2bGFX7QmJBDtnHzavmHUdWp3KSCeGaQ2OaNPW+EBQb0VER2nlnq4cPqlrrUKCR9+hZkwpI7EkAw4Nda3dT934lgODDMZ3G+d6+MhWpy2B4mxG8NpyzNA+FVrrr1skIuENwp0wHhnEB38u9X41H0+z1J0pAcurfAHiHmPDNPWQl0EnUYSAJI9cp3Z/OvAdB9uLyQ1xOrZ/wrby8u1d3oftd06lhS1KDEvqBBlyC6XBIYO7eVQx3F3lAtqJG4BfYOS2A7x2rYWdYYurZ2j+Heruk6qzfb7u5b1nZKkklwA0B3l/Ru9AEKglJAMyD8++G71rERjWCCWyzJeHyS/wCV/WsuuQgO0jsQOAO4BpHtb2omwrWVJDxJZtyrBJOBArz137dS6UuwZy4+AyO1c7WpHr+lsFIJOds/EeXyry/tz7Z20LKLCdaoGp/DGwG88NjevM+2ftdeujRq0o4EavPmvOL6pi9Ztani9dcvdRec3LzD+kKb4AMZY94yag6v7i2VAKK2kKO7ZYGDMB8++vNK607d/jU6+oJyXet/KTqGOr7c9vqvrdkoTACUAJHhDAsIdt+9cgJJNWezfZNy+sItoK1HYbAZJ4A5NfQvYX+HNlLKvr+8U/4EuEggyDGpXG3rU75qW/T5tY9nKWWSCewBJ+Feu9k/YG+lCL6UJWsKCjYuCVJB34fg19LsdIiyCm0hKQWZIAECBgZnzp6b4DAliSfCN9nIGfXmrrGOR7B6ewSq9Z6c2FrOlaVApI0mUhP4fxDIAduXq4akucpeCCO36/KnoM5x3B5+R8qal2YEBvIlp9XffsalVPaukmCzjftgfIk0OnUZhKZcx7mLieeKUkKJzDGQWI8+asSlREn1Ibs/rM96K0tTDUSSwAEiZ2HelWuiDlZck5D88NTLSTpDlyCxbJyzP2GO1R+2LZKAxZOCQWIfu7gyBSIsRdTqIDHlvi5GYamqVplTAHnI2z3/AErzlu190pOhSmcxsHyVP4i4GXNUf8aKVut4YaQCB6EhlEzJZmbmm4Ooj2hLJCiGO3nDmRUP3Vz/AKNv3r//AIq3oFa/GPxFXmWON492xq/R/wDl+Kf2qyhdy0QAtLgQ75EeTiA7eXpiLpBJQApBMqdwxD7QIO3NS3vbCARbnWAQCA8sZYNMzRW+sZRSVMlOzQVAbBgzP8K6ay1ftLC03EJfDORAjY5wa1d/5UqSAVOQ/oTPDgN/ubiuBf8AtAnWDpJTJJB/EQZbjs/Brsq6rWlI1AlTbhRL7SYIie3rWJ5S9LlhtrrirSkgakjwukAEM5J332zUvW9Ou70l62A2t0wg8g+IkQAzcVT0iQk6n1J0wTxwA8jtxXRve0rakoCkqdQxqz4Whsf3iqPgVtQENDyUjxdwHg+vwmiTdLLkgnkgOJBdLZLjcetdf7Z/Zhdi8VW0lVpbKSQ6tOoPpVuCMPvXmE3GLKE/W+1Zl9VvV33BYNaTLhyt5H/dEURQmAWtndwsJOBBBMBs1ELjflSQ24B7/RFOT1jMUva/q0El2BnSo5nlsxW5YlUBbqLEKIOUqSoaRiSQR9PTrai8ggaZg7gtn9xFS2euSW+8UlQSGAXbghmMpLhtjNN6e4k+LQEYdrh0ypidAOvGySc1rZWcXXFOlIODABUDpDCQSDpDk77xTf8AJEAukgpclTd9IJKS4BJEkGW8qhX1QZPiQZkgEkJOWTcSJ8lBzRWusSC8gHICVoCocPJADwPSKvFFF3p1WyQ8AypPi09nBbn3VYn2het2tKbywCXIC/CcEEMqufc61IBZXYtcKkk5B59242pVz2olaSGAVEeLYMMy/PJO22L4xqWmX0KLkkk55+L1FfvsGpV3q3O8fCpblwnO1Yuempply9Uy7tEVUGl6z2UhV1RVHyrs+w/YlzqbgRbE5UovpSOS3w5MVBZtOWHvOK+n/Zv2t0XTW020Kkj/AJiihTrUwnEJy3p3Nbxh3fs57Ft9JaZIdRbWp/Ee7H1iu0VhIgF3kkeXxmuCj7TdOpZa6jsdRA9QRn96r6b2vZUXF1KnID6hg4/2hzWR0ErJJUS0jlmbaJ+U+dAUgkulozDncB/M1KfaaFJi6kh8hSZY4zyPhSB7RsJua1XEatLPqaM/mOMR60FvX3NCUJiVAFwd39OBQ9X1qUAFUSATp5eA0EPXG677a9PbDpJWpvy4jbURzxXnfaf2xN4o8LBCtTPqeXZ2qzxtNe6RbSxCRp8ROGc4PuxFFe6xFoDUpKXw577DPqzYryns/wBp9V1i9SB93aeSkAFt0g5djzzXp+m+z9oflGpxJOpR9VUwU2pZRSAdOHfP9qy/eSEK/ETwA/0aou29mjHh59+an6eyEggfmlyPgcvNQce1cRc1BAIKDpZjqGmWOxfkc1u97PgaBpAV43TPl6x8a6lvoQVEgaVKjbaKps9MEOwdy7vj09XipZquXbQpxp2kODpOcd4M1dpu9vd/FVm6JLY4+nqX/j9v+v8A9F1cRPZQnW6xsZYN+YbSBA5fypa1aiq2tLJWGLl3HfENtTVWNPiWoacvhKQC7D9zOaXZv2i1y2CvUNWog6SDsHxA+VaqOP1v2WuBxbVbtJJZIIwAwJYD4NvXVt3U20MQSWglIcgNmTJIJ9aqs35KlEDjA+t6RbUVXVkhgAAkwXIk9x/esyfHppX05SUhWkp4chxAYDtl/KguW0lKEpJUonI3SYy0RvGd6pCtKCkNy522YVN4WcEwGYTk/OtagriEpICZ0ncekkx/apPafsHp7iiFpSsEjUSE8SEkDUkiJfn0ZaVBCi6nONuPdzW1DSHCRDu5Zock800seB9q/wCGi3J6b8M+FShHkSACCeZrxnW+zbtlWm5bKT3DP+48q+3DrXtgBLJWdWuCQG7wM/CKn67pkXvAq2LmqRrADAwC75xI5qaj4kzbt9edaKT9CvpHtX/Dq3cOqydAOxJIJ3Y5SPN/OvKdd9iupshyh08pIPq2fhUXa4ybuXKgRhu3q/uoVX3fYFvCHZw/Jo1dOoOWBAyRtSNY7iqujTfwONiY9d/dQKXMF59D9d6Ep7j31onk1DRpu1hpBugd6E3jTE+R2sCsDq8qBKarsJ4wdqqay2GwfOqUXX7v50i6gOGrLTpNbjKkXSI2okqg7fXep03QS3zqtCXerLDGvvH+H1inJBaP3paQ5n9PfXR9j+y7vUKKEJOQXcMJadhmqiYvJPyq3pPYF69NpClZn8oPcmK9X7O/w+a4krWlbTplsd8tBavXFGlw0MzAR6CKzfJqeLxnsPpOs6QArRrs5UlCgezx6bV6v2Z7QRcGpBBMvJjz4p6bQSyQnYBhDNO3ep0dCLZKkJCFXFeIAZn1H96xbrUij/MHVB8IzBeadYDgF55OY542LUgdO6oSPCHJdpwMZpibKtZUSWbBDZ3feoBRr1uohjCXy+5BzI+VGjrEqMODs8wCfXD1nUEKAlgPQ9z7vnSgtAT4ikK2c42fzqgOlvkqA0/uS/nx866On/T8BSLaQSCUyJfnjei/zCf9P/7D+9L+I5/QdIpYUVSGwZcnmMYinfdEEKA8KScsAA2e+7Adqps2SI0sSDpSMhtyfM0i7fjTqczqOxZ2SOS7e6i6ReSLjhQBCnAZ33B8h3ob1xiQlLiN2yREZG3u4NNuLSAAptTNv5AR2paQo3HRp0gYbnfnOO1Bs3ClBZI1bq+SQOO9SBykJ1FQJ8Sil3Y4YMAAWntVfW9RpGNRcAJYMSez0PUoZBT+bfDHHG0t6UA2DqAKTkhxg9+CMfGnvIRLGVMIA3HmzRU9lLjISlLvtPm3JnFGesH5QokCSUkBRdoJyH47UUF++XUlBASDgsxYkBIZUD4l8UXS9QgqUBqUpJdTpYRhPigzsO9Db6skJVpLzhmBfLn+9F0SEhJQSYLkHLZfLyr1NQFevLbxpKiNkgOccRP78UtVvWnxFngpBxuzjduO9NSjUVER6u2qR2xLeVKv3AUrUoNpSo4yJgd2+dBL1nsW1cTo+7SWlTMHLY1Z7vnFeY9qf4aoUxtkoJclJBUBwA0t5vXs7dtTYEwzh094OXatWlBAnxf6sOYBblqJj5Hc+w/Ua1pFsn7t3KfwluH7EVP1H2K6lOl7NySwh39Bivs3V9GQzn8bHjiI8/hTQxCS5BR5EkbQfi3uFXfSY+C3/YdxB8VtY80kfpRo9gXf+lc2bwKl+Ir7hf6ZanKi4cEaeYBBeJAf0qVNsruhUBLMWklO4xOZfkUt+jHylX2V6oCbK2PZ/kamV0KklikgjkEGvsHV9N4kFRUmXHgGNKiSyTDAfEYaqUdCzDcMdTZh30kGCTuxirLTHxi10p/pLztXSs/Zu+pJULKiBLsR8Tn0r6zashhADCQBjgBuW99U9R0g0EZS5HizsATxTaY+Ee1fYt2wsC7bUh5S4g+REFidq9B9jfsarqNVxaii2n8zfiJwA8eZr6ivo0kSlJgJGoOkDePLiiTbYaRCcARxtsJPFTTHCufYXpbadWkrbw+JT4k+EM3mx9a6vsroRZTpDJSGdIGS2VRJA4+NU9Mj7pph4eTIM8O591FbuhZWG8UicDcY+U5p2sK6Am5cJJOCP+1zsN35q7quiISJYDnP0BtUfToNpISA5/KzkuMvs7l84Ip6uoMPJPcx9fKp/QFwEOZdIcDnk49PWjvJYT4SdixzsRvj4Ui9ZJhzJmQB7txRaXYKAYSol/RvdVGkhRdyxG4iMfTVq7AaSkdyXcfCqLqAYBDDYEuX7YqXrrk+EkJZ3bLYAbzeoJut663bUEKLrJfSDtuT2/itaEXO6UlxBSkg5c+j53FeY6D2db6jqryzgEJBPiLZJ4DuBHl3PZuIUgASBO+R/wBuWHaPSpVd2zbLHnYcduPjxU7p/pR/5D96b0N8EO5YTPPunzrNY/oHxqxFF28dOQCp3JwB57D51ySC7ElQB8LBip95xPNUAuWli5KSZA2AiH5NbWwS5GpIDMHz2GH8+BVAWbCVEnwqCFcDwnSdyZzxxTOnQANU7Bu7nxFvSivJVpZKTOZcpfGOO1IRYWLYGuS7kSxfvEb/AApnAYFjBYknjjDfOmLTDSCXBPx8hnjapeoVqBZ23Vpn/t3aqbavCMpEgOTIh3Jl6BailIITjvLt22ECk3EBQZRLEPqEjLN3kfGm9QGcpwHJ3GIcbyPlTryHSl2dgQ2AY25FRUlliEA/gAnzmIOfL41ZbIcACcYkecYpXT2FJG3P8AevxqtCmMwPPdn9MfAUCFWVP4HTuzZxmH7VhTqUFAz78tLvVTaiG4kkgBuc/wAzSrFrST4nDlITuIkBQ/XnzoJll3AUAQONUuBh955xSxbYgkBnZwDqEZUMBJZs7ito9nW0qTpSFFIIB1GGhpgkDegsBQfU5kCeAY+Pyd6zLaqzqEY3XpLdvqN6ZbSycFuBmd3OzzSTbdWG78tk0wX2S6oJ2DnsM8x8aqFdL0KleONKB4gFO3mSBgDO9EhAIBSFKckBTQDuCR5e+mW20lSjpgAgwOC7sO1K6pGmwvSQkMoyRliYDuR7s1ucok9k3wsFeC5yMywPurqG+oJfDggn3swMPXM+zXs8ixrH51ak/wC2BnzAj966F264AZ2BfiT85q5iF3VjTpSWS4d4c+ZzVWoJdZB0szZ4fzxvjapLiEoBcZOJOlhlOwP70y2VA6QDqUWYnPMbtFINgkpcsHGwYTx+3lUl1AWQhiC4d9mbjvM8VdeVpbSC7nWA8EQGd+P71z7X3hWTxhyXeHMbMeKze1VfeE+IkNliC+kjyy4oXVl2yQQwE7TP9qNCeM7qZvMT7j61r7hIklydhhPkKgcq4FAS4DCBEs8tI/agFsas+ckHbHag+6BLPAyxkgTt9e+iu23YhO5ExEvPoM1QWou8HZ2O7YmlnpDrz6YfduP1pvUWwsAhhhwn8P8Af5xSVWlBzBkwH7e89qindP0mrB2cyP1FQ9TcdKwliEp9+Wc92YVZYukpKiGfwgO0nb65qcFJDKE/0n9xG3pQeU+w/SlQvXFKIe5MxAfG+W91ekT0ukEKkJLgvl/9JLCedxU/sD2Uq2lSCAEhatMflJcS/J+Arp3EqWQgum3Op/zHEdv3qYOPdtKSVG2VKOW/Kz5H1tVH/Gb39J/8R+9dDCPAdZSGMhp78P8AKj+8R295qYJxdOrjwgnksJLO4AnfNL068qIOzAO2MNGN+aO4Cly3ibJIx6Rif5oEW9SnJPLAH9t62jPvlAHS7klpgs0k0Q8LAq8TElgPVPYN61F1ntBSdCACliXaY8+KmVrN0pGtUs4/CAplOSoZk/HLVB1bdwKKMS7PEZfnNEepBJCTqYkH3iPOhT0bRILEufXc0XR2wEsCHzED4d3PrRTOpQogFpJDhgQzvv2B8qG51JSQMkg7sPV4z22NNtlaneDjlJLPnj96V1CyCPECXbHOwqxBXes0JeVJIcJSHUYgDyqXpL10rKlgBgWQJbDOeWd+Gp9xJcJ+7cqIMemZxGe2KquDSACzksQOCz7/AF8aBV/qmQQoCA5/27n3gitdP1Z8OmAPCxhnDkPyxPL0N1YdgGBwe87DiGHxrE+L/t5mdz3hw9RWr10EgMVFwS09y8wP3rSLadJd2PMgYEcfvRdRcZEAkn3z8O9Mt2WUy4cBk92nz32bNBorSltIdyxeWaePjRrVqBAGTnfu3Ij40elISSl5fkBh+8tQKSZLbQAYOTP70A3HUUjS7EFRPbMh5Fea+3FxSlW7NpTlZOoJcq7+Q8u9evuXWQGA1dzEh+JmvG+zuhPU9WopWrwp1asFiWIGWclm4BqI9r0FpFuxbspJOkaUvuAH28jSLsaxDO49+/feugbSRbCQMQ+8MM/Wa5SridekkuSXAU+AOBDEj374rdqQKUaiypxAx2J+s+UP9m3v+cn7tyACHjcsz752qK/0/iCnZ8DJ7ZGwIO9HaUEJcEwDvuQz/L6mp0qsdMCpRS6gTMkvvjAz570tZ0kH80v8Dj0FZ03UFBB1SGcmcx6jAjcVsLLOQwcalNyPzdg1P0avK8MlgeMnsKnvKOEwojMkPxG9Gs4fY+k/pRXb2sBgH8thwzs4rOKNCyDq0hucyfXvWrSDJJYOSAZIeMc1lnV/TpGwwZ5zuKT1NwzKUpAJJMzLGQw8qRDEAJDJUVqOwAZPc7Btq3ZQEpLtqOe3Azmk9IEkBQLpUAXf8XcHinCylR1GX7+6Mf3qglqGl3hm/Usf1pfTXElOqANhufL+KaPxaSC2YJAYY9a4GjqDcJK3D+EMyQO/JCZyX+FB3enS/iDnVgPPr286rRZ1BiX7b+79qj6JJbVhxgERweMVvqrwBCtRE8ZOPSnfI3c6RroKFzhSdUDeQN2ZnmO9H/l09vcn9qNQKphk+e43A+VSz/1f/UfvVzQm4nSxUdJAl4/EIcbRS/vz4raFT+ZWnncEnYb0zrEpVCmdtX4TsWdvl5e7S16SooTOGgOduw+dQDa9noAIyYczqUdi2yf5p/s67pIMEKJAeW0uHDfWKSi8cFJHmX1E7p7cbmIrEWpBUBr4BU0uwIDBsx/eqKb9+Vai54iBxSunQEO2Wk6WDbAAHA/StKusfCOZAE6cjn+xorfiSCrJ9Cd8fW1RTrV7UGweOW37/wA1OVpdQhwfF5xHAEUYWykswbu0FvQQN6QOlBuJuaokTJMZmPrtQxTYWSXcAknvGAdttu/atIT4nUtpYR+snA3YN51r7oMrS0Q5O0E7Sw2xWW7wU4T79MHuHz51UbuXZaC285jJ3YCgtoKZJ8OT33x3+VUKspSCVQ2J+hSlgK0MVKZRCg0EgZPYHvmoCs2tlAuATJ1SZ8m29DTPvCFAqbSRPLiXcGG+M0mTqJLkAsZbeMDvH8ViBAglyQS+A2YPpV0Zc6gEgORxkOTGabesFJJBYMAznnvk+e1DZugh0SxI7A+vm2NqJXWpSl7h8IkHxAFxidod+9Qc32ig/dAaiEkkOGUpgCwDYJLDs/uk+xpOldxiz5efLGwb40fW9QnqVotB9LuopDBFspMu0up8Zrs2Ei2gJDEJZIYM7NJecT50FV6+ckPPJaOan6YAhSt17DjJ95pd9IbxPIcgO2fOM80d200BtLMJjAg7tFAq7aWSRqYDYNHkZfh6V90WAJ04d1YG/nVKtIGxIMviRzhgfnSEW06jIVqDl1OAGOORI3pgd91pSVNrMt8nkzFL6a0o2xsXd9/jvk0arpUx/IC2JOGht6T/AJjUslTpDEM4cjnntFUOtdMG06tUeIHbzFGtJA8MDsB+3apU3SpJZykEY394kb84FUaSdmYPv+vaoG2yDy45fLRJ9Knuabp0KDpLiWIOHM7bf3pxvK0lsz6ZakoV/VBHyTQNv2gEhI8IMQXA+GHobKSkEPyRtl27fGl9WdcTDGMl35xx60dvqUAOR4QwYs+rgAU0ULtBRBAf123k/KhvKMAecnb1rXTpDEhmks+PdRW0SpRloaIafUzVAgQH/pkCQw4ectS7iSQCU42LSWjePWmKsaiFrTLMCHhJIJSJnaaXpAISCQU5w58/Wag3aJBUIBI3Y+hIP09IY8K9yKovLYAlmL7tP1tRa+x/8f5qoR7SP/NA2IJP/jSFKhXZIrKykPRPRTdSDI0n9Kp6o+JatwzdpVtjYVlZRT7gZCm7d/ypO/c1PZWSwP1isrKzFbvIBuJS0TG29a6hGlI0w2tpfg79yaysqjXSqdKH4P6n5zVK0DSP9r/+tZWVUokp8A8x8TWfdABgI1N8aysoAu5QPrakXuoUbmdv1FZWVVh3WDQpKUwFGQN31P8AKht2wpWlQdLmNo7VlZWfSKLKQVK8yPQFUUPTIBtoJDlz8yPlWVlZoLqbpbyH60lIdyZj9B+9ZWVsJ6LxE6pfW/piqPZ9hOohgB4cBtu1ZWVmLSlKZZG2r9xUvXw5EER8f5rKyrSdtdKrbkpBrqX4YDDn4O1ZWUXyJ6lTJUdwot2imXIRd7YrKytMFW4W2xDnuYpfWHSY3XPpWVlZWqbCQ/8A5fACp7h/H/vP/wAv8zWVlD2r6m6dDufDA7RXJ9p9QpFslJILifNQG9ZWUo6Fu2NQDQwPveqWHA9wrKylZf/Z"/>
          <p:cNvSpPr>
            <a:spLocks noChangeAspect="1" noChangeArrowheads="1"/>
          </p:cNvSpPr>
          <p:nvPr/>
        </p:nvSpPr>
        <p:spPr bwMode="auto">
          <a:xfrm>
            <a:off x="63500" y="-825500"/>
            <a:ext cx="2676525" cy="17049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492" name="AutoShape 12" descr="data:image/jpeg;base64,/9j/4AAQSkZJRgABAQAAAQABAAD/2wCEAAkGBhQSERUTExQWFRQWGBoaGBgYFxkbGxgaGBsZGh0aHBoZGyYeGhojGRobHy8gIycpLCwsGB8xNTAqNSYrLCkBCQoKDgwOGg8PGikkHyQsLCwpLCwsKSksLCksLCwpLCwpLCksLCwsKSksLCwsLCwsLCwpLCwpLCwsLCwsLCwsNf/AABEIALMBGQMBIgACEQEDEQH/xAAbAAADAAMBAQAAAAAAAAAAAAACAwQAAQUGB//EAD4QAAEDAwMCAwUHAgQHAAMAAAECESEAAzESQVEEYSJxgQWRobHwBhMyQsHR4VLxBxRichUjU4KSorJjk9L/xAAYAQEBAQEBAAAAAAAAAAAAAAAAAQIDBP/EAB4RAQEBAAICAwEAAAAAAAAAAAABESExAkESUWFx/9oADAMBAAIRAxEAPwD1YSQkJ04gS23vn9axV8JSZch57b+m1Uagp3kgA+rc/UVoI2DOGzu/yma87qWNWg8H5ZzmtWiNIAlk5lyW3+XFb6hBlLpDnwtJMd61YQrhgnuG4aO80BXNQSHYScSw2qO7dTrVJd/w+hG/uaO3NV9TfAQosSU7Hck5H70oXANKhAABJJDuZZjj6g1MNaveFJJVgAswDsM1rp7pOIIwYhiCzH6iiuklJCQoCXLguC8chznbal+zVsDrcGWeX3z6/Ggv/wAxqDPiH8sn65pHT2dhkyTDB4b4Rmpep6M/1+BoRMuXd3pv3jFMJIJADOAPKRDD1ordy0okhRSsFUAxDDMv7qcgLdaiWYeEABiZw4ztPBxSCQQ6VmNRDNlWdpZwHmnoBCX1eLLk/QZtvOiNXlAs+EglR2SBmRnyatdSlgIcABmYOzwo8TiKL7lJeBq7lxQjp8EqEbEx2I/nmgT94bkQ7MSfygzkbjPn8H3LZkq0pKRBaWk5y/8AMUOkIUAjSAQZCd5I+NDdsupy63fLMP79qDaOrLKeXwUpOo927/TUwXAEzmHftLNye80gMm2nQwf/AExPid39HLSKoSs6tOkGRIEhvP6mqAtqOt1AHOGAAHLz2EtW3VJ06jkAlgJ5bLH4UStKcGWkFnydzTLTlncatwGHyxUG/vVPgSBiW7E493FaWWOjSA2w79tvPuKFMkgwNmh2AHm/7CtX1aQ8nUwJ1fhzMwD+9AX+TTpb0OH/AIANJXdLeEMS0kbYc9g+O9GtwRmBvAkjLZad60ojVpLkgEyNj+o/SgbeASiJA4PHLCpjaH4nYsWy2+zP8GeiRbUkEMW7l/fsz8Vn+cSdLbpASAN8Ow/UtVwbSAFFy6ohsA4yf5p6kul2InPYPu2AanR0TD/VziHmT6064pmSAYGSHfgPy8t+9QCoBTkAgg74jfEmmWLJIkux58+aE2iAPCVGJUdv7+/yra3Z9MOPNjy/eqNWl6CSVSQTnZu8fxWzciHMGTyIjkUpVwkFhJjDt6bk09SCH3B8sZntUE56clYJOkcMdn/SjVYcav6TGwcCCeJOz1QhTqfgN5497N86193HhAAJxj+zx6VQg2H3IZw4Mjn1PPamaB/Xd+vSh6hTpIIyzt4ROwPJrNH+q5/4q/agmKAokCJAHJjat2V4TOrftMknlhts9J6ZHiGwYuXBfOQ0x86sCQkuE4PqH4/eopXUqJJEgjcO5BgHaX9KH7osyIDFyr1w2cdqDqFOFXCSweBlyWIxCflQ9L1IuM4Zi+f6j9SafiHJdgSQYAPr85+dbT0wYBQcguPxDHMuT/FClUKLMVE4mXbjI2pnVoOH8IH4t2y/AkCqCCAHMNKRJjl2yYx50ATDtloUC3uiWmht3AwgKYli5GId2nDe+trIUxUpIGppEvl+w86IMI8GlemWS3kMMWz+lJQpJHhIUl2V/cQABt32amp6UhTs7YHmA5oeouOgJ/AAX8LDUcsokUViLOnCQkOG9zNiQ/pFL6dK9SgVJJAkfhDPGNmB+mrFXSpQQ7EDUWBhLsHJyc+c09VsvBCVbtmOT6h6KSbASxB0eIDwkBwz+fJ5zTTcB/I5A96v93pntW/u9TeH8Jd1NliCQ+GSWf0oUFalpfTghgZ9YnYUSHJUBDMrlsbjz2oeotwMfiGfWexxWtTJYmAokEEGRzxjFZ96SNWrI5iH7+XvNQUdNZdU4ctEfGX+EVrqkgF1ltLEFOfUJ3eHNFZQfu3ysKiSYwXBG0epoU3fHpywdRBACZDAd/retek9p09I6XICSZeCWxxW7JckiCAPUyzDn+KsUtJBfSlRiNhyfQH51OEhKQEEDUIYtjMeYiooEIKn2ADYl5f+3NFdvJgKhTw+lj2SBMDtSbl5QJSA7szOWkS3kc9qV4tYOlOiQ5AcngEzMR5VBQpJCtQMMxY7bbMD/FYwcaR4jBIDngF+2ffTLl2BI0jwsRvgZ8vKlWroKmlmLly301UGs6WEzGHaN+23rW0O7wR2gZ3LTPlQEhAGkKWVGcOMDc7CtG2wMEMQz5xnLiT2OagYp2Ey7bjnfjZ4qfrLIWg23YuCS5fIPpA+NPF7AmJMgk7zzPFKWnxKYZ3Yn0nZtoeaBqVJQl3Ld1PiIeWc/CjsylyXeS3EhvLb0rQISxGJyGJbhxijuXHGkiGxyNuztFAq3ZZRUC4aSXcn17fpT0L8XYAcj07w3upA/E4GlpKiMg7AebZFONwz7iZbzduaoIgGVPALZjkUNxaWcHho3xnj12rasMB2JgUCXUZju5MVBmkLS6QDPlOHBHlmnfddke4ftU1+94gEy5ZRG3vjHy71S9r+r5ftVwQoDgNgO27Pgvn0pduyNRhyzPJcHMDGaf1QCrZGZxkP5P8AOk+FElnwOMwwoF3+pUF/hBRPiJ8sCsRZJWLqfCAX4BDZjPYGrlBKktCjIbb3TgNUxWQAlSXMYf6NQI6lZCwAXSZAA+JOKrTc1hX5ZZixHdh3oUgKOCp5GoMEhmz5++suWSQUpIEzDkAbD63qgFgEkMTsngO2EvA+Qelp6kJKxoBIZoHiI34+L0nrkJ1QSVNLfq3y7VPYtLUGSWLYHDuXOziKmjsWLxBYkfh3dyZd+wDbvR3rAjxMkywGVQzHsHioei1EaoBCWBIOeTy+ar+7USkuqHz33js8bPVAIQ8PALqUrcAbE+XlRp0gJ0sQJgM/o0mlXbySTbH4NwwmOXiW91OSQvOkhtMEwQwZxiY9KBV9RCu/nAAkAD823aTWJJUHAA4B8Ld+ffxTbllyQFQXcMJZmltSmI5atXLi9JO2QJDgAGSMZxUGv8uGaHJfG0PmtXOmbVqILSDyWOZgUvo+r+8TqgBTtl2wTIxFVHpHSxZgZGXKSGctjZuQKsK3Yu6STqhQc8Me5xktHfeqOl/NqYDSIl9p7n96jWtThZYBxBedJBd8Ns3yq7WVORpSwL8mCw9H9H3rUiI7/TH7xQhSvJ2TEl8ueP0pN3pvvGyUoOJE9+f7VWt0pUXYmGJ8TAACZfs+KC0kJSyDDgl3cvmecVLFgCClizYOR3z6YoQo6SVuVPGknfLOGgNPbZqZ1CEs5EgulwI2hxuBmis39QlLJTlwC7S/aakC7lrUCwDEA+/6H1nOns6VP2YnGdmGHjvFa0sp0iCfRLmGHl+lCSzMPErOrbMtAcT+9EUGAeG7c/vSwQXkKODGcfp8xQ9Q0pDjUwdsByHjc8U0WwLYEv8Am9XLn+Kik2wCQc7ie0MfX4ithSjBIDlktKmfzjh+9cj239pEWVItoSq4patKbaAHITGobAPEho4D12v8u6XJZ8yQwzJG1UR9T0iyGJAbYGSR58c1UlRT4SSrkgBgQP8A5rdpaG1JUCGHq0Z3n401XTj8TOTtiPX6igCyxBLS++7RzjNLAJJH/wBSPodu9OXcYOYDNp2j0czFJRdJyljs6nAg44O/voH6mYCWb0+opeorJOwkb488TWrZUznfaSfMuaL7jSCSSezyRwADUGkWGOoqM5/UMOKH/Mp/6iffTUgDwv6jzmfP6mnarfCfj+1UQ3UQ6hG4w3071ItblvCopY5PJY6X7U9AcK1yA+BHd+WFChUEgjYHdnxjzb1phWdKvd0h3YBJBPvl6Pp1YSJAy84gh5nPvoE3Bq8IIM6izDy/UgNijX06kwlg+znAyXFAm/a0q0gmcb9mL+e3Fa9n9GpKy58iHfDZI8+fSmjp1kMVMtucRtzjd63bgI0qUsqBg/hiIfuO9RTOqtBSxjw5AGYiR6+5qn0ISFBIWSoSBJGz8CH8npwUoeEJPdmwGDTEx8aO3bIae5DP8c4aqglXiBplycAOZ/MXMCM+VCu6Sxhs5xzq9K3dQCUqSpTtKSGDjBJZ/R9qlV1MkOzZOwbO2S+w+T0GjdGpQQASoTB2zPqIHNGbTpSlSWSJIDhvOA7ej0HTdIxKluJ/qyWBBfjy9afcuOGSB4iWJc+Egbbn+Kg1buMFKACQzcQHORgZxyaJbqS6mlMhy3efKfdQ24BBG0k7tuT5Nig6Tpzq1E6i3gJJYY1BsTh/4q4KLaHUwUIZgf8ATzuzfOmIS1wIdwogiXYficPvj3Uu30S7ZUpTnIJ/KcFI5Bj6FauoYDT4SZLF8iBFVD19PrEhkhlMWcglWkdz50aeuNshRZQbUYweBMkAOdqRcvKBLh4AAfPDlvLFK/EJG8YZ+H7Y5q3gFdvG8kqS6Rs4AYDsRE/CiFopZ1OGaYme05rLdskHSRxpjfeffQsnXpYhQAli2+CfX31i3VCLbF3Tn19PfvRLVJ1Fg2r3NPqW91atFJcg+ocvBl/rFc32v9o7FlJC1a1EGEs6Zw7xDGdxU3FdUXDnAIfMCH8+K0q6MRqENy/h88GvE9d9viQybIYw61EvjYdvnXJP+Id4KKmRJfB8uaavxfSr6VavCcYDiW3keVcT257fHTp/Mu+o6AgF5MgNjVI8OWZ68B13+IXUrdlC24bwBi3+4ur40n7M+0AnqLd68pWlJOnxgqCi86ZUxOYmtSfbNr6T9m/Yn3RN26QrqLg8ZCXCeEJbDb8+QFdzwyQHOqc47cifLNc7ovbFi8Xs3E3C2EAgpGPED+1dJCEqbVPZXYgueXzniocB0qZjCNgIy3H1NHfuDDGQ0k7SMetAEgeLfzjMBmZ+9aVloHZ5j4/Hnigy+XSAGI+EFmB5f9a0FSARjg7nn0oxZLAqdD4S7w/aBzU3VdQoaEJ8RJkmBpGcb8Y86KqJyzk4z+wb57UCrBMhpfvieZoUBHiMunIfPm2zfrWun6krSWhy3YvlvLFVBnpNOpQMqbOOzebUxlf1/wDqa0OkMT6mT8frND/mUf1/+1TAq0AEsx8n/b3saSkA6mBBcQ4Ifnuf1FM6npytQ1EB/wAI3UWc4DwGzRKsKAZKCohwM5G5PArUhSblhQUJYkDVg8QHia31CyW0xMkeYcTtBo+vMgL0hw7O4UxYx9Z9aQnpVpBRaUgBw5W2HYkRmal4UTKJJ1P2JYMHZ2paUFJa4pKlKYOAzAvnYAAVQtYR/wAvTqjkN32ip+v6tNq2u9cAgPBc9gOZLbd6gotIB/AokCHfLNnkPPrTep6z7ltWFlnjOc4AAevn3X/4gKOoWwlD4ILkAe9IJ8q49726u66lKdRkQD2CXMAM2eKuD6Zd9u2fwquoz/UO8xnv7qks+2bGFX7QmJBDtnHzavmHUdWp3KSCeGaQ2OaNPW+EBQb0VER2nlnq4cPqlrrUKCR9+hZkwpI7EkAw4Nda3dT934lgODDMZ3G+d6+MhWpy2B4mxG8NpyzNA+FVrrr1skIuENwp0wHhnEB38u9X41H0+z1J0pAcurfAHiHmPDNPWQl0EnUYSAJI9cp3Z/OvAdB9uLyQ1xOrZ/wrby8u1d3oftd06lhS1KDEvqBBlyC6XBIYO7eVQx3F3lAtqJG4BfYOS2A7x2rYWdYYurZ2j+Heruk6qzfb7u5b1nZKkklwA0B3l/Ru9AEKglJAMyD8++G71rERjWCCWyzJeHyS/wCV/WsuuQgO0jsQOAO4BpHtb2omwrWVJDxJZtyrBJOBArz137dS6UuwZy4+AyO1c7WpHr+lsFIJOds/EeXyry/tz7Z20LKLCdaoGp/DGwG88NjevM+2ftdeujRq0o4EavPmvOL6pi9Ztani9dcvdRec3LzD+kKb4AMZY94yag6v7i2VAKK2kKO7ZYGDMB8++vNK607d/jU6+oJyXet/KTqGOr7c9vqvrdkoTACUAJHhDAsIdt+9cgJJNWezfZNy+sItoK1HYbAZJ4A5NfQvYX+HNlLKvr+8U/4EuEggyDGpXG3rU75qW/T5tY9nKWWSCewBJ+Feu9k/YG+lCL6UJWsKCjYuCVJB34fg19LsdIiyCm0hKQWZIAECBgZnzp6b4DAliSfCN9nIGfXmrrGOR7B6ewSq9Z6c2FrOlaVApI0mUhP4fxDIAduXq4akucpeCCO36/KnoM5x3B5+R8qal2YEBvIlp9XffsalVPaukmCzjftgfIk0OnUZhKZcx7mLieeKUkKJzDGQWI8+asSlREn1Ibs/rM96K0tTDUSSwAEiZ2HelWuiDlZck5D88NTLSTpDlyCxbJyzP2GO1R+2LZKAxZOCQWIfu7gyBSIsRdTqIDHlvi5GYamqVplTAHnI2z3/AErzlu190pOhSmcxsHyVP4i4GXNUf8aKVut4YaQCB6EhlEzJZmbmm4Ooj2hLJCiGO3nDmRUP3Vz/AKNv3r//AIq3oFa/GPxFXmWON492xq/R/wDl+Kf2qyhdy0QAtLgQ75EeTiA7eXpiLpBJQApBMqdwxD7QIO3NS3vbCARbnWAQCA8sZYNMzRW+sZRSVMlOzQVAbBgzP8K6ay1ftLC03EJfDORAjY5wa1d/5UqSAVOQ/oTPDgN/ubiuBf8AtAnWDpJTJJB/EQZbjs/Brsq6rWlI1AlTbhRL7SYIie3rWJ5S9LlhtrrirSkgakjwukAEM5J332zUvW9Ou70l62A2t0wg8g+IkQAzcVT0iQk6n1J0wTxwA8jtxXRve0rakoCkqdQxqz4Whsf3iqPgVtQENDyUjxdwHg+vwmiTdLLkgnkgOJBdLZLjcetdf7Z/Zhdi8VW0lVpbKSQ6tOoPpVuCMPvXmE3GLKE/W+1Zl9VvV33BYNaTLhyt5H/dEURQmAWtndwsJOBBBMBs1ELjflSQ24B7/RFOT1jMUva/q0El2BnSo5nlsxW5YlUBbqLEKIOUqSoaRiSQR9PTrai8ggaZg7gtn9xFS2euSW+8UlQSGAXbghmMpLhtjNN6e4k+LQEYdrh0ypidAOvGySc1rZWcXXFOlIODABUDpDCQSDpDk77xTf8AJEAukgpclTd9IJKS4BJEkGW8qhX1QZPiQZkgEkJOWTcSJ8lBzRWusSC8gHICVoCocPJADwPSKvFFF3p1WyQ8AypPi09nBbn3VYn2het2tKbywCXIC/CcEEMqufc61IBZXYtcKkk5B59242pVz2olaSGAVEeLYMMy/PJO22L4xqWmX0KLkkk55+L1FfvsGpV3q3O8fCpblwnO1Yuempply9Uy7tEVUGl6z2UhV1RVHyrs+w/YlzqbgRbE5UovpSOS3w5MVBZtOWHvOK+n/Zv2t0XTW020Kkj/AJiihTrUwnEJy3p3Nbxh3fs57Ft9JaZIdRbWp/Ee7H1iu0VhIgF3kkeXxmuCj7TdOpZa6jsdRA9QRn96r6b2vZUXF1KnID6hg4/2hzWR0ErJJUS0jlmbaJ+U+dAUgkulozDncB/M1KfaaFJi6kh8hSZY4zyPhSB7RsJua1XEatLPqaM/mOMR60FvX3NCUJiVAFwd39OBQ9X1qUAFUSATp5eA0EPXG677a9PbDpJWpvy4jbURzxXnfaf2xN4o8LBCtTPqeXZ2qzxtNe6RbSxCRp8ROGc4PuxFFe6xFoDUpKXw577DPqzYryns/wBp9V1i9SB93aeSkAFt0g5djzzXp+m+z9oflGpxJOpR9VUwU2pZRSAdOHfP9qy/eSEK/ETwA/0aou29mjHh59+an6eyEggfmlyPgcvNQce1cRc1BAIKDpZjqGmWOxfkc1u97PgaBpAV43TPl6x8a6lvoQVEgaVKjbaKps9MEOwdy7vj09XipZquXbQpxp2kODpOcd4M1dpu9vd/FVm6JLY4+nqX/j9v+v8A9F1cRPZQnW6xsZYN+YbSBA5fypa1aiq2tLJWGLl3HfENtTVWNPiWoacvhKQC7D9zOaXZv2i1y2CvUNWog6SDsHxA+VaqOP1v2WuBxbVbtJJZIIwAwJYD4NvXVt3U20MQSWglIcgNmTJIJ9aqs35KlEDjA+t6RbUVXVkhgAAkwXIk9x/esyfHppX05SUhWkp4chxAYDtl/KguW0lKEpJUonI3SYy0RvGd6pCtKCkNy522YVN4WcEwGYTk/OtagriEpICZ0ncekkx/apPafsHp7iiFpSsEjUSE8SEkDUkiJfn0ZaVBCi6nONuPdzW1DSHCRDu5Zock800seB9q/wCGi3J6b8M+FShHkSACCeZrxnW+zbtlWm5bKT3DP+48q+3DrXtgBLJWdWuCQG7wM/CKn67pkXvAq2LmqRrADAwC75xI5qaj4kzbt9edaKT9CvpHtX/Dq3cOqydAOxJIJ3Y5SPN/OvKdd9iupshyh08pIPq2fhUXa4ybuXKgRhu3q/uoVX3fYFvCHZw/Jo1dOoOWBAyRtSNY7iqujTfwONiY9d/dQKXMF59D9d6Ep7j31onk1DRpu1hpBugd6E3jTE+R2sCsDq8qBKarsJ4wdqqay2GwfOqUXX7v50i6gOGrLTpNbjKkXSI2okqg7fXep03QS3zqtCXerLDGvvH+H1inJBaP3paQ5n9PfXR9j+y7vUKKEJOQXcMJadhmqiYvJPyq3pPYF69NpClZn8oPcmK9X7O/w+a4krWlbTplsd8tBavXFGlw0MzAR6CKzfJqeLxnsPpOs6QArRrs5UlCgezx6bV6v2Z7QRcGpBBMvJjz4p6bQSyQnYBhDNO3ep0dCLZKkJCFXFeIAZn1H96xbrUij/MHVB8IzBeadYDgF55OY542LUgdO6oSPCHJdpwMZpibKtZUSWbBDZ3feoBRr1uohjCXy+5BzI+VGjrEqMODs8wCfXD1nUEKAlgPQ9z7vnSgtAT4ikK2c42fzqgOlvkqA0/uS/nx866On/T8BSLaQSCUyJfnjei/zCf9P/7D+9L+I5/QdIpYUVSGwZcnmMYinfdEEKA8KScsAA2e+7Adqps2SI0sSDpSMhtyfM0i7fjTqczqOxZ2SOS7e6i6ReSLjhQBCnAZ33B8h3ob1xiQlLiN2yREZG3u4NNuLSAAptTNv5AR2paQo3HRp0gYbnfnOO1Bs3ClBZI1bq+SQOO9SBykJ1FQJ8Sil3Y4YMAAWntVfW9RpGNRcAJYMSez0PUoZBT+bfDHHG0t6UA2DqAKTkhxg9+CMfGnvIRLGVMIA3HmzRU9lLjISlLvtPm3JnFGesH5QokCSUkBRdoJyH47UUF++XUlBASDgsxYkBIZUD4l8UXS9QgqUBqUpJdTpYRhPigzsO9Db6skJVpLzhmBfLn+9F0SEhJQSYLkHLZfLyr1NQFevLbxpKiNkgOccRP78UtVvWnxFngpBxuzjduO9NSjUVER6u2qR2xLeVKv3AUrUoNpSo4yJgd2+dBL1nsW1cTo+7SWlTMHLY1Z7vnFeY9qf4aoUxtkoJclJBUBwA0t5vXs7dtTYEwzh094OXatWlBAnxf6sOYBblqJj5Hc+w/Ua1pFsn7t3KfwluH7EVP1H2K6lOl7NySwh39Bivs3V9GQzn8bHjiI8/hTQxCS5BR5EkbQfi3uFXfSY+C3/YdxB8VtY80kfpRo9gXf+lc2bwKl+Ir7hf6ZanKi4cEaeYBBeJAf0qVNsruhUBLMWklO4xOZfkUt+jHylX2V6oCbK2PZ/kamV0KklikgjkEGvsHV9N4kFRUmXHgGNKiSyTDAfEYaqUdCzDcMdTZh30kGCTuxirLTHxi10p/pLztXSs/Zu+pJULKiBLsR8Tn0r6zashhADCQBjgBuW99U9R0g0EZS5HizsATxTaY+Ee1fYt2wsC7bUh5S4g+REFidq9B9jfsarqNVxaii2n8zfiJwA8eZr6ivo0kSlJgJGoOkDePLiiTbYaRCcARxtsJPFTTHCufYXpbadWkrbw+JT4k+EM3mx9a6vsroRZTpDJSGdIGS2VRJA4+NU9Mj7pph4eTIM8O591FbuhZWG8UicDcY+U5p2sK6Am5cJJOCP+1zsN35q7quiISJYDnP0BtUfToNpISA5/KzkuMvs7l84Ip6uoMPJPcx9fKp/QFwEOZdIcDnk49PWjvJYT4SdixzsRvj4Ui9ZJhzJmQB7txRaXYKAYSol/RvdVGkhRdyxG4iMfTVq7AaSkdyXcfCqLqAYBDDYEuX7YqXrrk+EkJZ3bLYAbzeoJut663bUEKLrJfSDtuT2/itaEXO6UlxBSkg5c+j53FeY6D2db6jqryzgEJBPiLZJ4DuBHl3PZuIUgASBO+R/wBuWHaPSpVd2zbLHnYcduPjxU7p/pR/5D96b0N8EO5YTPPunzrNY/oHxqxFF28dOQCp3JwB57D51ySC7ElQB8LBip95xPNUAuWli5KSZA2AiH5NbWwS5GpIDMHz2GH8+BVAWbCVEnwqCFcDwnSdyZzxxTOnQANU7Bu7nxFvSivJVpZKTOZcpfGOO1IRYWLYGuS7kSxfvEb/AApnAYFjBYknjjDfOmLTDSCXBPx8hnjapeoVqBZ23Vpn/t3aqbavCMpEgOTIh3Jl6BailIITjvLt22ECk3EBQZRLEPqEjLN3kfGm9QGcpwHJ3GIcbyPlTryHSl2dgQ2AY25FRUlliEA/gAnzmIOfL41ZbIcACcYkecYpXT2FJG3P8AevxqtCmMwPPdn9MfAUCFWVP4HTuzZxmH7VhTqUFAz78tLvVTaiG4kkgBuc/wAzSrFrST4nDlITuIkBQ/XnzoJll3AUAQONUuBh955xSxbYgkBnZwDqEZUMBJZs7ito9nW0qTpSFFIIB1GGhpgkDegsBQfU5kCeAY+Pyd6zLaqzqEY3XpLdvqN6ZbSycFuBmd3OzzSTbdWG78tk0wX2S6oJ2DnsM8x8aqFdL0KleONKB4gFO3mSBgDO9EhAIBSFKckBTQDuCR5e+mW20lSjpgAgwOC7sO1K6pGmwvSQkMoyRliYDuR7s1ucok9k3wsFeC5yMywPurqG+oJfDggn3swMPXM+zXs8ixrH51ak/wC2BnzAj966F264AZ2BfiT85q5iF3VjTpSWS4d4c+ZzVWoJdZB0szZ4fzxvjapLiEoBcZOJOlhlOwP70y2VA6QDqUWYnPMbtFINgkpcsHGwYTx+3lUl1AWQhiC4d9mbjvM8VdeVpbSC7nWA8EQGd+P71z7X3hWTxhyXeHMbMeKze1VfeE+IkNliC+kjyy4oXVl2yQQwE7TP9qNCeM7qZvMT7j61r7hIklydhhPkKgcq4FAS4DCBEs8tI/agFsas+ckHbHag+6BLPAyxkgTt9e+iu23YhO5ExEvPoM1QWou8HZ2O7YmlnpDrz6YfduP1pvUWwsAhhhwn8P8Af5xSVWlBzBkwH7e89qindP0mrB2cyP1FQ9TcdKwliEp9+Wc92YVZYukpKiGfwgO0nb65qcFJDKE/0n9xG3pQeU+w/SlQvXFKIe5MxAfG+W91ekT0ukEKkJLgvl/9JLCedxU/sD2Uq2lSCAEhatMflJcS/J+Arp3EqWQgum3Op/zHEdv3qYOPdtKSVG2VKOW/Kz5H1tVH/Gb39J/8R+9dDCPAdZSGMhp78P8AKj+8R295qYJxdOrjwgnksJLO4AnfNL068qIOzAO2MNGN+aO4Cly3ibJIx6Rif5oEW9SnJPLAH9t62jPvlAHS7klpgs0k0Q8LAq8TElgPVPYN61F1ntBSdCACliXaY8+KmVrN0pGtUs4/CAplOSoZk/HLVB1bdwKKMS7PEZfnNEepBJCTqYkH3iPOhT0bRILEufXc0XR2wEsCHzED4d3PrRTOpQogFpJDhgQzvv2B8qG51JSQMkg7sPV4z22NNtlaneDjlJLPnj96V1CyCPECXbHOwqxBXes0JeVJIcJSHUYgDyqXpL10rKlgBgWQJbDOeWd+Gp9xJcJ+7cqIMemZxGe2KquDSACzksQOCz7/AF8aBV/qmQQoCA5/27n3gitdP1Z8OmAPCxhnDkPyxPL0N1YdgGBwe87DiGHxrE+L/t5mdz3hw9RWr10EgMVFwS09y8wP3rSLadJd2PMgYEcfvRdRcZEAkn3z8O9Mt2WUy4cBk92nz32bNBorSltIdyxeWaePjRrVqBAGTnfu3Ij40elISSl5fkBh+8tQKSZLbQAYOTP70A3HUUjS7EFRPbMh5Fea+3FxSlW7NpTlZOoJcq7+Q8u9evuXWQGA1dzEh+JmvG+zuhPU9WopWrwp1asFiWIGWclm4BqI9r0FpFuxbspJOkaUvuAH28jSLsaxDO49+/feugbSRbCQMQ+8MM/Wa5SridekkuSXAU+AOBDEj374rdqQKUaiypxAx2J+s+UP9m3v+cn7tyACHjcsz752qK/0/iCnZ8DJ7ZGwIO9HaUEJcEwDvuQz/L6mp0qsdMCpRS6gTMkvvjAz570tZ0kH80v8Dj0FZ03UFBB1SGcmcx6jAjcVsLLOQwcalNyPzdg1P0avK8MlgeMnsKnvKOEwojMkPxG9Gs4fY+k/pRXb2sBgH8thwzs4rOKNCyDq0hucyfXvWrSDJJYOSAZIeMc1lnV/TpGwwZ5zuKT1NwzKUpAJJMzLGQw8qRDEAJDJUVqOwAZPc7Btq3ZQEpLtqOe3Azmk9IEkBQLpUAXf8XcHinCylR1GX7+6Mf3qglqGl3hm/Usf1pfTXElOqANhufL+KaPxaSC2YJAYY9a4GjqDcJK3D+EMyQO/JCZyX+FB3enS/iDnVgPPr286rRZ1BiX7b+79qj6JJbVhxgERweMVvqrwBCtRE8ZOPSnfI3c6RroKFzhSdUDeQN2ZnmO9H/l09vcn9qNQKphk+e43A+VSz/1f/UfvVzQm4nSxUdJAl4/EIcbRS/vz4raFT+ZWnncEnYb0zrEpVCmdtX4TsWdvl5e7S16SooTOGgOduw+dQDa9noAIyYczqUdi2yf5p/s67pIMEKJAeW0uHDfWKSi8cFJHmX1E7p7cbmIrEWpBUBr4BU0uwIDBsx/eqKb9+Vai54iBxSunQEO2Wk6WDbAAHA/StKusfCOZAE6cjn+xorfiSCrJ9Cd8fW1RTrV7UGweOW37/wA1OVpdQhwfF5xHAEUYWykswbu0FvQQN6QOlBuJuaokTJMZmPrtQxTYWSXcAknvGAdttu/atIT4nUtpYR+snA3YN51r7oMrS0Q5O0E7Sw2xWW7wU4T79MHuHz51UbuXZaC285jJ3YCgtoKZJ8OT33x3+VUKspSCVQ2J+hSlgK0MVKZRCg0EgZPYHvmoCs2tlAuATJ1SZ8m29DTPvCFAqbSRPLiXcGG+M0mTqJLkAsZbeMDvH8ViBAglyQS+A2YPpV0Zc6gEgORxkOTGabesFJJBYMAznnvk+e1DZugh0SxI7A+vm2NqJXWpSl7h8IkHxAFxidod+9Qc32ig/dAaiEkkOGUpgCwDYJLDs/uk+xpOldxiz5efLGwb40fW9QnqVotB9LuopDBFspMu0up8Zrs2Ei2gJDEJZIYM7NJecT50FV6+ckPPJaOan6YAhSt17DjJ95pd9IbxPIcgO2fOM80d200BtLMJjAg7tFAq7aWSRqYDYNHkZfh6V90WAJ04d1YG/nVKtIGxIMviRzhgfnSEW06jIVqDl1OAGOORI3pgd91pSVNrMt8nkzFL6a0o2xsXd9/jvk0arpUx/IC2JOGht6T/AJjUslTpDEM4cjnntFUOtdMG06tUeIHbzFGtJA8MDsB+3apU3SpJZykEY394kb84FUaSdmYPv+vaoG2yDy45fLRJ9Knuabp0KDpLiWIOHM7bf3pxvK0lsz6ZakoV/VBHyTQNv2gEhI8IMQXA+GHobKSkEPyRtl27fGl9WdcTDGMl35xx60dvqUAOR4QwYs+rgAU0ULtBRBAf123k/KhvKMAecnb1rXTpDEhmks+PdRW0SpRloaIafUzVAgQH/pkCQw4ectS7iSQCU42LSWjePWmKsaiFrTLMCHhJIJSJnaaXpAISCQU5w58/Wag3aJBUIBI3Y+hIP09IY8K9yKovLYAlmL7tP1tRa+x/8f5qoR7SP/NA2IJP/jSFKhXZIrKykPRPRTdSDI0n9Kp6o+JatwzdpVtjYVlZRT7gZCm7d/ypO/c1PZWSwP1isrKzFbvIBuJS0TG29a6hGlI0w2tpfg79yaysqjXSqdKH4P6n5zVK0DSP9r/+tZWVUokp8A8x8TWfdABgI1N8aysoAu5QPrakXuoUbmdv1FZWVVh3WDQpKUwFGQN31P8AKht2wpWlQdLmNo7VlZWfSKLKQVK8yPQFUUPTIBtoJDlz8yPlWVlZoLqbpbyH60lIdyZj9B+9ZWVsJ6LxE6pfW/piqPZ9hOohgB4cBtu1ZWVmLSlKZZG2r9xUvXw5EER8f5rKyrSdtdKrbkpBrqX4YDDn4O1ZWUXyJ6lTJUdwot2imXIRd7YrKytMFW4W2xDnuYpfWHSY3XPpWVlZWqbCQ/8A5fACp7h/H/vP/wAv8zWVlD2r6m6dDufDA7RXJ9p9QpFslJILifNQG9ZWUo6Fu2NQDQwPveqWHA9wrKylZf/Z"/>
          <p:cNvSpPr>
            <a:spLocks noChangeAspect="1" noChangeArrowheads="1"/>
          </p:cNvSpPr>
          <p:nvPr/>
        </p:nvSpPr>
        <p:spPr bwMode="auto">
          <a:xfrm>
            <a:off x="63500" y="-825500"/>
            <a:ext cx="2676525" cy="17049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494" name="AutoShape 14" descr="data:image/jpeg;base64,/9j/4AAQSkZJRgABAQAAAQABAAD/2wCEAAkGBhQSERUTExQWFRQWGBoaGBgYFxkbGxgaGBsZGh0aHBoZGyYeGhojGRobHy8gIycpLCwsGB8xNTAqNSYrLCkBCQoKDgwOGg8PGikkHyQsLCwpLCwsKSksLCksLCwpLCwpLCksLCwsKSksLCwsLCwsLCwpLCwpLCwsLCwsLCwsNf/AABEIALMBGQMBIgACEQEDEQH/xAAbAAADAAMBAQAAAAAAAAAAAAACAwQAAQUGB//EAD4QAAEDAwMCAwUHAgQHAAMAAAECESEAAzESQVEEYSJxgQWRobHwBhMyQsHR4VLxBxRichUjU4KSorJjk9L/xAAYAQEBAQEBAAAAAAAAAAAAAAAAAQIDBP/EAB4RAQEBAAICAwEAAAAAAAAAAAABESExAkESUWFx/9oADAMBAAIRAxEAPwD1YSQkJ04gS23vn9axV8JSZch57b+m1Uagp3kgA+rc/UVoI2DOGzu/yma87qWNWg8H5ZzmtWiNIAlk5lyW3+XFb6hBlLpDnwtJMd61YQrhgnuG4aO80BXNQSHYScSw2qO7dTrVJd/w+hG/uaO3NV9TfAQosSU7Hck5H70oXANKhAABJJDuZZjj6g1MNaveFJJVgAswDsM1rp7pOIIwYhiCzH6iiuklJCQoCXLguC8chznbal+zVsDrcGWeX3z6/Ggv/wAxqDPiH8sn65pHT2dhkyTDB4b4Rmpep6M/1+BoRMuXd3pv3jFMJIJADOAPKRDD1ordy0okhRSsFUAxDDMv7qcgLdaiWYeEABiZw4ztPBxSCQQ6VmNRDNlWdpZwHmnoBCX1eLLk/QZtvOiNXlAs+EglR2SBmRnyatdSlgIcABmYOzwo8TiKL7lJeBq7lxQjp8EqEbEx2I/nmgT94bkQ7MSfygzkbjPn8H3LZkq0pKRBaWk5y/8AMUOkIUAjSAQZCd5I+NDdsupy63fLMP79qDaOrLKeXwUpOo927/TUwXAEzmHftLNye80gMm2nQwf/AExPid39HLSKoSs6tOkGRIEhvP6mqAtqOt1AHOGAAHLz2EtW3VJ06jkAlgJ5bLH4UStKcGWkFnydzTLTlncatwGHyxUG/vVPgSBiW7E493FaWWOjSA2w79tvPuKFMkgwNmh2AHm/7CtX1aQ8nUwJ1fhzMwD+9AX+TTpb0OH/AIANJXdLeEMS0kbYc9g+O9GtwRmBvAkjLZad60ojVpLkgEyNj+o/SgbeASiJA4PHLCpjaH4nYsWy2+zP8GeiRbUkEMW7l/fsz8Vn+cSdLbpASAN8Ow/UtVwbSAFFy6ohsA4yf5p6kul2InPYPu2AanR0TD/VziHmT6064pmSAYGSHfgPy8t+9QCoBTkAgg74jfEmmWLJIkux58+aE2iAPCVGJUdv7+/yra3Z9MOPNjy/eqNWl6CSVSQTnZu8fxWzciHMGTyIjkUpVwkFhJjDt6bk09SCH3B8sZntUE56clYJOkcMdn/SjVYcav6TGwcCCeJOz1QhTqfgN5497N86193HhAAJxj+zx6VQg2H3IZw4Mjn1PPamaB/Xd+vSh6hTpIIyzt4ROwPJrNH+q5/4q/agmKAokCJAHJjat2V4TOrftMknlhts9J6ZHiGwYuXBfOQ0x86sCQkuE4PqH4/eopXUqJJEgjcO5BgHaX9KH7osyIDFyr1w2cdqDqFOFXCSweBlyWIxCflQ9L1IuM4Zi+f6j9SafiHJdgSQYAPr85+dbT0wYBQcguPxDHMuT/FClUKLMVE4mXbjI2pnVoOH8IH4t2y/AkCqCCAHMNKRJjl2yYx50ATDtloUC3uiWmht3AwgKYli5GId2nDe+trIUxUpIGppEvl+w86IMI8GlemWS3kMMWz+lJQpJHhIUl2V/cQABt32amp6UhTs7YHmA5oeouOgJ/AAX8LDUcsokUViLOnCQkOG9zNiQ/pFL6dK9SgVJJAkfhDPGNmB+mrFXSpQQ7EDUWBhLsHJyc+c09VsvBCVbtmOT6h6KSbASxB0eIDwkBwz+fJ5zTTcB/I5A96v93pntW/u9TeH8Jd1NliCQ+GSWf0oUFalpfTghgZ9YnYUSHJUBDMrlsbjz2oeotwMfiGfWexxWtTJYmAokEEGRzxjFZ96SNWrI5iH7+XvNQUdNZdU4ctEfGX+EVrqkgF1ltLEFOfUJ3eHNFZQfu3ysKiSYwXBG0epoU3fHpywdRBACZDAd/retek9p09I6XICSZeCWxxW7JckiCAPUyzDn+KsUtJBfSlRiNhyfQH51OEhKQEEDUIYtjMeYiooEIKn2ADYl5f+3NFdvJgKhTw+lj2SBMDtSbl5QJSA7szOWkS3kc9qV4tYOlOiQ5AcngEzMR5VBQpJCtQMMxY7bbMD/FYwcaR4jBIDngF+2ffTLl2BI0jwsRvgZ8vKlWroKmlmLly301UGs6WEzGHaN+23rW0O7wR2gZ3LTPlQEhAGkKWVGcOMDc7CtG2wMEMQz5xnLiT2OagYp2Ey7bjnfjZ4qfrLIWg23YuCS5fIPpA+NPF7AmJMgk7zzPFKWnxKYZ3Yn0nZtoeaBqVJQl3Ld1PiIeWc/CjsylyXeS3EhvLb0rQISxGJyGJbhxijuXHGkiGxyNuztFAq3ZZRUC4aSXcn17fpT0L8XYAcj07w3upA/E4GlpKiMg7AebZFONwz7iZbzduaoIgGVPALZjkUNxaWcHho3xnj12rasMB2JgUCXUZju5MVBmkLS6QDPlOHBHlmnfddke4ftU1+94gEy5ZRG3vjHy71S9r+r5ftVwQoDgNgO27Pgvn0pduyNRhyzPJcHMDGaf1QCrZGZxkP5P8AOk+FElnwOMwwoF3+pUF/hBRPiJ8sCsRZJWLqfCAX4BDZjPYGrlBKktCjIbb3TgNUxWQAlSXMYf6NQI6lZCwAXSZAA+JOKrTc1hX5ZZixHdh3oUgKOCp5GoMEhmz5++suWSQUpIEzDkAbD63qgFgEkMTsngO2EvA+Qelp6kJKxoBIZoHiI34+L0nrkJ1QSVNLfq3y7VPYtLUGSWLYHDuXOziKmjsWLxBYkfh3dyZd+wDbvR3rAjxMkywGVQzHsHioei1EaoBCWBIOeTy+ar+7USkuqHz33js8bPVAIQ8PALqUrcAbE+XlRp0gJ0sQJgM/o0mlXbySTbH4NwwmOXiW91OSQvOkhtMEwQwZxiY9KBV9RCu/nAAkAD823aTWJJUHAA4B8Ld+ffxTbllyQFQXcMJZmltSmI5atXLi9JO2QJDgAGSMZxUGv8uGaHJfG0PmtXOmbVqILSDyWOZgUvo+r+8TqgBTtl2wTIxFVHpHSxZgZGXKSGctjZuQKsK3Yu6STqhQc8Me5xktHfeqOl/NqYDSIl9p7n96jWtThZYBxBedJBd8Ns3yq7WVORpSwL8mCw9H9H3rUiI7/TH7xQhSvJ2TEl8ueP0pN3pvvGyUoOJE9+f7VWt0pUXYmGJ8TAACZfs+KC0kJSyDDgl3cvmecVLFgCClizYOR3z6YoQo6SVuVPGknfLOGgNPbZqZ1CEs5EgulwI2hxuBmis39QlLJTlwC7S/aakC7lrUCwDEA+/6H1nOns6VP2YnGdmGHjvFa0sp0iCfRLmGHl+lCSzMPErOrbMtAcT+9EUGAeG7c/vSwQXkKODGcfp8xQ9Q0pDjUwdsByHjc8U0WwLYEv8Am9XLn+Kik2wCQc7ie0MfX4ithSjBIDlktKmfzjh+9cj239pEWVItoSq4patKbaAHITGobAPEho4D12v8u6XJZ8yQwzJG1UR9T0iyGJAbYGSR58c1UlRT4SSrkgBgQP8A5rdpaG1JUCGHq0Z3n401XTj8TOTtiPX6igCyxBLS++7RzjNLAJJH/wBSPodu9OXcYOYDNp2j0czFJRdJyljs6nAg44O/voH6mYCWb0+opeorJOwkb488TWrZUznfaSfMuaL7jSCSSezyRwADUGkWGOoqM5/UMOKH/Mp/6iffTUgDwv6jzmfP6mnarfCfj+1UQ3UQ6hG4w3071ItblvCopY5PJY6X7U9AcK1yA+BHd+WFChUEgjYHdnxjzb1phWdKvd0h3YBJBPvl6Pp1YSJAy84gh5nPvoE3Bq8IIM6izDy/UgNijX06kwlg+znAyXFAm/a0q0gmcb9mL+e3Fa9n9GpKy58iHfDZI8+fSmjp1kMVMtucRtzjd63bgI0qUsqBg/hiIfuO9RTOqtBSxjw5AGYiR6+5qn0ISFBIWSoSBJGz8CH8npwUoeEJPdmwGDTEx8aO3bIae5DP8c4aqglXiBplycAOZ/MXMCM+VCu6Sxhs5xzq9K3dQCUqSpTtKSGDjBJZ/R9qlV1MkOzZOwbO2S+w+T0GjdGpQQASoTB2zPqIHNGbTpSlSWSJIDhvOA7ej0HTdIxKluJ/qyWBBfjy9afcuOGSB4iWJc+Egbbn+Kg1buMFKACQzcQHORgZxyaJbqS6mlMhy3efKfdQ24BBG0k7tuT5Nig6Tpzq1E6i3gJJYY1BsTh/4q4KLaHUwUIZgf8ATzuzfOmIS1wIdwogiXYficPvj3Uu30S7ZUpTnIJ/KcFI5Bj6FauoYDT4SZLF8iBFVD19PrEhkhlMWcglWkdz50aeuNshRZQbUYweBMkAOdqRcvKBLh4AAfPDlvLFK/EJG8YZ+H7Y5q3gFdvG8kqS6Rs4AYDsRE/CiFopZ1OGaYme05rLdskHSRxpjfeffQsnXpYhQAli2+CfX31i3VCLbF3Tn19PfvRLVJ1Fg2r3NPqW91atFJcg+ocvBl/rFc32v9o7FlJC1a1EGEs6Zw7xDGdxU3FdUXDnAIfMCH8+K0q6MRqENy/h88GvE9d9viQybIYw61EvjYdvnXJP+Id4KKmRJfB8uaavxfSr6VavCcYDiW3keVcT257fHTp/Mu+o6AgF5MgNjVI8OWZ68B13+IXUrdlC24bwBi3+4ur40n7M+0AnqLd68pWlJOnxgqCi86ZUxOYmtSfbNr6T9m/Yn3RN26QrqLg8ZCXCeEJbDb8+QFdzwyQHOqc47cifLNc7ovbFi8Xs3E3C2EAgpGPED+1dJCEqbVPZXYgueXzniocB0qZjCNgIy3H1NHfuDDGQ0k7SMetAEgeLfzjMBmZ+9aVloHZ5j4/Hnigy+XSAGI+EFmB5f9a0FSARjg7nn0oxZLAqdD4S7w/aBzU3VdQoaEJ8RJkmBpGcb8Y86KqJyzk4z+wb57UCrBMhpfvieZoUBHiMunIfPm2zfrWun6krSWhy3YvlvLFVBnpNOpQMqbOOzebUxlf1/wDqa0OkMT6mT8frND/mUf1/+1TAq0AEsx8n/b3saSkA6mBBcQ4Ifnuf1FM6npytQ1EB/wAI3UWc4DwGzRKsKAZKCohwM5G5PArUhSblhQUJYkDVg8QHia31CyW0xMkeYcTtBo+vMgL0hw7O4UxYx9Z9aQnpVpBRaUgBw5W2HYkRmal4UTKJJ1P2JYMHZ2paUFJa4pKlKYOAzAvnYAAVQtYR/wAvTqjkN32ip+v6tNq2u9cAgPBc9gOZLbd6gotIB/AokCHfLNnkPPrTep6z7ltWFlnjOc4AAevn3X/4gKOoWwlD4ILkAe9IJ8q49726u66lKdRkQD2CXMAM2eKuD6Zd9u2fwquoz/UO8xnv7qks+2bGFX7QmJBDtnHzavmHUdWp3KSCeGaQ2OaNPW+EBQb0VER2nlnq4cPqlrrUKCR9+hZkwpI7EkAw4Nda3dT934lgODDMZ3G+d6+MhWpy2B4mxG8NpyzNA+FVrrr1skIuENwp0wHhnEB38u9X41H0+z1J0pAcurfAHiHmPDNPWQl0EnUYSAJI9cp3Z/OvAdB9uLyQ1xOrZ/wrby8u1d3oftd06lhS1KDEvqBBlyC6XBIYO7eVQx3F3lAtqJG4BfYOS2A7x2rYWdYYurZ2j+Heruk6qzfb7u5b1nZKkklwA0B3l/Ru9AEKglJAMyD8++G71rERjWCCWyzJeHyS/wCV/WsuuQgO0jsQOAO4BpHtb2omwrWVJDxJZtyrBJOBArz137dS6UuwZy4+AyO1c7WpHr+lsFIJOds/EeXyry/tz7Z20LKLCdaoGp/DGwG88NjevM+2ftdeujRq0o4EavPmvOL6pi9Ztani9dcvdRec3LzD+kKb4AMZY94yag6v7i2VAKK2kKO7ZYGDMB8++vNK607d/jU6+oJyXet/KTqGOr7c9vqvrdkoTACUAJHhDAsIdt+9cgJJNWezfZNy+sItoK1HYbAZJ4A5NfQvYX+HNlLKvr+8U/4EuEggyDGpXG3rU75qW/T5tY9nKWWSCewBJ+Feu9k/YG+lCL6UJWsKCjYuCVJB34fg19LsdIiyCm0hKQWZIAECBgZnzp6b4DAliSfCN9nIGfXmrrGOR7B6ewSq9Z6c2FrOlaVApI0mUhP4fxDIAduXq4akucpeCCO36/KnoM5x3B5+R8qal2YEBvIlp9XffsalVPaukmCzjftgfIk0OnUZhKZcx7mLieeKUkKJzDGQWI8+asSlREn1Ibs/rM96K0tTDUSSwAEiZ2HelWuiDlZck5D88NTLSTpDlyCxbJyzP2GO1R+2LZKAxZOCQWIfu7gyBSIsRdTqIDHlvi5GYamqVplTAHnI2z3/AErzlu190pOhSmcxsHyVP4i4GXNUf8aKVut4YaQCB6EhlEzJZmbmm4Ooj2hLJCiGO3nDmRUP3Vz/AKNv3r//AIq3oFa/GPxFXmWON492xq/R/wDl+Kf2qyhdy0QAtLgQ75EeTiA7eXpiLpBJQApBMqdwxD7QIO3NS3vbCARbnWAQCA8sZYNMzRW+sZRSVMlOzQVAbBgzP8K6ay1ftLC03EJfDORAjY5wa1d/5UqSAVOQ/oTPDgN/ubiuBf8AtAnWDpJTJJB/EQZbjs/Brsq6rWlI1AlTbhRL7SYIie3rWJ5S9LlhtrrirSkgakjwukAEM5J332zUvW9Ou70l62A2t0wg8g+IkQAzcVT0iQk6n1J0wTxwA8jtxXRve0rakoCkqdQxqz4Whsf3iqPgVtQENDyUjxdwHg+vwmiTdLLkgnkgOJBdLZLjcetdf7Z/Zhdi8VW0lVpbKSQ6tOoPpVuCMPvXmE3GLKE/W+1Zl9VvV33BYNaTLhyt5H/dEURQmAWtndwsJOBBBMBs1ELjflSQ24B7/RFOT1jMUva/q0El2BnSo5nlsxW5YlUBbqLEKIOUqSoaRiSQR9PTrai8ggaZg7gtn9xFS2euSW+8UlQSGAXbghmMpLhtjNN6e4k+LQEYdrh0ypidAOvGySc1rZWcXXFOlIODABUDpDCQSDpDk77xTf8AJEAukgpclTd9IJKS4BJEkGW8qhX1QZPiQZkgEkJOWTcSJ8lBzRWusSC8gHICVoCocPJADwPSKvFFF3p1WyQ8AypPi09nBbn3VYn2het2tKbywCXIC/CcEEMqufc61IBZXYtcKkk5B59242pVz2olaSGAVEeLYMMy/PJO22L4xqWmX0KLkkk55+L1FfvsGpV3q3O8fCpblwnO1Yuempply9Uy7tEVUGl6z2UhV1RVHyrs+w/YlzqbgRbE5UovpSOS3w5MVBZtOWHvOK+n/Zv2t0XTW020Kkj/AJiihTrUwnEJy3p3Nbxh3fs57Ft9JaZIdRbWp/Ee7H1iu0VhIgF3kkeXxmuCj7TdOpZa6jsdRA9QRn96r6b2vZUXF1KnID6hg4/2hzWR0ErJJUS0jlmbaJ+U+dAUgkulozDncB/M1KfaaFJi6kh8hSZY4zyPhSB7RsJua1XEatLPqaM/mOMR60FvX3NCUJiVAFwd39OBQ9X1qUAFUSATp5eA0EPXG677a9PbDpJWpvy4jbURzxXnfaf2xN4o8LBCtTPqeXZ2qzxtNe6RbSxCRp8ROGc4PuxFFe6xFoDUpKXw577DPqzYryns/wBp9V1i9SB93aeSkAFt0g5djzzXp+m+z9oflGpxJOpR9VUwU2pZRSAdOHfP9qy/eSEK/ETwA/0aou29mjHh59+an6eyEggfmlyPgcvNQce1cRc1BAIKDpZjqGmWOxfkc1u97PgaBpAV43TPl6x8a6lvoQVEgaVKjbaKps9MEOwdy7vj09XipZquXbQpxp2kODpOcd4M1dpu9vd/FVm6JLY4+nqX/j9v+v8A9F1cRPZQnW6xsZYN+YbSBA5fypa1aiq2tLJWGLl3HfENtTVWNPiWoacvhKQC7D9zOaXZv2i1y2CvUNWog6SDsHxA+VaqOP1v2WuBxbVbtJJZIIwAwJYD4NvXVt3U20MQSWglIcgNmTJIJ9aqs35KlEDjA+t6RbUVXVkhgAAkwXIk9x/esyfHppX05SUhWkp4chxAYDtl/KguW0lKEpJUonI3SYy0RvGd6pCtKCkNy522YVN4WcEwGYTk/OtagriEpICZ0ncekkx/apPafsHp7iiFpSsEjUSE8SEkDUkiJfn0ZaVBCi6nONuPdzW1DSHCRDu5Zock800seB9q/wCGi3J6b8M+FShHkSACCeZrxnW+zbtlWm5bKT3DP+48q+3DrXtgBLJWdWuCQG7wM/CKn67pkXvAq2LmqRrADAwC75xI5qaj4kzbt9edaKT9CvpHtX/Dq3cOqydAOxJIJ3Y5SPN/OvKdd9iupshyh08pIPq2fhUXa4ybuXKgRhu3q/uoVX3fYFvCHZw/Jo1dOoOWBAyRtSNY7iqujTfwONiY9d/dQKXMF59D9d6Ep7j31onk1DRpu1hpBugd6E3jTE+R2sCsDq8qBKarsJ4wdqqay2GwfOqUXX7v50i6gOGrLTpNbjKkXSI2okqg7fXep03QS3zqtCXerLDGvvH+H1inJBaP3paQ5n9PfXR9j+y7vUKKEJOQXcMJadhmqiYvJPyq3pPYF69NpClZn8oPcmK9X7O/w+a4krWlbTplsd8tBavXFGlw0MzAR6CKzfJqeLxnsPpOs6QArRrs5UlCgezx6bV6v2Z7QRcGpBBMvJjz4p6bQSyQnYBhDNO3ep0dCLZKkJCFXFeIAZn1H96xbrUij/MHVB8IzBeadYDgF55OY542LUgdO6oSPCHJdpwMZpibKtZUSWbBDZ3feoBRr1uohjCXy+5BzI+VGjrEqMODs8wCfXD1nUEKAlgPQ9z7vnSgtAT4ikK2c42fzqgOlvkqA0/uS/nx866On/T8BSLaQSCUyJfnjei/zCf9P/7D+9L+I5/QdIpYUVSGwZcnmMYinfdEEKA8KScsAA2e+7Adqps2SI0sSDpSMhtyfM0i7fjTqczqOxZ2SOS7e6i6ReSLjhQBCnAZ33B8h3ob1xiQlLiN2yREZG3u4NNuLSAAptTNv5AR2paQo3HRp0gYbnfnOO1Bs3ClBZI1bq+SQOO9SBykJ1FQJ8Sil3Y4YMAAWntVfW9RpGNRcAJYMSez0PUoZBT+bfDHHG0t6UA2DqAKTkhxg9+CMfGnvIRLGVMIA3HmzRU9lLjISlLvtPm3JnFGesH5QokCSUkBRdoJyH47UUF++XUlBASDgsxYkBIZUD4l8UXS9QgqUBqUpJdTpYRhPigzsO9Db6skJVpLzhmBfLn+9F0SEhJQSYLkHLZfLyr1NQFevLbxpKiNkgOccRP78UtVvWnxFngpBxuzjduO9NSjUVER6u2qR2xLeVKv3AUrUoNpSo4yJgd2+dBL1nsW1cTo+7SWlTMHLY1Z7vnFeY9qf4aoUxtkoJclJBUBwA0t5vXs7dtTYEwzh094OXatWlBAnxf6sOYBblqJj5Hc+w/Ua1pFsn7t3KfwluH7EVP1H2K6lOl7NySwh39Bivs3V9GQzn8bHjiI8/hTQxCS5BR5EkbQfi3uFXfSY+C3/YdxB8VtY80kfpRo9gXf+lc2bwKl+Ir7hf6ZanKi4cEaeYBBeJAf0qVNsruhUBLMWklO4xOZfkUt+jHylX2V6oCbK2PZ/kamV0KklikgjkEGvsHV9N4kFRUmXHgGNKiSyTDAfEYaqUdCzDcMdTZh30kGCTuxirLTHxi10p/pLztXSs/Zu+pJULKiBLsR8Tn0r6zashhADCQBjgBuW99U9R0g0EZS5HizsATxTaY+Ee1fYt2wsC7bUh5S4g+REFidq9B9jfsarqNVxaii2n8zfiJwA8eZr6ivo0kSlJgJGoOkDePLiiTbYaRCcARxtsJPFTTHCufYXpbadWkrbw+JT4k+EM3mx9a6vsroRZTpDJSGdIGS2VRJA4+NU9Mj7pph4eTIM8O591FbuhZWG8UicDcY+U5p2sK6Am5cJJOCP+1zsN35q7quiISJYDnP0BtUfToNpISA5/KzkuMvs7l84Ip6uoMPJPcx9fKp/QFwEOZdIcDnk49PWjvJYT4SdixzsRvj4Ui9ZJhzJmQB7txRaXYKAYSol/RvdVGkhRdyxG4iMfTVq7AaSkdyXcfCqLqAYBDDYEuX7YqXrrk+EkJZ3bLYAbzeoJut663bUEKLrJfSDtuT2/itaEXO6UlxBSkg5c+j53FeY6D2db6jqryzgEJBPiLZJ4DuBHl3PZuIUgASBO+R/wBuWHaPSpVd2zbLHnYcduPjxU7p/pR/5D96b0N8EO5YTPPunzrNY/oHxqxFF28dOQCp3JwB57D51ySC7ElQB8LBip95xPNUAuWli5KSZA2AiH5NbWwS5GpIDMHz2GH8+BVAWbCVEnwqCFcDwnSdyZzxxTOnQANU7Bu7nxFvSivJVpZKTOZcpfGOO1IRYWLYGuS7kSxfvEb/AApnAYFjBYknjjDfOmLTDSCXBPx8hnjapeoVqBZ23Vpn/t3aqbavCMpEgOTIh3Jl6BailIITjvLt22ECk3EBQZRLEPqEjLN3kfGm9QGcpwHJ3GIcbyPlTryHSl2dgQ2AY25FRUlliEA/gAnzmIOfL41ZbIcACcYkecYpXT2FJG3P8AevxqtCmMwPPdn9MfAUCFWVP4HTuzZxmH7VhTqUFAz78tLvVTaiG4kkgBuc/wAzSrFrST4nDlITuIkBQ/XnzoJll3AUAQONUuBh955xSxbYgkBnZwDqEZUMBJZs7ito9nW0qTpSFFIIB1GGhpgkDegsBQfU5kCeAY+Pyd6zLaqzqEY3XpLdvqN6ZbSycFuBmd3OzzSTbdWG78tk0wX2S6oJ2DnsM8x8aqFdL0KleONKB4gFO3mSBgDO9EhAIBSFKckBTQDuCR5e+mW20lSjpgAgwOC7sO1K6pGmwvSQkMoyRliYDuR7s1ucok9k3wsFeC5yMywPurqG+oJfDggn3swMPXM+zXs8ixrH51ak/wC2BnzAj966F264AZ2BfiT85q5iF3VjTpSWS4d4c+ZzVWoJdZB0szZ4fzxvjapLiEoBcZOJOlhlOwP70y2VA6QDqUWYnPMbtFINgkpcsHGwYTx+3lUl1AWQhiC4d9mbjvM8VdeVpbSC7nWA8EQGd+P71z7X3hWTxhyXeHMbMeKze1VfeE+IkNliC+kjyy4oXVl2yQQwE7TP9qNCeM7qZvMT7j61r7hIklydhhPkKgcq4FAS4DCBEs8tI/agFsas+ckHbHag+6BLPAyxkgTt9e+iu23YhO5ExEvPoM1QWou8HZ2O7YmlnpDrz6YfduP1pvUWwsAhhhwn8P8Af5xSVWlBzBkwH7e89qindP0mrB2cyP1FQ9TcdKwliEp9+Wc92YVZYukpKiGfwgO0nb65qcFJDKE/0n9xG3pQeU+w/SlQvXFKIe5MxAfG+W91ekT0ukEKkJLgvl/9JLCedxU/sD2Uq2lSCAEhatMflJcS/J+Arp3EqWQgum3Op/zHEdv3qYOPdtKSVG2VKOW/Kz5H1tVH/Gb39J/8R+9dDCPAdZSGMhp78P8AKj+8R295qYJxdOrjwgnksJLO4AnfNL068qIOzAO2MNGN+aO4Cly3ibJIx6Rif5oEW9SnJPLAH9t62jPvlAHS7klpgs0k0Q8LAq8TElgPVPYN61F1ntBSdCACliXaY8+KmVrN0pGtUs4/CAplOSoZk/HLVB1bdwKKMS7PEZfnNEepBJCTqYkH3iPOhT0bRILEufXc0XR2wEsCHzED4d3PrRTOpQogFpJDhgQzvv2B8qG51JSQMkg7sPV4z22NNtlaneDjlJLPnj96V1CyCPECXbHOwqxBXes0JeVJIcJSHUYgDyqXpL10rKlgBgWQJbDOeWd+Gp9xJcJ+7cqIMemZxGe2KquDSACzksQOCz7/AF8aBV/qmQQoCA5/27n3gitdP1Z8OmAPCxhnDkPyxPL0N1YdgGBwe87DiGHxrE+L/t5mdz3hw9RWr10EgMVFwS09y8wP3rSLadJd2PMgYEcfvRdRcZEAkn3z8O9Mt2WUy4cBk92nz32bNBorSltIdyxeWaePjRrVqBAGTnfu3Ij40elISSl5fkBh+8tQKSZLbQAYOTP70A3HUUjS7EFRPbMh5Fea+3FxSlW7NpTlZOoJcq7+Q8u9evuXWQGA1dzEh+JmvG+zuhPU9WopWrwp1asFiWIGWclm4BqI9r0FpFuxbspJOkaUvuAH28jSLsaxDO49+/feugbSRbCQMQ+8MM/Wa5SridekkuSXAU+AOBDEj374rdqQKUaiypxAx2J+s+UP9m3v+cn7tyACHjcsz752qK/0/iCnZ8DJ7ZGwIO9HaUEJcEwDvuQz/L6mp0qsdMCpRS6gTMkvvjAz570tZ0kH80v8Dj0FZ03UFBB1SGcmcx6jAjcVsLLOQwcalNyPzdg1P0avK8MlgeMnsKnvKOEwojMkPxG9Gs4fY+k/pRXb2sBgH8thwzs4rOKNCyDq0hucyfXvWrSDJJYOSAZIeMc1lnV/TpGwwZ5zuKT1NwzKUpAJJMzLGQw8qRDEAJDJUVqOwAZPc7Btq3ZQEpLtqOe3Azmk9IEkBQLpUAXf8XcHinCylR1GX7+6Mf3qglqGl3hm/Usf1pfTXElOqANhufL+KaPxaSC2YJAYY9a4GjqDcJK3D+EMyQO/JCZyX+FB3enS/iDnVgPPr286rRZ1BiX7b+79qj6JJbVhxgERweMVvqrwBCtRE8ZOPSnfI3c6RroKFzhSdUDeQN2ZnmO9H/l09vcn9qNQKphk+e43A+VSz/1f/UfvVzQm4nSxUdJAl4/EIcbRS/vz4raFT+ZWnncEnYb0zrEpVCmdtX4TsWdvl5e7S16SooTOGgOduw+dQDa9noAIyYczqUdi2yf5p/s67pIMEKJAeW0uHDfWKSi8cFJHmX1E7p7cbmIrEWpBUBr4BU0uwIDBsx/eqKb9+Vai54iBxSunQEO2Wk6WDbAAHA/StKusfCOZAE6cjn+xorfiSCrJ9Cd8fW1RTrV7UGweOW37/wA1OVpdQhwfF5xHAEUYWykswbu0FvQQN6QOlBuJuaokTJMZmPrtQxTYWSXcAknvGAdttu/atIT4nUtpYR+snA3YN51r7oMrS0Q5O0E7Sw2xWW7wU4T79MHuHz51UbuXZaC285jJ3YCgtoKZJ8OT33x3+VUKspSCVQ2J+hSlgK0MVKZRCg0EgZPYHvmoCs2tlAuATJ1SZ8m29DTPvCFAqbSRPLiXcGG+M0mTqJLkAsZbeMDvH8ViBAglyQS+A2YPpV0Zc6gEgORxkOTGabesFJJBYMAznnvk+e1DZugh0SxI7A+vm2NqJXWpSl7h8IkHxAFxidod+9Qc32ig/dAaiEkkOGUpgCwDYJLDs/uk+xpOldxiz5efLGwb40fW9QnqVotB9LuopDBFspMu0up8Zrs2Ei2gJDEJZIYM7NJecT50FV6+ckPPJaOan6YAhSt17DjJ95pd9IbxPIcgO2fOM80d200BtLMJjAg7tFAq7aWSRqYDYNHkZfh6V90WAJ04d1YG/nVKtIGxIMviRzhgfnSEW06jIVqDl1OAGOORI3pgd91pSVNrMt8nkzFL6a0o2xsXd9/jvk0arpUx/IC2JOGht6T/AJjUslTpDEM4cjnntFUOtdMG06tUeIHbzFGtJA8MDsB+3apU3SpJZykEY394kb84FUaSdmYPv+vaoG2yDy45fLRJ9Knuabp0KDpLiWIOHM7bf3pxvK0lsz6ZakoV/VBHyTQNv2gEhI8IMQXA+GHobKSkEPyRtl27fGl9WdcTDGMl35xx60dvqUAOR4QwYs+rgAU0ULtBRBAf123k/KhvKMAecnb1rXTpDEhmks+PdRW0SpRloaIafUzVAgQH/pkCQw4ectS7iSQCU42LSWjePWmKsaiFrTLMCHhJIJSJnaaXpAISCQU5w58/Wag3aJBUIBI3Y+hIP09IY8K9yKovLYAlmL7tP1tRa+x/8f5qoR7SP/NA2IJP/jSFKhXZIrKykPRPRTdSDI0n9Kp6o+JatwzdpVtjYVlZRT7gZCm7d/ypO/c1PZWSwP1isrKzFbvIBuJS0TG29a6hGlI0w2tpfg79yaysqjXSqdKH4P6n5zVK0DSP9r/+tZWVUokp8A8x8TWfdABgI1N8aysoAu5QPrakXuoUbmdv1FZWVVh3WDQpKUwFGQN31P8AKht2wpWlQdLmNo7VlZWfSKLKQVK8yPQFUUPTIBtoJDlz8yPlWVlZoLqbpbyH60lIdyZj9B+9ZWVsJ6LxE6pfW/piqPZ9hOohgB4cBtu1ZWVmLSlKZZG2r9xUvXw5EER8f5rKyrSdtdKrbkpBrqX4YDDn4O1ZWUXyJ6lTJUdwot2imXIRd7YrKytMFW4W2xDnuYpfWHSY3XPpWVlZWqbCQ/8A5fACp7h/H/vP/wAv8zWVlD2r6m6dDufDA7RXJ9p9QpFslJILifNQG9ZWUo6Fu2NQDQwPveqWHA9wrKylZf/Z"/>
          <p:cNvSpPr>
            <a:spLocks noChangeAspect="1" noChangeArrowheads="1"/>
          </p:cNvSpPr>
          <p:nvPr/>
        </p:nvSpPr>
        <p:spPr bwMode="auto">
          <a:xfrm>
            <a:off x="63500" y="-825500"/>
            <a:ext cx="2676525" cy="17049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496" name="AutoShape 16" descr="data:image/jpeg;base64,/9j/4AAQSkZJRgABAQAAAQABAAD/2wCEAAkGBhQSERUTExQWFRQWGBoaGBgYFxkbGxgaGBsZGh0aHBoZGyYeGhojGRobHy8gIycpLCwsGB8xNTAqNSYrLCkBCQoKDgwOGg8PGikkHyQsLCwpLCwsKSksLCksLCwpLCwpLCksLCwsKSksLCwsLCwsLCwpLCwpLCwsLCwsLCwsNf/AABEIALMBGQMBIgACEQEDEQH/xAAbAAADAAMBAQAAAAAAAAAAAAACAwQAAQUGB//EAD4QAAEDAwMCAwUHAgQHAAMAAAECESEAAzESQVEEYSJxgQWRobHwBhMyQsHR4VLxBxRichUjU4KSorJjk9L/xAAYAQEBAQEBAAAAAAAAAAAAAAAAAQIDBP/EAB4RAQEBAAICAwEAAAAAAAAAAAABESExAkESUWFx/9oADAMBAAIRAxEAPwD1YSQkJ04gS23vn9axV8JSZch57b+m1Uagp3kgA+rc/UVoI2DOGzu/yma87qWNWg8H5ZzmtWiNIAlk5lyW3+XFb6hBlLpDnwtJMd61YQrhgnuG4aO80BXNQSHYScSw2qO7dTrVJd/w+hG/uaO3NV9TfAQosSU7Hck5H70oXANKhAABJJDuZZjj6g1MNaveFJJVgAswDsM1rp7pOIIwYhiCzH6iiuklJCQoCXLguC8chznbal+zVsDrcGWeX3z6/Ggv/wAxqDPiH8sn65pHT2dhkyTDB4b4Rmpep6M/1+BoRMuXd3pv3jFMJIJADOAPKRDD1ordy0okhRSsFUAxDDMv7qcgLdaiWYeEABiZw4ztPBxSCQQ6VmNRDNlWdpZwHmnoBCX1eLLk/QZtvOiNXlAs+EglR2SBmRnyatdSlgIcABmYOzwo8TiKL7lJeBq7lxQjp8EqEbEx2I/nmgT94bkQ7MSfygzkbjPn8H3LZkq0pKRBaWk5y/8AMUOkIUAjSAQZCd5I+NDdsupy63fLMP79qDaOrLKeXwUpOo927/TUwXAEzmHftLNye80gMm2nQwf/AExPid39HLSKoSs6tOkGRIEhvP6mqAtqOt1AHOGAAHLz2EtW3VJ06jkAlgJ5bLH4UStKcGWkFnydzTLTlncatwGHyxUG/vVPgSBiW7E493FaWWOjSA2w79tvPuKFMkgwNmh2AHm/7CtX1aQ8nUwJ1fhzMwD+9AX+TTpb0OH/AIANJXdLeEMS0kbYc9g+O9GtwRmBvAkjLZad60ojVpLkgEyNj+o/SgbeASiJA4PHLCpjaH4nYsWy2+zP8GeiRbUkEMW7l/fsz8Vn+cSdLbpASAN8Ow/UtVwbSAFFy6ohsA4yf5p6kul2InPYPu2AanR0TD/VziHmT6064pmSAYGSHfgPy8t+9QCoBTkAgg74jfEmmWLJIkux58+aE2iAPCVGJUdv7+/yra3Z9MOPNjy/eqNWl6CSVSQTnZu8fxWzciHMGTyIjkUpVwkFhJjDt6bk09SCH3B8sZntUE56clYJOkcMdn/SjVYcav6TGwcCCeJOz1QhTqfgN5497N86193HhAAJxj+zx6VQg2H3IZw4Mjn1PPamaB/Xd+vSh6hTpIIyzt4ROwPJrNH+q5/4q/agmKAokCJAHJjat2V4TOrftMknlhts9J6ZHiGwYuXBfOQ0x86sCQkuE4PqH4/eopXUqJJEgjcO5BgHaX9KH7osyIDFyr1w2cdqDqFOFXCSweBlyWIxCflQ9L1IuM4Zi+f6j9SafiHJdgSQYAPr85+dbT0wYBQcguPxDHMuT/FClUKLMVE4mXbjI2pnVoOH8IH4t2y/AkCqCCAHMNKRJjl2yYx50ATDtloUC3uiWmht3AwgKYli5GId2nDe+trIUxUpIGppEvl+w86IMI8GlemWS3kMMWz+lJQpJHhIUl2V/cQABt32amp6UhTs7YHmA5oeouOgJ/AAX8LDUcsokUViLOnCQkOG9zNiQ/pFL6dK9SgVJJAkfhDPGNmB+mrFXSpQQ7EDUWBhLsHJyc+c09VsvBCVbtmOT6h6KSbASxB0eIDwkBwz+fJ5zTTcB/I5A96v93pntW/u9TeH8Jd1NliCQ+GSWf0oUFalpfTghgZ9YnYUSHJUBDMrlsbjz2oeotwMfiGfWexxWtTJYmAokEEGRzxjFZ96SNWrI5iH7+XvNQUdNZdU4ctEfGX+EVrqkgF1ltLEFOfUJ3eHNFZQfu3ysKiSYwXBG0epoU3fHpywdRBACZDAd/retek9p09I6XICSZeCWxxW7JckiCAPUyzDn+KsUtJBfSlRiNhyfQH51OEhKQEEDUIYtjMeYiooEIKn2ADYl5f+3NFdvJgKhTw+lj2SBMDtSbl5QJSA7szOWkS3kc9qV4tYOlOiQ5AcngEzMR5VBQpJCtQMMxY7bbMD/FYwcaR4jBIDngF+2ffTLl2BI0jwsRvgZ8vKlWroKmlmLly301UGs6WEzGHaN+23rW0O7wR2gZ3LTPlQEhAGkKWVGcOMDc7CtG2wMEMQz5xnLiT2OagYp2Ey7bjnfjZ4qfrLIWg23YuCS5fIPpA+NPF7AmJMgk7zzPFKWnxKYZ3Yn0nZtoeaBqVJQl3Ld1PiIeWc/CjsylyXeS3EhvLb0rQISxGJyGJbhxijuXHGkiGxyNuztFAq3ZZRUC4aSXcn17fpT0L8XYAcj07w3upA/E4GlpKiMg7AebZFONwz7iZbzduaoIgGVPALZjkUNxaWcHho3xnj12rasMB2JgUCXUZju5MVBmkLS6QDPlOHBHlmnfddke4ftU1+94gEy5ZRG3vjHy71S9r+r5ftVwQoDgNgO27Pgvn0pduyNRhyzPJcHMDGaf1QCrZGZxkP5P8AOk+FElnwOMwwoF3+pUF/hBRPiJ8sCsRZJWLqfCAX4BDZjPYGrlBKktCjIbb3TgNUxWQAlSXMYf6NQI6lZCwAXSZAA+JOKrTc1hX5ZZixHdh3oUgKOCp5GoMEhmz5++suWSQUpIEzDkAbD63qgFgEkMTsngO2EvA+Qelp6kJKxoBIZoHiI34+L0nrkJ1QSVNLfq3y7VPYtLUGSWLYHDuXOziKmjsWLxBYkfh3dyZd+wDbvR3rAjxMkywGVQzHsHioei1EaoBCWBIOeTy+ar+7USkuqHz33js8bPVAIQ8PALqUrcAbE+XlRp0gJ0sQJgM/o0mlXbySTbH4NwwmOXiW91OSQvOkhtMEwQwZxiY9KBV9RCu/nAAkAD823aTWJJUHAA4B8Ld+ffxTbllyQFQXcMJZmltSmI5atXLi9JO2QJDgAGSMZxUGv8uGaHJfG0PmtXOmbVqILSDyWOZgUvo+r+8TqgBTtl2wTIxFVHpHSxZgZGXKSGctjZuQKsK3Yu6STqhQc8Me5xktHfeqOl/NqYDSIl9p7n96jWtThZYBxBedJBd8Ns3yq7WVORpSwL8mCw9H9H3rUiI7/TH7xQhSvJ2TEl8ueP0pN3pvvGyUoOJE9+f7VWt0pUXYmGJ8TAACZfs+KC0kJSyDDgl3cvmecVLFgCClizYOR3z6YoQo6SVuVPGknfLOGgNPbZqZ1CEs5EgulwI2hxuBmis39QlLJTlwC7S/aakC7lrUCwDEA+/6H1nOns6VP2YnGdmGHjvFa0sp0iCfRLmGHl+lCSzMPErOrbMtAcT+9EUGAeG7c/vSwQXkKODGcfp8xQ9Q0pDjUwdsByHjc8U0WwLYEv8Am9XLn+Kik2wCQc7ie0MfX4ithSjBIDlktKmfzjh+9cj239pEWVItoSq4patKbaAHITGobAPEho4D12v8u6XJZ8yQwzJG1UR9T0iyGJAbYGSR58c1UlRT4SSrkgBgQP8A5rdpaG1JUCGHq0Z3n401XTj8TOTtiPX6igCyxBLS++7RzjNLAJJH/wBSPodu9OXcYOYDNp2j0czFJRdJyljs6nAg44O/voH6mYCWb0+opeorJOwkb488TWrZUznfaSfMuaL7jSCSSezyRwADUGkWGOoqM5/UMOKH/Mp/6iffTUgDwv6jzmfP6mnarfCfj+1UQ3UQ6hG4w3071ItblvCopY5PJY6X7U9AcK1yA+BHd+WFChUEgjYHdnxjzb1phWdKvd0h3YBJBPvl6Pp1YSJAy84gh5nPvoE3Bq8IIM6izDy/UgNijX06kwlg+znAyXFAm/a0q0gmcb9mL+e3Fa9n9GpKy58iHfDZI8+fSmjp1kMVMtucRtzjd63bgI0qUsqBg/hiIfuO9RTOqtBSxjw5AGYiR6+5qn0ISFBIWSoSBJGz8CH8npwUoeEJPdmwGDTEx8aO3bIae5DP8c4aqglXiBplycAOZ/MXMCM+VCu6Sxhs5xzq9K3dQCUqSpTtKSGDjBJZ/R9qlV1MkOzZOwbO2S+w+T0GjdGpQQASoTB2zPqIHNGbTpSlSWSJIDhvOA7ej0HTdIxKluJ/qyWBBfjy9afcuOGSB4iWJc+Egbbn+Kg1buMFKACQzcQHORgZxyaJbqS6mlMhy3efKfdQ24BBG0k7tuT5Nig6Tpzq1E6i3gJJYY1BsTh/4q4KLaHUwUIZgf8ATzuzfOmIS1wIdwogiXYficPvj3Uu30S7ZUpTnIJ/KcFI5Bj6FauoYDT4SZLF8iBFVD19PrEhkhlMWcglWkdz50aeuNshRZQbUYweBMkAOdqRcvKBLh4AAfPDlvLFK/EJG8YZ+H7Y5q3gFdvG8kqS6Rs4AYDsRE/CiFopZ1OGaYme05rLdskHSRxpjfeffQsnXpYhQAli2+CfX31i3VCLbF3Tn19PfvRLVJ1Fg2r3NPqW91atFJcg+ocvBl/rFc32v9o7FlJC1a1EGEs6Zw7xDGdxU3FdUXDnAIfMCH8+K0q6MRqENy/h88GvE9d9viQybIYw61EvjYdvnXJP+Id4KKmRJfB8uaavxfSr6VavCcYDiW3keVcT257fHTp/Mu+o6AgF5MgNjVI8OWZ68B13+IXUrdlC24bwBi3+4ur40n7M+0AnqLd68pWlJOnxgqCi86ZUxOYmtSfbNr6T9m/Yn3RN26QrqLg8ZCXCeEJbDb8+QFdzwyQHOqc47cifLNc7ovbFi8Xs3E3C2EAgpGPED+1dJCEqbVPZXYgueXzniocB0qZjCNgIy3H1NHfuDDGQ0k7SMetAEgeLfzjMBmZ+9aVloHZ5j4/Hnigy+XSAGI+EFmB5f9a0FSARjg7nn0oxZLAqdD4S7w/aBzU3VdQoaEJ8RJkmBpGcb8Y86KqJyzk4z+wb57UCrBMhpfvieZoUBHiMunIfPm2zfrWun6krSWhy3YvlvLFVBnpNOpQMqbOOzebUxlf1/wDqa0OkMT6mT8frND/mUf1/+1TAq0AEsx8n/b3saSkA6mBBcQ4Ifnuf1FM6npytQ1EB/wAI3UWc4DwGzRKsKAZKCohwM5G5PArUhSblhQUJYkDVg8QHia31CyW0xMkeYcTtBo+vMgL0hw7O4UxYx9Z9aQnpVpBRaUgBw5W2HYkRmal4UTKJJ1P2JYMHZ2paUFJa4pKlKYOAzAvnYAAVQtYR/wAvTqjkN32ip+v6tNq2u9cAgPBc9gOZLbd6gotIB/AokCHfLNnkPPrTep6z7ltWFlnjOc4AAevn3X/4gKOoWwlD4ILkAe9IJ8q49726u66lKdRkQD2CXMAM2eKuD6Zd9u2fwquoz/UO8xnv7qks+2bGFX7QmJBDtnHzavmHUdWp3KSCeGaQ2OaNPW+EBQb0VER2nlnq4cPqlrrUKCR9+hZkwpI7EkAw4Nda3dT934lgODDMZ3G+d6+MhWpy2B4mxG8NpyzNA+FVrrr1skIuENwp0wHhnEB38u9X41H0+z1J0pAcurfAHiHmPDNPWQl0EnUYSAJI9cp3Z/OvAdB9uLyQ1xOrZ/wrby8u1d3oftd06lhS1KDEvqBBlyC6XBIYO7eVQx3F3lAtqJG4BfYOS2A7x2rYWdYYurZ2j+Heruk6qzfb7u5b1nZKkklwA0B3l/Ru9AEKglJAMyD8++G71rERjWCCWyzJeHyS/wCV/WsuuQgO0jsQOAO4BpHtb2omwrWVJDxJZtyrBJOBArz137dS6UuwZy4+AyO1c7WpHr+lsFIJOds/EeXyry/tz7Z20LKLCdaoGp/DGwG88NjevM+2ftdeujRq0o4EavPmvOL6pi9Ztani9dcvdRec3LzD+kKb4AMZY94yag6v7i2VAKK2kKO7ZYGDMB8++vNK607d/jU6+oJyXet/KTqGOr7c9vqvrdkoTACUAJHhDAsIdt+9cgJJNWezfZNy+sItoK1HYbAZJ4A5NfQvYX+HNlLKvr+8U/4EuEggyDGpXG3rU75qW/T5tY9nKWWSCewBJ+Feu9k/YG+lCL6UJWsKCjYuCVJB34fg19LsdIiyCm0hKQWZIAECBgZnzp6b4DAliSfCN9nIGfXmrrGOR7B6ewSq9Z6c2FrOlaVApI0mUhP4fxDIAduXq4akucpeCCO36/KnoM5x3B5+R8qal2YEBvIlp9XffsalVPaukmCzjftgfIk0OnUZhKZcx7mLieeKUkKJzDGQWI8+asSlREn1Ibs/rM96K0tTDUSSwAEiZ2HelWuiDlZck5D88NTLSTpDlyCxbJyzP2GO1R+2LZKAxZOCQWIfu7gyBSIsRdTqIDHlvi5GYamqVplTAHnI2z3/AErzlu190pOhSmcxsHyVP4i4GXNUf8aKVut4YaQCB6EhlEzJZmbmm4Ooj2hLJCiGO3nDmRUP3Vz/AKNv3r//AIq3oFa/GPxFXmWON492xq/R/wDl+Kf2qyhdy0QAtLgQ75EeTiA7eXpiLpBJQApBMqdwxD7QIO3NS3vbCARbnWAQCA8sZYNMzRW+sZRSVMlOzQVAbBgzP8K6ay1ftLC03EJfDORAjY5wa1d/5UqSAVOQ/oTPDgN/ubiuBf8AtAnWDpJTJJB/EQZbjs/Brsq6rWlI1AlTbhRL7SYIie3rWJ5S9LlhtrrirSkgakjwukAEM5J332zUvW9Ou70l62A2t0wg8g+IkQAzcVT0iQk6n1J0wTxwA8jtxXRve0rakoCkqdQxqz4Whsf3iqPgVtQENDyUjxdwHg+vwmiTdLLkgnkgOJBdLZLjcetdf7Z/Zhdi8VW0lVpbKSQ6tOoPpVuCMPvXmE3GLKE/W+1Zl9VvV33BYNaTLhyt5H/dEURQmAWtndwsJOBBBMBs1ELjflSQ24B7/RFOT1jMUva/q0El2BnSo5nlsxW5YlUBbqLEKIOUqSoaRiSQR9PTrai8ggaZg7gtn9xFS2euSW+8UlQSGAXbghmMpLhtjNN6e4k+LQEYdrh0ypidAOvGySc1rZWcXXFOlIODABUDpDCQSDpDk77xTf8AJEAukgpclTd9IJKS4BJEkGW8qhX1QZPiQZkgEkJOWTcSJ8lBzRWusSC8gHICVoCocPJADwPSKvFFF3p1WyQ8AypPi09nBbn3VYn2het2tKbywCXIC/CcEEMqufc61IBZXYtcKkk5B59242pVz2olaSGAVEeLYMMy/PJO22L4xqWmX0KLkkk55+L1FfvsGpV3q3O8fCpblwnO1Yuempply9Uy7tEVUGl6z2UhV1RVHyrs+w/YlzqbgRbE5UovpSOS3w5MVBZtOWHvOK+n/Zv2t0XTW020Kkj/AJiihTrUwnEJy3p3Nbxh3fs57Ft9JaZIdRbWp/Ee7H1iu0VhIgF3kkeXxmuCj7TdOpZa6jsdRA9QRn96r6b2vZUXF1KnID6hg4/2hzWR0ErJJUS0jlmbaJ+U+dAUgkulozDncB/M1KfaaFJi6kh8hSZY4zyPhSB7RsJua1XEatLPqaM/mOMR60FvX3NCUJiVAFwd39OBQ9X1qUAFUSATp5eA0EPXG677a9PbDpJWpvy4jbURzxXnfaf2xN4o8LBCtTPqeXZ2qzxtNe6RbSxCRp8ROGc4PuxFFe6xFoDUpKXw577DPqzYryns/wBp9V1i9SB93aeSkAFt0g5djzzXp+m+z9oflGpxJOpR9VUwU2pZRSAdOHfP9qy/eSEK/ETwA/0aou29mjHh59+an6eyEggfmlyPgcvNQce1cRc1BAIKDpZjqGmWOxfkc1u97PgaBpAV43TPl6x8a6lvoQVEgaVKjbaKps9MEOwdy7vj09XipZquXbQpxp2kODpOcd4M1dpu9vd/FVm6JLY4+nqX/j9v+v8A9F1cRPZQnW6xsZYN+YbSBA5fypa1aiq2tLJWGLl3HfENtTVWNPiWoacvhKQC7D9zOaXZv2i1y2CvUNWog6SDsHxA+VaqOP1v2WuBxbVbtJJZIIwAwJYD4NvXVt3U20MQSWglIcgNmTJIJ9aqs35KlEDjA+t6RbUVXVkhgAAkwXIk9x/esyfHppX05SUhWkp4chxAYDtl/KguW0lKEpJUonI3SYy0RvGd6pCtKCkNy522YVN4WcEwGYTk/OtagriEpICZ0ncekkx/apPafsHp7iiFpSsEjUSE8SEkDUkiJfn0ZaVBCi6nONuPdzW1DSHCRDu5Zock800seB9q/wCGi3J6b8M+FShHkSACCeZrxnW+zbtlWm5bKT3DP+48q+3DrXtgBLJWdWuCQG7wM/CKn67pkXvAq2LmqRrADAwC75xI5qaj4kzbt9edaKT9CvpHtX/Dq3cOqydAOxJIJ3Y5SPN/OvKdd9iupshyh08pIPq2fhUXa4ybuXKgRhu3q/uoVX3fYFvCHZw/Jo1dOoOWBAyRtSNY7iqujTfwONiY9d/dQKXMF59D9d6Ep7j31onk1DRpu1hpBugd6E3jTE+R2sCsDq8qBKarsJ4wdqqay2GwfOqUXX7v50i6gOGrLTpNbjKkXSI2okqg7fXep03QS3zqtCXerLDGvvH+H1inJBaP3paQ5n9PfXR9j+y7vUKKEJOQXcMJadhmqiYvJPyq3pPYF69NpClZn8oPcmK9X7O/w+a4krWlbTplsd8tBavXFGlw0MzAR6CKzfJqeLxnsPpOs6QArRrs5UlCgezx6bV6v2Z7QRcGpBBMvJjz4p6bQSyQnYBhDNO3ep0dCLZKkJCFXFeIAZn1H96xbrUij/MHVB8IzBeadYDgF55OY542LUgdO6oSPCHJdpwMZpibKtZUSWbBDZ3feoBRr1uohjCXy+5BzI+VGjrEqMODs8wCfXD1nUEKAlgPQ9z7vnSgtAT4ikK2c42fzqgOlvkqA0/uS/nx866On/T8BSLaQSCUyJfnjei/zCf9P/7D+9L+I5/QdIpYUVSGwZcnmMYinfdEEKA8KScsAA2e+7Adqps2SI0sSDpSMhtyfM0i7fjTqczqOxZ2SOS7e6i6ReSLjhQBCnAZ33B8h3ob1xiQlLiN2yREZG3u4NNuLSAAptTNv5AR2paQo3HRp0gYbnfnOO1Bs3ClBZI1bq+SQOO9SBykJ1FQJ8Sil3Y4YMAAWntVfW9RpGNRcAJYMSez0PUoZBT+bfDHHG0t6UA2DqAKTkhxg9+CMfGnvIRLGVMIA3HmzRU9lLjISlLvtPm3JnFGesH5QokCSUkBRdoJyH47UUF++XUlBASDgsxYkBIZUD4l8UXS9QgqUBqUpJdTpYRhPigzsO9Db6skJVpLzhmBfLn+9F0SEhJQSYLkHLZfLyr1NQFevLbxpKiNkgOccRP78UtVvWnxFngpBxuzjduO9NSjUVER6u2qR2xLeVKv3AUrUoNpSo4yJgd2+dBL1nsW1cTo+7SWlTMHLY1Z7vnFeY9qf4aoUxtkoJclJBUBwA0t5vXs7dtTYEwzh094OXatWlBAnxf6sOYBblqJj5Hc+w/Ua1pFsn7t3KfwluH7EVP1H2K6lOl7NySwh39Bivs3V9GQzn8bHjiI8/hTQxCS5BR5EkbQfi3uFXfSY+C3/YdxB8VtY80kfpRo9gXf+lc2bwKl+Ir7hf6ZanKi4cEaeYBBeJAf0qVNsruhUBLMWklO4xOZfkUt+jHylX2V6oCbK2PZ/kamV0KklikgjkEGvsHV9N4kFRUmXHgGNKiSyTDAfEYaqUdCzDcMdTZh30kGCTuxirLTHxi10p/pLztXSs/Zu+pJULKiBLsR8Tn0r6zashhADCQBjgBuW99U9R0g0EZS5HizsATxTaY+Ee1fYt2wsC7bUh5S4g+REFidq9B9jfsarqNVxaii2n8zfiJwA8eZr6ivo0kSlJgJGoOkDePLiiTbYaRCcARxtsJPFTTHCufYXpbadWkrbw+JT4k+EM3mx9a6vsroRZTpDJSGdIGS2VRJA4+NU9Mj7pph4eTIM8O591FbuhZWG8UicDcY+U5p2sK6Am5cJJOCP+1zsN35q7quiISJYDnP0BtUfToNpISA5/KzkuMvs7l84Ip6uoMPJPcx9fKp/QFwEOZdIcDnk49PWjvJYT4SdixzsRvj4Ui9ZJhzJmQB7txRaXYKAYSol/RvdVGkhRdyxG4iMfTVq7AaSkdyXcfCqLqAYBDDYEuX7YqXrrk+EkJZ3bLYAbzeoJut663bUEKLrJfSDtuT2/itaEXO6UlxBSkg5c+j53FeY6D2db6jqryzgEJBPiLZJ4DuBHl3PZuIUgASBO+R/wBuWHaPSpVd2zbLHnYcduPjxU7p/pR/5D96b0N8EO5YTPPunzrNY/oHxqxFF28dOQCp3JwB57D51ySC7ElQB8LBip95xPNUAuWli5KSZA2AiH5NbWwS5GpIDMHz2GH8+BVAWbCVEnwqCFcDwnSdyZzxxTOnQANU7Bu7nxFvSivJVpZKTOZcpfGOO1IRYWLYGuS7kSxfvEb/AApnAYFjBYknjjDfOmLTDSCXBPx8hnjapeoVqBZ23Vpn/t3aqbavCMpEgOTIh3Jl6BailIITjvLt22ECk3EBQZRLEPqEjLN3kfGm9QGcpwHJ3GIcbyPlTryHSl2dgQ2AY25FRUlliEA/gAnzmIOfL41ZbIcACcYkecYpXT2FJG3P8AevxqtCmMwPPdn9MfAUCFWVP4HTuzZxmH7VhTqUFAz78tLvVTaiG4kkgBuc/wAzSrFrST4nDlITuIkBQ/XnzoJll3AUAQONUuBh955xSxbYgkBnZwDqEZUMBJZs7ito9nW0qTpSFFIIB1GGhpgkDegsBQfU5kCeAY+Pyd6zLaqzqEY3XpLdvqN6ZbSycFuBmd3OzzSTbdWG78tk0wX2S6oJ2DnsM8x8aqFdL0KleONKB4gFO3mSBgDO9EhAIBSFKckBTQDuCR5e+mW20lSjpgAgwOC7sO1K6pGmwvSQkMoyRliYDuR7s1ucok9k3wsFeC5yMywPurqG+oJfDggn3swMPXM+zXs8ixrH51ak/wC2BnzAj966F264AZ2BfiT85q5iF3VjTpSWS4d4c+ZzVWoJdZB0szZ4fzxvjapLiEoBcZOJOlhlOwP70y2VA6QDqUWYnPMbtFINgkpcsHGwYTx+3lUl1AWQhiC4d9mbjvM8VdeVpbSC7nWA8EQGd+P71z7X3hWTxhyXeHMbMeKze1VfeE+IkNliC+kjyy4oXVl2yQQwE7TP9qNCeM7qZvMT7j61r7hIklydhhPkKgcq4FAS4DCBEs8tI/agFsas+ckHbHag+6BLPAyxkgTt9e+iu23YhO5ExEvPoM1QWou8HZ2O7YmlnpDrz6YfduP1pvUWwsAhhhwn8P8Af5xSVWlBzBkwH7e89qindP0mrB2cyP1FQ9TcdKwliEp9+Wc92YVZYukpKiGfwgO0nb65qcFJDKE/0n9xG3pQeU+w/SlQvXFKIe5MxAfG+W91ekT0ukEKkJLgvl/9JLCedxU/sD2Uq2lSCAEhatMflJcS/J+Arp3EqWQgum3Op/zHEdv3qYOPdtKSVG2VKOW/Kz5H1tVH/Gb39J/8R+9dDCPAdZSGMhp78P8AKj+8R295qYJxdOrjwgnksJLO4AnfNL068qIOzAO2MNGN+aO4Cly3ibJIx6Rif5oEW9SnJPLAH9t62jPvlAHS7klpgs0k0Q8LAq8TElgPVPYN61F1ntBSdCACliXaY8+KmVrN0pGtUs4/CAplOSoZk/HLVB1bdwKKMS7PEZfnNEepBJCTqYkH3iPOhT0bRILEufXc0XR2wEsCHzED4d3PrRTOpQogFpJDhgQzvv2B8qG51JSQMkg7sPV4z22NNtlaneDjlJLPnj96V1CyCPECXbHOwqxBXes0JeVJIcJSHUYgDyqXpL10rKlgBgWQJbDOeWd+Gp9xJcJ+7cqIMemZxGe2KquDSACzksQOCz7/AF8aBV/qmQQoCA5/27n3gitdP1Z8OmAPCxhnDkPyxPL0N1YdgGBwe87DiGHxrE+L/t5mdz3hw9RWr10EgMVFwS09y8wP3rSLadJd2PMgYEcfvRdRcZEAkn3z8O9Mt2WUy4cBk92nz32bNBorSltIdyxeWaePjRrVqBAGTnfu3Ij40elISSl5fkBh+8tQKSZLbQAYOTP70A3HUUjS7EFRPbMh5Fea+3FxSlW7NpTlZOoJcq7+Q8u9evuXWQGA1dzEh+JmvG+zuhPU9WopWrwp1asFiWIGWclm4BqI9r0FpFuxbspJOkaUvuAH28jSLsaxDO49+/feugbSRbCQMQ+8MM/Wa5SridekkuSXAU+AOBDEj374rdqQKUaiypxAx2J+s+UP9m3v+cn7tyACHjcsz752qK/0/iCnZ8DJ7ZGwIO9HaUEJcEwDvuQz/L6mp0qsdMCpRS6gTMkvvjAz570tZ0kH80v8Dj0FZ03UFBB1SGcmcx6jAjcVsLLOQwcalNyPzdg1P0avK8MlgeMnsKnvKOEwojMkPxG9Gs4fY+k/pRXb2sBgH8thwzs4rOKNCyDq0hucyfXvWrSDJJYOSAZIeMc1lnV/TpGwwZ5zuKT1NwzKUpAJJMzLGQw8qRDEAJDJUVqOwAZPc7Btq3ZQEpLtqOe3Azmk9IEkBQLpUAXf8XcHinCylR1GX7+6Mf3qglqGl3hm/Usf1pfTXElOqANhufL+KaPxaSC2YJAYY9a4GjqDcJK3D+EMyQO/JCZyX+FB3enS/iDnVgPPr286rRZ1BiX7b+79qj6JJbVhxgERweMVvqrwBCtRE8ZOPSnfI3c6RroKFzhSdUDeQN2ZnmO9H/l09vcn9qNQKphk+e43A+VSz/1f/UfvVzQm4nSxUdJAl4/EIcbRS/vz4raFT+ZWnncEnYb0zrEpVCmdtX4TsWdvl5e7S16SooTOGgOduw+dQDa9noAIyYczqUdi2yf5p/s67pIMEKJAeW0uHDfWKSi8cFJHmX1E7p7cbmIrEWpBUBr4BU0uwIDBsx/eqKb9+Vai54iBxSunQEO2Wk6WDbAAHA/StKusfCOZAE6cjn+xorfiSCrJ9Cd8fW1RTrV7UGweOW37/wA1OVpdQhwfF5xHAEUYWykswbu0FvQQN6QOlBuJuaokTJMZmPrtQxTYWSXcAknvGAdttu/atIT4nUtpYR+snA3YN51r7oMrS0Q5O0E7Sw2xWW7wU4T79MHuHz51UbuXZaC285jJ3YCgtoKZJ8OT33x3+VUKspSCVQ2J+hSlgK0MVKZRCg0EgZPYHvmoCs2tlAuATJ1SZ8m29DTPvCFAqbSRPLiXcGG+M0mTqJLkAsZbeMDvH8ViBAglyQS+A2YPpV0Zc6gEgORxkOTGabesFJJBYMAznnvk+e1DZugh0SxI7A+vm2NqJXWpSl7h8IkHxAFxidod+9Qc32ig/dAaiEkkOGUpgCwDYJLDs/uk+xpOldxiz5efLGwb40fW9QnqVotB9LuopDBFspMu0up8Zrs2Ei2gJDEJZIYM7NJecT50FV6+ckPPJaOan6YAhSt17DjJ95pd9IbxPIcgO2fOM80d200BtLMJjAg7tFAq7aWSRqYDYNHkZfh6V90WAJ04d1YG/nVKtIGxIMviRzhgfnSEW06jIVqDl1OAGOORI3pgd91pSVNrMt8nkzFL6a0o2xsXd9/jvk0arpUx/IC2JOGht6T/AJjUslTpDEM4cjnntFUOtdMG06tUeIHbzFGtJA8MDsB+3apU3SpJZykEY394kb84FUaSdmYPv+vaoG2yDy45fLRJ9Knuabp0KDpLiWIOHM7bf3pxvK0lsz6ZakoV/VBHyTQNv2gEhI8IMQXA+GHobKSkEPyRtl27fGl9WdcTDGMl35xx60dvqUAOR4QwYs+rgAU0ULtBRBAf123k/KhvKMAecnb1rXTpDEhmks+PdRW0SpRloaIafUzVAgQH/pkCQw4ectS7iSQCU42LSWjePWmKsaiFrTLMCHhJIJSJnaaXpAISCQU5w58/Wag3aJBUIBI3Y+hIP09IY8K9yKovLYAlmL7tP1tRa+x/8f5qoR7SP/NA2IJP/jSFKhXZIrKykPRPRTdSDI0n9Kp6o+JatwzdpVtjYVlZRT7gZCm7d/ypO/c1PZWSwP1isrKzFbvIBuJS0TG29a6hGlI0w2tpfg79yaysqjXSqdKH4P6n5zVK0DSP9r/+tZWVUokp8A8x8TWfdABgI1N8aysoAu5QPrakXuoUbmdv1FZWVVh3WDQpKUwFGQN31P8AKht2wpWlQdLmNo7VlZWfSKLKQVK8yPQFUUPTIBtoJDlz8yPlWVlZoLqbpbyH60lIdyZj9B+9ZWVsJ6LxE6pfW/piqPZ9hOohgB4cBtu1ZWVmLSlKZZG2r9xUvXw5EER8f5rKyrSdtdKrbkpBrqX4YDDn4O1ZWUXyJ6lTJUdwot2imXIRd7YrKytMFW4W2xDnuYpfWHSY3XPpWVlZWqbCQ/8A5fACp7h/H/vP/wAv8zWVlD2r6m6dDufDA7RXJ9p9QpFslJILifNQG9ZWUo6Fu2NQDQwPveqWHA9wrKylZf/Z"/>
          <p:cNvSpPr>
            <a:spLocks noChangeAspect="1" noChangeArrowheads="1"/>
          </p:cNvSpPr>
          <p:nvPr/>
        </p:nvSpPr>
        <p:spPr bwMode="auto">
          <a:xfrm>
            <a:off x="63500" y="-825500"/>
            <a:ext cx="2676525" cy="17049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5" name="Picture 2" descr="C:\Documents and Settings\uzivatel\Dokumenty\Obrázky\OLYMPUS Master 2\2013\01\11\P111912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4365104"/>
            <a:ext cx="2937520" cy="2203140"/>
          </a:xfrm>
          <a:prstGeom prst="rect">
            <a:avLst/>
          </a:prstGeom>
          <a:noFill/>
        </p:spPr>
      </p:pic>
      <p:pic>
        <p:nvPicPr>
          <p:cNvPr id="16" name="Picture 2" descr="C:\Documents and Settings\uzivatel\Dokumenty\Obrázky\OLYMPUS Master 2\2013\01\11\P111912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4437112"/>
            <a:ext cx="2904323" cy="2178242"/>
          </a:xfrm>
          <a:prstGeom prst="rect">
            <a:avLst/>
          </a:prstGeom>
          <a:noFill/>
        </p:spPr>
      </p:pic>
      <p:pic>
        <p:nvPicPr>
          <p:cNvPr id="17" name="Picture 2" descr="C:\Documents and Settings\uzivatel\Dokumenty\Obrázky\OLYMPUS Master 2\2012\03\21\P3213164.JPG"/>
          <p:cNvPicPr>
            <a:picLocks noChangeAspect="1" noChangeArrowheads="1"/>
          </p:cNvPicPr>
          <p:nvPr/>
        </p:nvPicPr>
        <p:blipFill>
          <a:blip r:embed="rId4" cstate="print"/>
          <a:srcRect l="21380" r="5572" b="12105"/>
          <a:stretch>
            <a:fillRect/>
          </a:stretch>
        </p:blipFill>
        <p:spPr bwMode="auto">
          <a:xfrm>
            <a:off x="6516216" y="260648"/>
            <a:ext cx="2154402" cy="1944216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over dir="d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Documents and Settings\uzivatel\Dokumenty\Obrázky\OLYMPUS Master 2\2012\06\15\P615571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1772816"/>
            <a:ext cx="2016224" cy="1458163"/>
          </a:xfrm>
          <a:prstGeom prst="rect">
            <a:avLst/>
          </a:prstGeom>
          <a:noFill/>
        </p:spPr>
      </p:pic>
      <p:pic>
        <p:nvPicPr>
          <p:cNvPr id="6" name="Picture 2" descr="C:\Documents and Settings\uzivatel\Dokumenty\Obrázky\OLYMPUS Master 2\2013\01\18\P118928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268760"/>
            <a:ext cx="2232248" cy="1674186"/>
          </a:xfrm>
          <a:prstGeom prst="rect">
            <a:avLst/>
          </a:prstGeom>
          <a:noFill/>
        </p:spPr>
      </p:pic>
      <p:pic>
        <p:nvPicPr>
          <p:cNvPr id="7" name="Picture 2" descr="C:\Documents and Settings\uzivatel\Dokumenty\Obrázky\OLYMPUS Master 2\2013\01\18\P118929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88224" y="1268760"/>
            <a:ext cx="2025419" cy="1519064"/>
          </a:xfrm>
          <a:prstGeom prst="rect">
            <a:avLst/>
          </a:prstGeom>
          <a:noFill/>
        </p:spPr>
      </p:pic>
      <p:pic>
        <p:nvPicPr>
          <p:cNvPr id="8" name="Picture 2" descr="C:\Documents and Settings\uzivatel\Dokumenty\Obrázky\OLYMPUS Master 2\2012\06\15\P6155724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5" y="4797152"/>
            <a:ext cx="2256251" cy="1692188"/>
          </a:xfrm>
          <a:prstGeom prst="rect">
            <a:avLst/>
          </a:prstGeom>
          <a:noFill/>
        </p:spPr>
      </p:pic>
      <p:pic>
        <p:nvPicPr>
          <p:cNvPr id="9" name="Picture 2" descr="http://www.biolib.cz/IMG/GAL/10235.jpg"/>
          <p:cNvPicPr>
            <a:picLocks noChangeAspect="1" noChangeArrowheads="1"/>
          </p:cNvPicPr>
          <p:nvPr/>
        </p:nvPicPr>
        <p:blipFill>
          <a:blip r:embed="rId6" cstate="print"/>
          <a:srcRect l="19537" t="11164" r="29767" b="14407"/>
          <a:stretch>
            <a:fillRect/>
          </a:stretch>
        </p:blipFill>
        <p:spPr bwMode="auto">
          <a:xfrm>
            <a:off x="3563888" y="3501008"/>
            <a:ext cx="1800200" cy="1123660"/>
          </a:xfrm>
          <a:prstGeom prst="rect">
            <a:avLst/>
          </a:prstGeom>
          <a:noFill/>
        </p:spPr>
      </p:pic>
      <p:pic>
        <p:nvPicPr>
          <p:cNvPr id="11" name="Picture 2" descr="C:\Documents and Settings\uzivatel\Dokumenty\Obrázky\OLYMPUS Master 2\2012\03\21\P3213163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00192" y="4581128"/>
            <a:ext cx="2322645" cy="1741984"/>
          </a:xfrm>
          <a:prstGeom prst="rect">
            <a:avLst/>
          </a:prstGeom>
          <a:noFill/>
        </p:spPr>
      </p:pic>
      <p:pic>
        <p:nvPicPr>
          <p:cNvPr id="12" name="Picture 2" descr="C:\Documents and Settings\uzivatel\Dokumenty\Obrázky\OLYMPUS Master 2\2013\01\18\P1189281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95536" y="3140968"/>
            <a:ext cx="1929408" cy="1447056"/>
          </a:xfrm>
          <a:prstGeom prst="rect">
            <a:avLst/>
          </a:prstGeom>
          <a:noFill/>
        </p:spPr>
      </p:pic>
      <p:pic>
        <p:nvPicPr>
          <p:cNvPr id="13" name="Picture 2" descr="C:\Documents and Settings\uzivatel\Dokumenty\Obrázky\OLYMPUS Master 2\2013\01\18\P1189284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660232" y="2996952"/>
            <a:ext cx="1944216" cy="1458162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548680"/>
            <a:ext cx="7992888" cy="792088"/>
          </a:xfrm>
        </p:spPr>
        <p:txBody>
          <a:bodyPr>
            <a:noAutofit/>
          </a:bodyPr>
          <a:lstStyle/>
          <a:p>
            <a:r>
              <a:rPr lang="cs-CZ" sz="4000" b="1" dirty="0" smtClean="0"/>
              <a:t>PLŽI </a:t>
            </a:r>
            <a:r>
              <a:rPr lang="cs-CZ" sz="4000" dirty="0" smtClean="0"/>
              <a:t>- ulita – spirálovitě stočená vápenatá schránka</a:t>
            </a:r>
            <a:endParaRPr lang="cs-CZ" sz="4000" dirty="0"/>
          </a:p>
        </p:txBody>
      </p:sp>
      <p:pic>
        <p:nvPicPr>
          <p:cNvPr id="15" name="Picture 2" descr="C:\Documents and Settings\uzivatel\Dokumenty\Obrázky\OLYMPUS Master 2\2012\03\21\P3213166.JPG"/>
          <p:cNvPicPr>
            <a:picLocks noChangeAspect="1" noChangeArrowheads="1"/>
          </p:cNvPicPr>
          <p:nvPr/>
        </p:nvPicPr>
        <p:blipFill>
          <a:blip r:embed="rId10" cstate="print"/>
          <a:srcRect l="19873" t="16561" r="13055" b="17195"/>
          <a:stretch>
            <a:fillRect/>
          </a:stretch>
        </p:blipFill>
        <p:spPr bwMode="auto">
          <a:xfrm>
            <a:off x="3419872" y="4797152"/>
            <a:ext cx="2138638" cy="1584176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over dir="d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47864" y="274638"/>
            <a:ext cx="1944216" cy="1143000"/>
          </a:xfrm>
        </p:spPr>
        <p:txBody>
          <a:bodyPr/>
          <a:lstStyle/>
          <a:p>
            <a:r>
              <a:rPr lang="cs-CZ" b="1" u="sng" dirty="0" smtClean="0"/>
              <a:t>Mlži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060848"/>
            <a:ext cx="8229600" cy="4536504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sladkovodní i mořští měkkýši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tělo – svalnatá noha, útrobní vak, hlava chybí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s okolním prostředím je vnitřek lastury spojen třemi otvory, přijímacím, </a:t>
            </a:r>
            <a:r>
              <a:rPr lang="cs-CZ" dirty="0" err="1" smtClean="0"/>
              <a:t>vyvrhovacím</a:t>
            </a:r>
            <a:r>
              <a:rPr lang="cs-CZ" dirty="0" smtClean="0"/>
              <a:t> a otvorem pro vysouvání svalnaté nohy  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plášť – vylučuje materiál pro tvorbu lastur</a:t>
            </a:r>
          </a:p>
          <a:p>
            <a:pPr>
              <a:buFont typeface="Wingdings" pitchFamily="2" charset="2"/>
              <a:buChar char="q"/>
            </a:pPr>
            <a:r>
              <a:rPr lang="cs-CZ" dirty="0" err="1" smtClean="0"/>
              <a:t>filtrátoři</a:t>
            </a:r>
            <a:r>
              <a:rPr lang="cs-CZ" dirty="0" smtClean="0"/>
              <a:t> -  živí se částečkami potravy, které se zachytí na jejich žábrách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oddělené pohlaví, nepřímý vývin, oplození je vnější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pohyb – pomocí nohy se dokážou zahrabat do písku, přichytí se k podkladu, někteří i plavou</a:t>
            </a:r>
            <a:endParaRPr lang="cs-CZ" dirty="0"/>
          </a:p>
        </p:txBody>
      </p:sp>
      <p:pic>
        <p:nvPicPr>
          <p:cNvPr id="4" name="Picture 2" descr="C:\Documents and Settings\uzivatel\Dokumenty\Obrázky\OLYMPUS Master 2\2012\08\13\P813712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332656"/>
            <a:ext cx="2808312" cy="2106234"/>
          </a:xfrm>
          <a:prstGeom prst="rect">
            <a:avLst/>
          </a:prstGeom>
          <a:noFill/>
        </p:spPr>
      </p:pic>
      <p:pic>
        <p:nvPicPr>
          <p:cNvPr id="5" name="Picture 2" descr="C:\Documents and Settings\uzivatel\Dokumenty\Obrázky\OLYMPUS Master 2\2012\08\13\P813712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404664"/>
            <a:ext cx="2025419" cy="151906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over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04664"/>
            <a:ext cx="9144000" cy="1224136"/>
          </a:xfrm>
        </p:spPr>
        <p:txBody>
          <a:bodyPr>
            <a:noAutofit/>
          </a:bodyPr>
          <a:lstStyle/>
          <a:p>
            <a:r>
              <a:rPr lang="cs-CZ" sz="4000" b="1" dirty="0" smtClean="0"/>
              <a:t>MLŽI</a:t>
            </a:r>
            <a:r>
              <a:rPr lang="cs-CZ" sz="4000" dirty="0" smtClean="0"/>
              <a:t> - 2 lastury - jsou spojeny zámkem, vazy a silnými svaly – některé perleť</a:t>
            </a:r>
            <a:endParaRPr lang="cs-CZ" sz="4000" dirty="0"/>
          </a:p>
        </p:txBody>
      </p:sp>
      <p:pic>
        <p:nvPicPr>
          <p:cNvPr id="4" name="Picture 2" descr="C:\Documents and Settings\uzivatel\Dokumenty\Obrázky\OLYMPUS Master 2\2012\08\13\P813713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988840"/>
            <a:ext cx="2505472" cy="1879104"/>
          </a:xfrm>
          <a:prstGeom prst="rect">
            <a:avLst/>
          </a:prstGeom>
          <a:noFill/>
        </p:spPr>
      </p:pic>
      <p:pic>
        <p:nvPicPr>
          <p:cNvPr id="5" name="Picture 2" descr="C:\Documents and Settings\uzivatel\Dokumenty\Obrázky\OLYMPUS Master 2\2013\01\11\P1119135.JPG"/>
          <p:cNvPicPr>
            <a:picLocks noChangeAspect="1" noChangeArrowheads="1"/>
          </p:cNvPicPr>
          <p:nvPr/>
        </p:nvPicPr>
        <p:blipFill>
          <a:blip r:embed="rId3" cstate="print"/>
          <a:srcRect l="13281" r="4688"/>
          <a:stretch>
            <a:fillRect/>
          </a:stretch>
        </p:blipFill>
        <p:spPr bwMode="auto">
          <a:xfrm rot="16200000">
            <a:off x="2951822" y="3320988"/>
            <a:ext cx="2520280" cy="2304257"/>
          </a:xfrm>
          <a:prstGeom prst="rect">
            <a:avLst/>
          </a:prstGeom>
          <a:noFill/>
        </p:spPr>
      </p:pic>
      <p:pic>
        <p:nvPicPr>
          <p:cNvPr id="6" name="Picture 2" descr="C:\Documents and Settings\uzivatel\Dokumenty\Obrázky\OLYMPUS Master 2\2012\06\15\P615572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80112" y="1700808"/>
            <a:ext cx="2865512" cy="2149134"/>
          </a:xfrm>
          <a:prstGeom prst="rect">
            <a:avLst/>
          </a:prstGeom>
          <a:noFill/>
        </p:spPr>
      </p:pic>
      <p:pic>
        <p:nvPicPr>
          <p:cNvPr id="7" name="Picture 2" descr="C:\Documents and Settings\uzivatel\Dokumenty\Obrázky\OLYMPUS Master 2\2012\08\13\P8137138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4437112"/>
            <a:ext cx="2376264" cy="1782198"/>
          </a:xfrm>
          <a:prstGeom prst="rect">
            <a:avLst/>
          </a:prstGeom>
          <a:noFill/>
        </p:spPr>
      </p:pic>
      <p:pic>
        <p:nvPicPr>
          <p:cNvPr id="8" name="Picture 2" descr="C:\Documents and Settings\uzivatel\Dokumenty\Obrázky\OLYMPUS Master 2\2012\06\15\P6155726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56176" y="4293096"/>
            <a:ext cx="2313451" cy="1735088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over dir="d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5554960" cy="720080"/>
          </a:xfrm>
        </p:spPr>
        <p:txBody>
          <a:bodyPr>
            <a:normAutofit fontScale="90000"/>
          </a:bodyPr>
          <a:lstStyle/>
          <a:p>
            <a:pPr algn="l"/>
            <a:r>
              <a:rPr lang="cs-CZ" b="1" u="sng" dirty="0" smtClean="0"/>
              <a:t>Hlavonožci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7283152" cy="5949280"/>
          </a:xfrm>
        </p:spPr>
        <p:txBody>
          <a:bodyPr>
            <a:normAutofit/>
          </a:bodyPr>
          <a:lstStyle/>
          <a:p>
            <a:r>
              <a:rPr lang="cs-CZ" dirty="0" smtClean="0"/>
              <a:t>nejdokonalejší skupina měkkýšů</a:t>
            </a:r>
          </a:p>
          <a:p>
            <a:r>
              <a:rPr lang="cs-CZ" dirty="0" smtClean="0"/>
              <a:t>žijí pouze v mořích</a:t>
            </a:r>
          </a:p>
          <a:p>
            <a:r>
              <a:rPr lang="cs-CZ" dirty="0" smtClean="0"/>
              <a:t>dýchají žábrami</a:t>
            </a:r>
          </a:p>
          <a:p>
            <a:r>
              <a:rPr lang="cs-CZ" dirty="0" smtClean="0"/>
              <a:t>starobylá loděnka, inteligentní chobotnice, sépie, obří krakatice</a:t>
            </a:r>
          </a:p>
          <a:p>
            <a:r>
              <a:rPr lang="cs-CZ" dirty="0" smtClean="0"/>
              <a:t>měří od jednoho centimetru, někteří i přes 20 metrů</a:t>
            </a:r>
          </a:p>
          <a:p>
            <a:r>
              <a:rPr lang="cs-CZ" dirty="0" smtClean="0"/>
              <a:t>mají dvoustraně souměrné tělo, chapadla a dokonalé komorové oči </a:t>
            </a:r>
          </a:p>
          <a:p>
            <a:r>
              <a:rPr lang="cs-CZ" dirty="0" smtClean="0"/>
              <a:t>nervová soustava je nejdokonalejší ze všech bezobratlých</a:t>
            </a:r>
          </a:p>
          <a:p>
            <a:r>
              <a:rPr lang="cs-CZ" dirty="0" smtClean="0"/>
              <a:t>dýchají žábrami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C:\Documents and Settings\uzivatel\Dokumenty\Obrázky\OLYMPUS Master 2\2012\12\11\PC11860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476672"/>
            <a:ext cx="2520280" cy="189021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over dir="d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2133600"/>
            <a:ext cx="6985000" cy="453548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pohyb - třemi způsoby - 1.pomocí vlnění ploutevního lemu, 2.chapadel nebo 3. vytlačování vody ze sifonu</a:t>
            </a:r>
          </a:p>
          <a:p>
            <a:r>
              <a:rPr lang="cs-CZ" dirty="0" smtClean="0"/>
              <a:t>barvu pokožky mohou měnit - kvůli maskování i komunikaci, zbarvením pokožky vyjadřují i své emoce</a:t>
            </a:r>
          </a:p>
          <a:p>
            <a:r>
              <a:rPr lang="cs-CZ" dirty="0" smtClean="0"/>
              <a:t>v případě ohrožení vypouštějí hlavonožci inkoustový oblak, který je skryje a mohou tak nepozorovaně uplavat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C:\Documents and Settings\uzivatel\Dokumenty\Obrázky\OLYMPUS Master 2\2011\08\22\P8223425.JPG"/>
          <p:cNvPicPr>
            <a:picLocks noChangeAspect="1" noChangeArrowheads="1"/>
          </p:cNvPicPr>
          <p:nvPr/>
        </p:nvPicPr>
        <p:blipFill>
          <a:blip r:embed="rId2" cstate="print"/>
          <a:srcRect l="28738" t="54725" r="11019"/>
          <a:stretch>
            <a:fillRect/>
          </a:stretch>
        </p:blipFill>
        <p:spPr bwMode="auto">
          <a:xfrm>
            <a:off x="971600" y="548680"/>
            <a:ext cx="2880320" cy="1623511"/>
          </a:xfrm>
          <a:prstGeom prst="rect">
            <a:avLst/>
          </a:prstGeom>
          <a:noFill/>
        </p:spPr>
      </p:pic>
      <p:pic>
        <p:nvPicPr>
          <p:cNvPr id="38914" name="Picture 2" descr="C:\Documents and Settings\uzivatel\Dokumenty\Obrázky\OLYMPUS Master 2\2011\12\14\PC14162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548680"/>
            <a:ext cx="2239797" cy="1679848"/>
          </a:xfrm>
          <a:prstGeom prst="rect">
            <a:avLst/>
          </a:prstGeom>
          <a:noFill/>
        </p:spPr>
      </p:pic>
      <p:pic>
        <p:nvPicPr>
          <p:cNvPr id="6" name="Picture 14" descr="http://www.biolib.cz/IMG/GAL/59776.jpg"/>
          <p:cNvPicPr>
            <a:picLocks noChangeAspect="1" noChangeArrowheads="1"/>
          </p:cNvPicPr>
          <p:nvPr/>
        </p:nvPicPr>
        <p:blipFill>
          <a:blip r:embed="rId4" cstate="print"/>
          <a:srcRect t="18975" b="24098"/>
          <a:stretch>
            <a:fillRect/>
          </a:stretch>
        </p:blipFill>
        <p:spPr bwMode="auto">
          <a:xfrm rot="5400000">
            <a:off x="6706270" y="1294730"/>
            <a:ext cx="2603780" cy="1111681"/>
          </a:xfrm>
          <a:prstGeom prst="rect">
            <a:avLst/>
          </a:prstGeom>
          <a:noFill/>
        </p:spPr>
      </p:pic>
      <p:pic>
        <p:nvPicPr>
          <p:cNvPr id="1026" name="Picture 2" descr="C:\Documents and Settings\uzivatel\Dokumenty\Obrázky\OLYMPUS Master 2\2012\08\13\P8137259.JPG"/>
          <p:cNvPicPr>
            <a:picLocks noChangeAspect="1" noChangeArrowheads="1"/>
          </p:cNvPicPr>
          <p:nvPr/>
        </p:nvPicPr>
        <p:blipFill>
          <a:blip r:embed="rId5" cstate="print"/>
          <a:srcRect b="25713"/>
          <a:stretch>
            <a:fillRect/>
          </a:stretch>
        </p:blipFill>
        <p:spPr bwMode="auto">
          <a:xfrm rot="5400000">
            <a:off x="6577626" y="4231686"/>
            <a:ext cx="2649488" cy="147616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over dir="d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tvorba</a:t>
            </a:r>
            <a:endParaRPr lang="cs-CZ" dirty="0"/>
          </a:p>
        </p:txBody>
      </p:sp>
    </p:spTree>
  </p:cSld>
  <p:clrMapOvr>
    <a:masterClrMapping/>
  </p:clrMapOvr>
  <p:transition spd="med">
    <p:cover dir="d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332</TotalTime>
  <Words>291</Words>
  <Application>Microsoft Office PowerPoint</Application>
  <PresentationFormat>Předvádění na obrazovce (4:3)</PresentationFormat>
  <Paragraphs>71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Prezentace aplikace PowerPoint</vt:lpstr>
      <vt:lpstr>Anotace </vt:lpstr>
      <vt:lpstr>   MĚKKÝŠI TAXONOMICKÉ ČLENĚNÍ  </vt:lpstr>
      <vt:lpstr>měkké tělo</vt:lpstr>
      <vt:lpstr>Plži</vt:lpstr>
      <vt:lpstr>PLŽI - ulita – spirálovitě stočená vápenatá schránka</vt:lpstr>
      <vt:lpstr>Mlži</vt:lpstr>
      <vt:lpstr>MLŽI - 2 lastury - jsou spojeny zámkem, vazy a silnými svaly – některé perleť</vt:lpstr>
      <vt:lpstr>Hlavonožci 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MĚKKÝŠI</dc:title>
  <dc:creator>uzivatel</dc:creator>
  <cp:lastModifiedBy>H Koláčková</cp:lastModifiedBy>
  <cp:revision>42</cp:revision>
  <dcterms:created xsi:type="dcterms:W3CDTF">2012-01-25T17:25:45Z</dcterms:created>
  <dcterms:modified xsi:type="dcterms:W3CDTF">2013-04-22T10:54:51Z</dcterms:modified>
</cp:coreProperties>
</file>