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48" autoAdjust="0"/>
    <p:restoredTop sz="94660"/>
  </p:normalViewPr>
  <p:slideViewPr>
    <p:cSldViewPr>
      <p:cViewPr>
        <p:scale>
          <a:sx n="87" d="100"/>
          <a:sy n="87" d="100"/>
        </p:scale>
        <p:origin x="-95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20:25:09.686" idx="1">
    <p:pos x="10" y="10"/>
    <p:text>Žáci přiřazují interaktivním perem výsledky.
50 : 10 + 40 . 3 + 120 : 3 = 5 + 120 + 40 = 165
60 . 10 + 4 . 60 + 120 : 3 = 600 + 240 + 60 = 900
180 : 2 + 5 . 100 + 45 : 5 = 90 + 500 + 9 = 599
320 : 8 + 3 . 70 + 300 : 6 = 40 + 210 + 50 = 300
5 . 100 + 6 . 7 + 240 : 60 = 500 + 42 + 4 = 546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D4BABA8C-370F-4287-AEE7-3107BD18DD0D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251457E0-1C54-43F2-89F3-152A4BC5B9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924800" cy="1470025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VY_32_INOVACE_O3_POČÍTÁNÍ ZPAMĚTI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31640" y="2492896"/>
            <a:ext cx="6400800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65104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098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616928" y="1614562"/>
            <a:ext cx="3780432" cy="712174"/>
            <a:chOff x="2663777" y="2352869"/>
            <a:chExt cx="2919812" cy="712174"/>
          </a:xfrm>
        </p:grpSpPr>
        <p:sp>
          <p:nvSpPr>
            <p:cNvPr id="7" name="Ovál 6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Volný tvar 7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9" name="Slza 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3" name="Slza 1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2714702" y="2359284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616928" y="2487851"/>
            <a:ext cx="3780432" cy="712174"/>
            <a:chOff x="2663777" y="2352869"/>
            <a:chExt cx="2919812" cy="712174"/>
          </a:xfrm>
        </p:grpSpPr>
        <p:sp>
          <p:nvSpPr>
            <p:cNvPr id="16" name="Ovál 15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Volný tvar 16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8" name="Slza 17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2" name="Slza 21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Volný tvar 22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677059" y="3292925"/>
            <a:ext cx="3780432" cy="712174"/>
            <a:chOff x="2663777" y="2352869"/>
            <a:chExt cx="2919812" cy="712174"/>
          </a:xfrm>
        </p:grpSpPr>
        <p:sp>
          <p:nvSpPr>
            <p:cNvPr id="25" name="Ovál 2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Volný tvar 2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7" name="Slza 26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1" name="Slza 30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Volný tvar 31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799607" y="4089174"/>
            <a:ext cx="3780432" cy="712174"/>
            <a:chOff x="2663777" y="2352869"/>
            <a:chExt cx="2919812" cy="712174"/>
          </a:xfrm>
        </p:grpSpPr>
        <p:sp>
          <p:nvSpPr>
            <p:cNvPr id="34" name="Ovál 33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0" name="Slza 39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Volný tvar 40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904889" y="5013170"/>
            <a:ext cx="3780432" cy="712174"/>
            <a:chOff x="2663777" y="2352869"/>
            <a:chExt cx="2919812" cy="712174"/>
          </a:xfrm>
        </p:grpSpPr>
        <p:sp>
          <p:nvSpPr>
            <p:cNvPr id="43" name="Ovál 42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7" name="Slza 46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Volný tvar 47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9" name="Slza 48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Volný tvar 49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548153" y="1866052"/>
            <a:ext cx="2690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50 : 10 + 40 . 3 +120 : 3 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65183" y="2606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043608" y="1023541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100392" y="294035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8100392" y="466060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165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02869" y="2696068"/>
            <a:ext cx="2690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60 . 10 + 4 . 60 + 360 : 6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694618" y="1066979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959198" y="417359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360852" y="101016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843808" y="1251645"/>
            <a:ext cx="57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02869" y="3462252"/>
            <a:ext cx="2690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180 : 2 + 5 . 100 + 45 : 5</a:t>
            </a:r>
            <a:endParaRPr lang="cs-CZ" sz="20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457491" y="194153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004599" y="1169630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858525" y="36919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959197" y="2363686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599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02869" y="4298235"/>
            <a:ext cx="2690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320 : 8 + 3 . 70 + 300 : 6</a:t>
            </a:r>
            <a:endParaRPr lang="cs-CZ" sz="20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764695" y="532524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399782" y="2940359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210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752326" y="469834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15599" y="5185942"/>
            <a:ext cx="2690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 . 100 + 6 . 7 + 240 : 60</a:t>
            </a:r>
            <a:endParaRPr lang="cs-CZ" sz="20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8192685" y="5136323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8010214" y="161357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614654" y="42606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8515889" y="2326977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546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8250432" y="3457345"/>
            <a:ext cx="5309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300</a:t>
            </a:r>
            <a:endParaRPr lang="cs-CZ" dirty="0"/>
          </a:p>
        </p:txBody>
      </p:sp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073" y="601338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" name="Zástupný symbol pro zápatí 12"/>
          <p:cNvSpPr>
            <a:spLocks noGrp="1"/>
          </p:cNvSpPr>
          <p:nvPr/>
        </p:nvSpPr>
        <p:spPr>
          <a:xfrm>
            <a:off x="3171669" y="625314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7351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114</TotalTime>
  <Words>126</Words>
  <Application>Microsoft Office PowerPoint</Application>
  <PresentationFormat>Předvádění na obrazovce (4:3)</PresentationFormat>
  <Paragraphs>28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Mountain</vt:lpstr>
      <vt:lpstr>VY_32_INOVACE_O3_POČÍTÁNÍ ZPAMĚTI 4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VY_32_INOVACE_O3_POČÍTÁNÍ ZPAMĚTI POČETNÍ OPERACE</dc:title>
  <dc:creator>pc</dc:creator>
  <cp:lastModifiedBy>ref</cp:lastModifiedBy>
  <cp:revision>14</cp:revision>
  <dcterms:created xsi:type="dcterms:W3CDTF">2012-05-25T04:57:38Z</dcterms:created>
  <dcterms:modified xsi:type="dcterms:W3CDTF">2012-11-10T19:26:01Z</dcterms:modified>
</cp:coreProperties>
</file>