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775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00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373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398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371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418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614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264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783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180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963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BEB07-27C2-44E1-8173-9D3F53BB86CA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98591-A881-4C98-90BA-F14BBE20F9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74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VY_12_INOVACE_14_VYJMENOVANÁ SLOVA PO B3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93096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8723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SPOJ, CO K SOBĚ PATŘÍ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OB_ČEJNÝ		PRAHY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B_STRÝ			NÁMĚSTÍ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B_ČÍ			ŽÁK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KOB_LÍ			B_K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PŘIB_SLAVSKÉ		PRŮMYSL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MALÝ			ROHY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B_LINKOVÝ		ŽIVOT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ÚTULNÝ			ČAJ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NÁB_TKÁŘSKÝ		MLÁDĚ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OB_VATEL		B_T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1628800"/>
            <a:ext cx="36004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bg1"/>
                </a:solidFill>
              </a:rPr>
              <a:t>Řešení: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OBYČEJNÝ ŽIVOT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BYSTRÝ ŽÁK	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BÝČÍ ROHY	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KOBYLÍ MLÁDĚ	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PŘIBYSLAVSKÉ NÁMĚSTÍ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MALÝ BÝK	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BYLINKOVÝ ČAJ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ÚTULNÝ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ČAJ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NÁBYTKÁŘSKÝ PRŮMYSL	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OBYVATEL PRAHY	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24936" cy="365125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88640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VY_12_INOVACE_14_VYJMENOVANÁ SLOVA PO B3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37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73</Words>
  <Application>Microsoft Office PowerPoint</Application>
  <PresentationFormat>Předvádění na obrazovce (4:3)</PresentationFormat>
  <Paragraphs>27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VY_12_INOVACE_14_VYJMENOVANÁ SLOVA PO B3 </vt:lpstr>
      <vt:lpstr>SPOJ, CO K SOBĚ PATŘÍ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SPOJ, CO K SOBĚ PATŘÍ</dc:title>
  <dc:creator>pc</dc:creator>
  <cp:lastModifiedBy>pc</cp:lastModifiedBy>
  <cp:revision>3</cp:revision>
  <dcterms:created xsi:type="dcterms:W3CDTF">2011-03-31T20:00:40Z</dcterms:created>
  <dcterms:modified xsi:type="dcterms:W3CDTF">2011-04-28T12:26:00Z</dcterms:modified>
</cp:coreProperties>
</file>