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842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300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849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147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344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434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610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968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167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827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986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E946E-66ED-4542-9D83-8315D499504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E1DD7F-FCE1-4E5B-AAAE-03DA36621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687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VY_12_INOVACE_17_VYJMENOVANÁ SLOVA PO L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799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/>
              <a:t>Autorem </a:t>
            </a:r>
            <a:r>
              <a:rPr lang="cs-CZ" i="1" dirty="0"/>
              <a:t>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8615" y="4653136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10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ROZLIŠUJTE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MLÝN</a:t>
            </a:r>
            <a:r>
              <a:rPr lang="cs-CZ" sz="2400" dirty="0" smtClean="0"/>
              <a:t> – nedaleký </a:t>
            </a:r>
            <a:r>
              <a:rPr lang="cs-CZ" sz="2400" dirty="0" err="1" smtClean="0"/>
              <a:t>ml_n</a:t>
            </a:r>
            <a:r>
              <a:rPr lang="cs-CZ" sz="2400" i="1" dirty="0" smtClean="0"/>
              <a:t>		MLÍT – </a:t>
            </a:r>
            <a:r>
              <a:rPr lang="cs-CZ" sz="2400" i="1" dirty="0" err="1" smtClean="0"/>
              <a:t>ml_t</a:t>
            </a:r>
            <a:r>
              <a:rPr lang="cs-CZ" sz="2400" i="1" dirty="0" smtClean="0"/>
              <a:t> obilí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BLÝSKÁ SE – </a:t>
            </a:r>
            <a:r>
              <a:rPr lang="cs-CZ" sz="2400" dirty="0" err="1" smtClean="0"/>
              <a:t>Bl_ská</a:t>
            </a:r>
            <a:r>
              <a:rPr lang="cs-CZ" sz="2400" dirty="0" smtClean="0"/>
              <a:t> se při bouřce.</a:t>
            </a:r>
            <a:r>
              <a:rPr lang="cs-CZ" sz="2400" i="1" dirty="0" smtClean="0"/>
              <a:t>	BLÍZKÁ</a:t>
            </a:r>
            <a:r>
              <a:rPr lang="cs-CZ" sz="2400" dirty="0" smtClean="0"/>
              <a:t> – </a:t>
            </a:r>
            <a:r>
              <a:rPr lang="cs-CZ" sz="2400" dirty="0" err="1" smtClean="0"/>
              <a:t>bl_zká</a:t>
            </a:r>
            <a:r>
              <a:rPr lang="cs-CZ" sz="2400" dirty="0" smtClean="0"/>
              <a:t> vesnice</a:t>
            </a:r>
          </a:p>
          <a:p>
            <a:pPr marL="0" indent="0">
              <a:buNone/>
            </a:pPr>
            <a:r>
              <a:rPr lang="cs-CZ" sz="2400" b="1" i="1" dirty="0" smtClean="0"/>
              <a:t>Řešení:</a:t>
            </a:r>
            <a:endParaRPr lang="cs-CZ" sz="2400" b="1" i="1" dirty="0"/>
          </a:p>
          <a:p>
            <a:pPr marL="0" indent="0">
              <a:buNone/>
            </a:pPr>
            <a:r>
              <a:rPr lang="cs-CZ" sz="2400" i="1" dirty="0"/>
              <a:t>MLÝN</a:t>
            </a:r>
            <a:r>
              <a:rPr lang="cs-CZ" sz="2400" dirty="0"/>
              <a:t> – nedaleký </a:t>
            </a:r>
            <a:r>
              <a:rPr lang="cs-CZ" sz="2400" dirty="0" smtClean="0"/>
              <a:t>mlýn</a:t>
            </a:r>
            <a:r>
              <a:rPr lang="cs-CZ" sz="2400" i="1" dirty="0"/>
              <a:t>		MLÍT – </a:t>
            </a:r>
            <a:r>
              <a:rPr lang="cs-CZ" sz="2400" i="1" dirty="0" smtClean="0"/>
              <a:t>mlít </a:t>
            </a:r>
            <a:r>
              <a:rPr lang="cs-CZ" sz="2400" i="1" dirty="0"/>
              <a:t>obilí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i="1" dirty="0"/>
              <a:t>BLÝSKÁ SE – </a:t>
            </a:r>
            <a:r>
              <a:rPr lang="cs-CZ" sz="2400" dirty="0" smtClean="0"/>
              <a:t>Blýská </a:t>
            </a:r>
            <a:r>
              <a:rPr lang="cs-CZ" sz="2400" dirty="0"/>
              <a:t>se při bouřce.</a:t>
            </a:r>
            <a:r>
              <a:rPr lang="cs-CZ" sz="2400" i="1" dirty="0"/>
              <a:t>	BLÍZKÁ</a:t>
            </a:r>
            <a:r>
              <a:rPr lang="cs-CZ" sz="2400" dirty="0"/>
              <a:t> – </a:t>
            </a:r>
            <a:r>
              <a:rPr lang="cs-CZ" sz="2400" dirty="0" smtClean="0"/>
              <a:t>blízká </a:t>
            </a:r>
            <a:r>
              <a:rPr lang="cs-CZ" sz="2400" dirty="0"/>
              <a:t>vesnice</a:t>
            </a:r>
            <a:endParaRPr lang="cs-CZ" sz="2400" i="1" dirty="0"/>
          </a:p>
          <a:p>
            <a:pPr marL="0" indent="0">
              <a:buNone/>
            </a:pPr>
            <a:endParaRPr lang="cs-CZ" sz="2400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88640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VY_12_INOVACE_17_VYJMENOVANÁ SLOVA PO 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432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67</Words>
  <Application>Microsoft Office PowerPoint</Application>
  <PresentationFormat>Předvádění na obrazovce (4:3)</PresentationFormat>
  <Paragraphs>15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VY_12_INOVACE_17_VYJMENOVANÁ SLOVA PO L </vt:lpstr>
      <vt:lpstr>ROZLIŠUJTE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ROZLIŠUJTE</dc:title>
  <dc:creator>pc</dc:creator>
  <cp:lastModifiedBy>pc</cp:lastModifiedBy>
  <cp:revision>4</cp:revision>
  <dcterms:created xsi:type="dcterms:W3CDTF">2011-03-31T20:06:36Z</dcterms:created>
  <dcterms:modified xsi:type="dcterms:W3CDTF">2011-04-27T12:15:02Z</dcterms:modified>
</cp:coreProperties>
</file>