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E5326D-725D-466D-B994-28E204081348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30BA049-CC87-464E-84EC-7E2EEE26D465}">
      <dgm:prSet phldrT="[Text]"/>
      <dgm:spPr/>
      <dgm:t>
        <a:bodyPr/>
        <a:lstStyle/>
        <a:p>
          <a:r>
            <a:rPr lang="cs-CZ" dirty="0" smtClean="0"/>
            <a:t>MLÝN</a:t>
          </a:r>
          <a:endParaRPr lang="cs-CZ" dirty="0"/>
        </a:p>
      </dgm:t>
    </dgm:pt>
    <dgm:pt modelId="{D14057A7-88AD-4425-A4B9-9120508B1E65}" type="parTrans" cxnId="{24452E90-7AC5-46F0-BBB0-CFB565582D41}">
      <dgm:prSet/>
      <dgm:spPr/>
      <dgm:t>
        <a:bodyPr/>
        <a:lstStyle/>
        <a:p>
          <a:endParaRPr lang="cs-CZ"/>
        </a:p>
      </dgm:t>
    </dgm:pt>
    <dgm:pt modelId="{CE78908A-4DB8-4562-B968-43E93C0D63EC}" type="sibTrans" cxnId="{24452E90-7AC5-46F0-BBB0-CFB565582D41}">
      <dgm:prSet/>
      <dgm:spPr/>
      <dgm:t>
        <a:bodyPr/>
        <a:lstStyle/>
        <a:p>
          <a:endParaRPr lang="cs-CZ"/>
        </a:p>
      </dgm:t>
    </dgm:pt>
    <dgm:pt modelId="{C365D367-0ACC-4349-9573-005D73AF48A5}">
      <dgm:prSet phldrT="[Text]"/>
      <dgm:spPr/>
      <dgm:t>
        <a:bodyPr/>
        <a:lstStyle/>
        <a:p>
          <a:endParaRPr lang="cs-CZ" dirty="0"/>
        </a:p>
      </dgm:t>
    </dgm:pt>
    <dgm:pt modelId="{099A0A75-DF5C-49A8-99D3-A8C2BBC246F6}" type="parTrans" cxnId="{937B542A-4560-4B1E-857C-7287DB985A6A}">
      <dgm:prSet/>
      <dgm:spPr/>
      <dgm:t>
        <a:bodyPr/>
        <a:lstStyle/>
        <a:p>
          <a:endParaRPr lang="cs-CZ"/>
        </a:p>
      </dgm:t>
    </dgm:pt>
    <dgm:pt modelId="{8CF179BC-432E-4094-8CF6-7BA1C817B75E}" type="sibTrans" cxnId="{937B542A-4560-4B1E-857C-7287DB985A6A}">
      <dgm:prSet/>
      <dgm:spPr/>
      <dgm:t>
        <a:bodyPr/>
        <a:lstStyle/>
        <a:p>
          <a:endParaRPr lang="cs-CZ"/>
        </a:p>
      </dgm:t>
    </dgm:pt>
    <dgm:pt modelId="{45E8FB2A-AB14-499B-8494-522EA8CF7101}">
      <dgm:prSet phldrT="[Text]"/>
      <dgm:spPr/>
      <dgm:t>
        <a:bodyPr/>
        <a:lstStyle/>
        <a:p>
          <a:endParaRPr lang="cs-CZ" dirty="0"/>
        </a:p>
      </dgm:t>
    </dgm:pt>
    <dgm:pt modelId="{09303C5A-9816-4586-905D-75F7077AC4D7}" type="parTrans" cxnId="{D433BC03-0D94-4A89-BBDC-29C6C598EE47}">
      <dgm:prSet/>
      <dgm:spPr/>
      <dgm:t>
        <a:bodyPr/>
        <a:lstStyle/>
        <a:p>
          <a:endParaRPr lang="cs-CZ"/>
        </a:p>
      </dgm:t>
    </dgm:pt>
    <dgm:pt modelId="{2F0E3A8E-AD12-4833-B410-CE1212ADF918}" type="sibTrans" cxnId="{D433BC03-0D94-4A89-BBDC-29C6C598EE47}">
      <dgm:prSet/>
      <dgm:spPr/>
      <dgm:t>
        <a:bodyPr/>
        <a:lstStyle/>
        <a:p>
          <a:endParaRPr lang="cs-CZ"/>
        </a:p>
      </dgm:t>
    </dgm:pt>
    <dgm:pt modelId="{F59EE407-ACCA-4D3E-B691-8CB90F98FE7A}">
      <dgm:prSet phldrT="[Text]"/>
      <dgm:spPr/>
      <dgm:t>
        <a:bodyPr/>
        <a:lstStyle/>
        <a:p>
          <a:endParaRPr lang="cs-CZ" dirty="0"/>
        </a:p>
      </dgm:t>
    </dgm:pt>
    <dgm:pt modelId="{E50276ED-7981-441B-B5E3-A1F57C78A6A8}" type="parTrans" cxnId="{BE399F33-F549-4D5D-B5AA-058CF1CBAAE0}">
      <dgm:prSet/>
      <dgm:spPr/>
      <dgm:t>
        <a:bodyPr/>
        <a:lstStyle/>
        <a:p>
          <a:endParaRPr lang="cs-CZ"/>
        </a:p>
      </dgm:t>
    </dgm:pt>
    <dgm:pt modelId="{8B3A2CC3-4C55-4347-8099-9226943B86A8}" type="sibTrans" cxnId="{BE399F33-F549-4D5D-B5AA-058CF1CBAAE0}">
      <dgm:prSet/>
      <dgm:spPr/>
      <dgm:t>
        <a:bodyPr/>
        <a:lstStyle/>
        <a:p>
          <a:endParaRPr lang="cs-CZ"/>
        </a:p>
      </dgm:t>
    </dgm:pt>
    <dgm:pt modelId="{80FD236B-BE65-4A88-BB2F-73A56C2FB5ED}" type="pres">
      <dgm:prSet presAssocID="{A1E5326D-725D-466D-B994-28E204081348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CA71A7-3536-4D48-BC7A-87E0C7290EB1}" type="pres">
      <dgm:prSet presAssocID="{A30BA049-CC87-464E-84EC-7E2EEE26D465}" presName="root1" presStyleCnt="0"/>
      <dgm:spPr/>
    </dgm:pt>
    <dgm:pt modelId="{5D1CA318-14EF-4D57-95CB-4A4A31EA8CA6}" type="pres">
      <dgm:prSet presAssocID="{A30BA049-CC87-464E-84EC-7E2EEE26D465}" presName="LevelOneTextNode" presStyleLbl="node0" presStyleIdx="0" presStyleCnt="1" custLinFactNeighborX="6540" custLinFactNeighborY="2408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3E6AF56-EDF8-482C-98A9-AFA2FC90B377}" type="pres">
      <dgm:prSet presAssocID="{A30BA049-CC87-464E-84EC-7E2EEE26D465}" presName="level2hierChild" presStyleCnt="0"/>
      <dgm:spPr/>
    </dgm:pt>
    <dgm:pt modelId="{EFEBA8B2-2416-44FB-80FB-66FFF25D6379}" type="pres">
      <dgm:prSet presAssocID="{099A0A75-DF5C-49A8-99D3-A8C2BBC246F6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2DC65FCC-4C48-4EB6-8992-6687A55C764D}" type="pres">
      <dgm:prSet presAssocID="{099A0A75-DF5C-49A8-99D3-A8C2BBC246F6}" presName="connTx" presStyleLbl="parChTrans1D2" presStyleIdx="0" presStyleCnt="3"/>
      <dgm:spPr/>
      <dgm:t>
        <a:bodyPr/>
        <a:lstStyle/>
        <a:p>
          <a:endParaRPr lang="cs-CZ"/>
        </a:p>
      </dgm:t>
    </dgm:pt>
    <dgm:pt modelId="{DC0BF115-344C-43AC-A085-117AB1CCF65D}" type="pres">
      <dgm:prSet presAssocID="{C365D367-0ACC-4349-9573-005D73AF48A5}" presName="root2" presStyleCnt="0"/>
      <dgm:spPr/>
    </dgm:pt>
    <dgm:pt modelId="{9A02166F-4495-4FC7-AF37-FD56F9C5ED59}" type="pres">
      <dgm:prSet presAssocID="{C365D367-0ACC-4349-9573-005D73AF48A5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1E6CB38-FC6F-4A7B-8FC0-1F322786F3A0}" type="pres">
      <dgm:prSet presAssocID="{C365D367-0ACC-4349-9573-005D73AF48A5}" presName="level3hierChild" presStyleCnt="0"/>
      <dgm:spPr/>
    </dgm:pt>
    <dgm:pt modelId="{6B66AC58-86BE-4D56-9762-1A29374FBF10}" type="pres">
      <dgm:prSet presAssocID="{09303C5A-9816-4586-905D-75F7077AC4D7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CBC848C3-5C03-4B78-9913-F42AEA41CD45}" type="pres">
      <dgm:prSet presAssocID="{09303C5A-9816-4586-905D-75F7077AC4D7}" presName="connTx" presStyleLbl="parChTrans1D2" presStyleIdx="1" presStyleCnt="3"/>
      <dgm:spPr/>
      <dgm:t>
        <a:bodyPr/>
        <a:lstStyle/>
        <a:p>
          <a:endParaRPr lang="cs-CZ"/>
        </a:p>
      </dgm:t>
    </dgm:pt>
    <dgm:pt modelId="{B147C038-4D5A-46DF-A6C4-554D18E4FD6F}" type="pres">
      <dgm:prSet presAssocID="{45E8FB2A-AB14-499B-8494-522EA8CF7101}" presName="root2" presStyleCnt="0"/>
      <dgm:spPr/>
    </dgm:pt>
    <dgm:pt modelId="{E6971459-7547-4E64-A6F9-B4170F1868FB}" type="pres">
      <dgm:prSet presAssocID="{45E8FB2A-AB14-499B-8494-522EA8CF7101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FE3CA4-56E7-4C3A-8D1D-3D614794BD97}" type="pres">
      <dgm:prSet presAssocID="{45E8FB2A-AB14-499B-8494-522EA8CF7101}" presName="level3hierChild" presStyleCnt="0"/>
      <dgm:spPr/>
    </dgm:pt>
    <dgm:pt modelId="{A0F96CB9-D30E-45CE-AA45-2B4148AC028E}" type="pres">
      <dgm:prSet presAssocID="{E50276ED-7981-441B-B5E3-A1F57C78A6A8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39549DAB-AFD7-46D6-8A9F-2B906EEDC2AA}" type="pres">
      <dgm:prSet presAssocID="{E50276ED-7981-441B-B5E3-A1F57C78A6A8}" presName="connTx" presStyleLbl="parChTrans1D2" presStyleIdx="2" presStyleCnt="3"/>
      <dgm:spPr/>
      <dgm:t>
        <a:bodyPr/>
        <a:lstStyle/>
        <a:p>
          <a:endParaRPr lang="cs-CZ"/>
        </a:p>
      </dgm:t>
    </dgm:pt>
    <dgm:pt modelId="{B8822E13-4842-4909-8CCA-6EC66ED25DF8}" type="pres">
      <dgm:prSet presAssocID="{F59EE407-ACCA-4D3E-B691-8CB90F98FE7A}" presName="root2" presStyleCnt="0"/>
      <dgm:spPr/>
    </dgm:pt>
    <dgm:pt modelId="{1969CC6B-32EB-403B-8732-EB1B37D0E9EF}" type="pres">
      <dgm:prSet presAssocID="{F59EE407-ACCA-4D3E-B691-8CB90F98FE7A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5CCF52-C136-4FD9-B6C0-D244A64452E5}" type="pres">
      <dgm:prSet presAssocID="{F59EE407-ACCA-4D3E-B691-8CB90F98FE7A}" presName="level3hierChild" presStyleCnt="0"/>
      <dgm:spPr/>
    </dgm:pt>
  </dgm:ptLst>
  <dgm:cxnLst>
    <dgm:cxn modelId="{A13A7CBC-F432-40EF-938E-E33E58D8BF1C}" type="presOf" srcId="{099A0A75-DF5C-49A8-99D3-A8C2BBC246F6}" destId="{EFEBA8B2-2416-44FB-80FB-66FFF25D6379}" srcOrd="0" destOrd="0" presId="urn:microsoft.com/office/officeart/2008/layout/HorizontalMultiLevelHierarchy"/>
    <dgm:cxn modelId="{937B542A-4560-4B1E-857C-7287DB985A6A}" srcId="{A30BA049-CC87-464E-84EC-7E2EEE26D465}" destId="{C365D367-0ACC-4349-9573-005D73AF48A5}" srcOrd="0" destOrd="0" parTransId="{099A0A75-DF5C-49A8-99D3-A8C2BBC246F6}" sibTransId="{8CF179BC-432E-4094-8CF6-7BA1C817B75E}"/>
    <dgm:cxn modelId="{82900764-CD6E-4E68-B666-52BCF24E77F2}" type="presOf" srcId="{A1E5326D-725D-466D-B994-28E204081348}" destId="{80FD236B-BE65-4A88-BB2F-73A56C2FB5ED}" srcOrd="0" destOrd="0" presId="urn:microsoft.com/office/officeart/2008/layout/HorizontalMultiLevelHierarchy"/>
    <dgm:cxn modelId="{E6F20850-10B4-4482-971F-EFAA346DA808}" type="presOf" srcId="{E50276ED-7981-441B-B5E3-A1F57C78A6A8}" destId="{A0F96CB9-D30E-45CE-AA45-2B4148AC028E}" srcOrd="0" destOrd="0" presId="urn:microsoft.com/office/officeart/2008/layout/HorizontalMultiLevelHierarchy"/>
    <dgm:cxn modelId="{C778E146-AF4E-4D54-A235-F2DEFA3B5F77}" type="presOf" srcId="{F59EE407-ACCA-4D3E-B691-8CB90F98FE7A}" destId="{1969CC6B-32EB-403B-8732-EB1B37D0E9EF}" srcOrd="0" destOrd="0" presId="urn:microsoft.com/office/officeart/2008/layout/HorizontalMultiLevelHierarchy"/>
    <dgm:cxn modelId="{230C1A28-DED0-4FDF-97A5-281B9725287D}" type="presOf" srcId="{09303C5A-9816-4586-905D-75F7077AC4D7}" destId="{6B66AC58-86BE-4D56-9762-1A29374FBF10}" srcOrd="0" destOrd="0" presId="urn:microsoft.com/office/officeart/2008/layout/HorizontalMultiLevelHierarchy"/>
    <dgm:cxn modelId="{820B23B6-3C58-4244-8645-F84429E6D755}" type="presOf" srcId="{E50276ED-7981-441B-B5E3-A1F57C78A6A8}" destId="{39549DAB-AFD7-46D6-8A9F-2B906EEDC2AA}" srcOrd="1" destOrd="0" presId="urn:microsoft.com/office/officeart/2008/layout/HorizontalMultiLevelHierarchy"/>
    <dgm:cxn modelId="{F40833EB-F8F9-4437-BDF7-AE67E5811BF0}" type="presOf" srcId="{A30BA049-CC87-464E-84EC-7E2EEE26D465}" destId="{5D1CA318-14EF-4D57-95CB-4A4A31EA8CA6}" srcOrd="0" destOrd="0" presId="urn:microsoft.com/office/officeart/2008/layout/HorizontalMultiLevelHierarchy"/>
    <dgm:cxn modelId="{A12F160A-5A7C-4309-9692-75FDC78D849D}" type="presOf" srcId="{45E8FB2A-AB14-499B-8494-522EA8CF7101}" destId="{E6971459-7547-4E64-A6F9-B4170F1868FB}" srcOrd="0" destOrd="0" presId="urn:microsoft.com/office/officeart/2008/layout/HorizontalMultiLevelHierarchy"/>
    <dgm:cxn modelId="{D433BC03-0D94-4A89-BBDC-29C6C598EE47}" srcId="{A30BA049-CC87-464E-84EC-7E2EEE26D465}" destId="{45E8FB2A-AB14-499B-8494-522EA8CF7101}" srcOrd="1" destOrd="0" parTransId="{09303C5A-9816-4586-905D-75F7077AC4D7}" sibTransId="{2F0E3A8E-AD12-4833-B410-CE1212ADF918}"/>
    <dgm:cxn modelId="{CE338466-DFF2-4A97-B85A-2DD2A167DE44}" type="presOf" srcId="{099A0A75-DF5C-49A8-99D3-A8C2BBC246F6}" destId="{2DC65FCC-4C48-4EB6-8992-6687A55C764D}" srcOrd="1" destOrd="0" presId="urn:microsoft.com/office/officeart/2008/layout/HorizontalMultiLevelHierarchy"/>
    <dgm:cxn modelId="{C59014A9-F16F-465E-9E24-05DA529A748A}" type="presOf" srcId="{C365D367-0ACC-4349-9573-005D73AF48A5}" destId="{9A02166F-4495-4FC7-AF37-FD56F9C5ED59}" srcOrd="0" destOrd="0" presId="urn:microsoft.com/office/officeart/2008/layout/HorizontalMultiLevelHierarchy"/>
    <dgm:cxn modelId="{BE399F33-F549-4D5D-B5AA-058CF1CBAAE0}" srcId="{A30BA049-CC87-464E-84EC-7E2EEE26D465}" destId="{F59EE407-ACCA-4D3E-B691-8CB90F98FE7A}" srcOrd="2" destOrd="0" parTransId="{E50276ED-7981-441B-B5E3-A1F57C78A6A8}" sibTransId="{8B3A2CC3-4C55-4347-8099-9226943B86A8}"/>
    <dgm:cxn modelId="{83F82C88-ED3D-4344-BDED-61133C8EF600}" type="presOf" srcId="{09303C5A-9816-4586-905D-75F7077AC4D7}" destId="{CBC848C3-5C03-4B78-9913-F42AEA41CD45}" srcOrd="1" destOrd="0" presId="urn:microsoft.com/office/officeart/2008/layout/HorizontalMultiLevelHierarchy"/>
    <dgm:cxn modelId="{24452E90-7AC5-46F0-BBB0-CFB565582D41}" srcId="{A1E5326D-725D-466D-B994-28E204081348}" destId="{A30BA049-CC87-464E-84EC-7E2EEE26D465}" srcOrd="0" destOrd="0" parTransId="{D14057A7-88AD-4425-A4B9-9120508B1E65}" sibTransId="{CE78908A-4DB8-4562-B968-43E93C0D63EC}"/>
    <dgm:cxn modelId="{2FDCD817-BB9E-4AD9-8CAB-8FDD365F433A}" type="presParOf" srcId="{80FD236B-BE65-4A88-BB2F-73A56C2FB5ED}" destId="{F8CA71A7-3536-4D48-BC7A-87E0C7290EB1}" srcOrd="0" destOrd="0" presId="urn:microsoft.com/office/officeart/2008/layout/HorizontalMultiLevelHierarchy"/>
    <dgm:cxn modelId="{04C63B89-DBC1-44AF-87B6-5D1A5E3DBB62}" type="presParOf" srcId="{F8CA71A7-3536-4D48-BC7A-87E0C7290EB1}" destId="{5D1CA318-14EF-4D57-95CB-4A4A31EA8CA6}" srcOrd="0" destOrd="0" presId="urn:microsoft.com/office/officeart/2008/layout/HorizontalMultiLevelHierarchy"/>
    <dgm:cxn modelId="{A7C8BD3B-6D36-46A3-8084-F7FBE80CDE4E}" type="presParOf" srcId="{F8CA71A7-3536-4D48-BC7A-87E0C7290EB1}" destId="{63E6AF56-EDF8-482C-98A9-AFA2FC90B377}" srcOrd="1" destOrd="0" presId="urn:microsoft.com/office/officeart/2008/layout/HorizontalMultiLevelHierarchy"/>
    <dgm:cxn modelId="{FF7BB287-D18F-42FE-B6DD-15C5A75C2873}" type="presParOf" srcId="{63E6AF56-EDF8-482C-98A9-AFA2FC90B377}" destId="{EFEBA8B2-2416-44FB-80FB-66FFF25D6379}" srcOrd="0" destOrd="0" presId="urn:microsoft.com/office/officeart/2008/layout/HorizontalMultiLevelHierarchy"/>
    <dgm:cxn modelId="{4B9AD4F0-CFEE-410F-8552-99E6050B1D66}" type="presParOf" srcId="{EFEBA8B2-2416-44FB-80FB-66FFF25D6379}" destId="{2DC65FCC-4C48-4EB6-8992-6687A55C764D}" srcOrd="0" destOrd="0" presId="urn:microsoft.com/office/officeart/2008/layout/HorizontalMultiLevelHierarchy"/>
    <dgm:cxn modelId="{F1A31A90-F1B6-4B01-B057-37B7523F22D2}" type="presParOf" srcId="{63E6AF56-EDF8-482C-98A9-AFA2FC90B377}" destId="{DC0BF115-344C-43AC-A085-117AB1CCF65D}" srcOrd="1" destOrd="0" presId="urn:microsoft.com/office/officeart/2008/layout/HorizontalMultiLevelHierarchy"/>
    <dgm:cxn modelId="{955A4806-4E22-448D-86B4-523E53783437}" type="presParOf" srcId="{DC0BF115-344C-43AC-A085-117AB1CCF65D}" destId="{9A02166F-4495-4FC7-AF37-FD56F9C5ED59}" srcOrd="0" destOrd="0" presId="urn:microsoft.com/office/officeart/2008/layout/HorizontalMultiLevelHierarchy"/>
    <dgm:cxn modelId="{DB98A830-AF82-4BF2-9A46-C9BAFC5368F7}" type="presParOf" srcId="{DC0BF115-344C-43AC-A085-117AB1CCF65D}" destId="{E1E6CB38-FC6F-4A7B-8FC0-1F322786F3A0}" srcOrd="1" destOrd="0" presId="urn:microsoft.com/office/officeart/2008/layout/HorizontalMultiLevelHierarchy"/>
    <dgm:cxn modelId="{84CB1BE6-4D31-4333-BD7B-D499006CD4CA}" type="presParOf" srcId="{63E6AF56-EDF8-482C-98A9-AFA2FC90B377}" destId="{6B66AC58-86BE-4D56-9762-1A29374FBF10}" srcOrd="2" destOrd="0" presId="urn:microsoft.com/office/officeart/2008/layout/HorizontalMultiLevelHierarchy"/>
    <dgm:cxn modelId="{864BC630-56EE-4C62-99F9-AEC1F69A7B4D}" type="presParOf" srcId="{6B66AC58-86BE-4D56-9762-1A29374FBF10}" destId="{CBC848C3-5C03-4B78-9913-F42AEA41CD45}" srcOrd="0" destOrd="0" presId="urn:microsoft.com/office/officeart/2008/layout/HorizontalMultiLevelHierarchy"/>
    <dgm:cxn modelId="{BBA2FC59-858E-45C1-89C1-A72A0183F324}" type="presParOf" srcId="{63E6AF56-EDF8-482C-98A9-AFA2FC90B377}" destId="{B147C038-4D5A-46DF-A6C4-554D18E4FD6F}" srcOrd="3" destOrd="0" presId="urn:microsoft.com/office/officeart/2008/layout/HorizontalMultiLevelHierarchy"/>
    <dgm:cxn modelId="{6E85F796-E553-4541-8C85-232C5AB15603}" type="presParOf" srcId="{B147C038-4D5A-46DF-A6C4-554D18E4FD6F}" destId="{E6971459-7547-4E64-A6F9-B4170F1868FB}" srcOrd="0" destOrd="0" presId="urn:microsoft.com/office/officeart/2008/layout/HorizontalMultiLevelHierarchy"/>
    <dgm:cxn modelId="{3D058191-D3CF-4078-9E9A-6F675D5D23F2}" type="presParOf" srcId="{B147C038-4D5A-46DF-A6C4-554D18E4FD6F}" destId="{40FE3CA4-56E7-4C3A-8D1D-3D614794BD97}" srcOrd="1" destOrd="0" presId="urn:microsoft.com/office/officeart/2008/layout/HorizontalMultiLevelHierarchy"/>
    <dgm:cxn modelId="{08B63426-4D88-4336-8B0A-E9EF3DF6618F}" type="presParOf" srcId="{63E6AF56-EDF8-482C-98A9-AFA2FC90B377}" destId="{A0F96CB9-D30E-45CE-AA45-2B4148AC028E}" srcOrd="4" destOrd="0" presId="urn:microsoft.com/office/officeart/2008/layout/HorizontalMultiLevelHierarchy"/>
    <dgm:cxn modelId="{B8C1941D-E2D4-4E67-897D-07079FFF5C18}" type="presParOf" srcId="{A0F96CB9-D30E-45CE-AA45-2B4148AC028E}" destId="{39549DAB-AFD7-46D6-8A9F-2B906EEDC2AA}" srcOrd="0" destOrd="0" presId="urn:microsoft.com/office/officeart/2008/layout/HorizontalMultiLevelHierarchy"/>
    <dgm:cxn modelId="{EEA687EE-2808-4956-8BE6-498B27B33962}" type="presParOf" srcId="{63E6AF56-EDF8-482C-98A9-AFA2FC90B377}" destId="{B8822E13-4842-4909-8CCA-6EC66ED25DF8}" srcOrd="5" destOrd="0" presId="urn:microsoft.com/office/officeart/2008/layout/HorizontalMultiLevelHierarchy"/>
    <dgm:cxn modelId="{338FE04A-F6DC-4D6F-8896-B8AA4DC4811A}" type="presParOf" srcId="{B8822E13-4842-4909-8CCA-6EC66ED25DF8}" destId="{1969CC6B-32EB-403B-8732-EB1B37D0E9EF}" srcOrd="0" destOrd="0" presId="urn:microsoft.com/office/officeart/2008/layout/HorizontalMultiLevelHierarchy"/>
    <dgm:cxn modelId="{9DCEB2F5-D5E8-444B-8692-C8267FD0CDAF}" type="presParOf" srcId="{B8822E13-4842-4909-8CCA-6EC66ED25DF8}" destId="{FE5CCF52-C136-4FD9-B6C0-D244A64452E5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412241-3802-456D-92DF-BBDDD7F2B18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0EBE84-44B1-4819-912C-3B1DE8EBC405}">
      <dgm:prSet phldrT="[Text]"/>
      <dgm:spPr/>
      <dgm:t>
        <a:bodyPr/>
        <a:lstStyle/>
        <a:p>
          <a:r>
            <a:rPr lang="cs-CZ" dirty="0" smtClean="0"/>
            <a:t>SLYŠET</a:t>
          </a:r>
          <a:endParaRPr lang="cs-CZ" dirty="0"/>
        </a:p>
      </dgm:t>
    </dgm:pt>
    <dgm:pt modelId="{DD5437E6-9C99-445F-8520-55945FF39812}" type="parTrans" cxnId="{2D5A8523-E6F8-4D34-9BAC-677AD6D3AA3C}">
      <dgm:prSet/>
      <dgm:spPr/>
      <dgm:t>
        <a:bodyPr/>
        <a:lstStyle/>
        <a:p>
          <a:endParaRPr lang="cs-CZ"/>
        </a:p>
      </dgm:t>
    </dgm:pt>
    <dgm:pt modelId="{153C369A-0A6C-4E27-A0CD-F14A8696111D}" type="sibTrans" cxnId="{2D5A8523-E6F8-4D34-9BAC-677AD6D3AA3C}">
      <dgm:prSet/>
      <dgm:spPr/>
      <dgm:t>
        <a:bodyPr/>
        <a:lstStyle/>
        <a:p>
          <a:endParaRPr lang="cs-CZ"/>
        </a:p>
      </dgm:t>
    </dgm:pt>
    <dgm:pt modelId="{134C22D5-B5E4-444C-8D71-06AEAD01DC57}">
      <dgm:prSet phldrT="[Text]"/>
      <dgm:spPr/>
      <dgm:t>
        <a:bodyPr/>
        <a:lstStyle/>
        <a:p>
          <a:endParaRPr lang="cs-CZ" dirty="0"/>
        </a:p>
      </dgm:t>
    </dgm:pt>
    <dgm:pt modelId="{5D595324-6F43-4B76-BCA1-2E5D3CC003AB}" type="parTrans" cxnId="{E0E7B3C4-41C8-4A20-8885-ADB49D8E6748}">
      <dgm:prSet/>
      <dgm:spPr/>
      <dgm:t>
        <a:bodyPr/>
        <a:lstStyle/>
        <a:p>
          <a:endParaRPr lang="cs-CZ"/>
        </a:p>
      </dgm:t>
    </dgm:pt>
    <dgm:pt modelId="{D6B41773-B2D4-490E-8F0E-043C200FC0A5}" type="sibTrans" cxnId="{E0E7B3C4-41C8-4A20-8885-ADB49D8E6748}">
      <dgm:prSet/>
      <dgm:spPr/>
      <dgm:t>
        <a:bodyPr/>
        <a:lstStyle/>
        <a:p>
          <a:endParaRPr lang="cs-CZ"/>
        </a:p>
      </dgm:t>
    </dgm:pt>
    <dgm:pt modelId="{AAF13709-7A4F-4A26-A8AF-E588FFEBA9E9}">
      <dgm:prSet phldrT="[Text]"/>
      <dgm:spPr/>
      <dgm:t>
        <a:bodyPr/>
        <a:lstStyle/>
        <a:p>
          <a:endParaRPr lang="cs-CZ" dirty="0"/>
        </a:p>
      </dgm:t>
    </dgm:pt>
    <dgm:pt modelId="{15FD8AB5-0922-4434-98D4-1664F6A3C1F6}" type="parTrans" cxnId="{DDA7A8F8-5062-44C2-850E-3544E0A34677}">
      <dgm:prSet/>
      <dgm:spPr/>
      <dgm:t>
        <a:bodyPr/>
        <a:lstStyle/>
        <a:p>
          <a:endParaRPr lang="cs-CZ"/>
        </a:p>
      </dgm:t>
    </dgm:pt>
    <dgm:pt modelId="{50081901-78DB-42C7-A3A4-AE942D285282}" type="sibTrans" cxnId="{DDA7A8F8-5062-44C2-850E-3544E0A34677}">
      <dgm:prSet/>
      <dgm:spPr/>
      <dgm:t>
        <a:bodyPr/>
        <a:lstStyle/>
        <a:p>
          <a:endParaRPr lang="cs-CZ"/>
        </a:p>
      </dgm:t>
    </dgm:pt>
    <dgm:pt modelId="{E3E75FCD-950A-4A66-B8B0-A8C3B1D05280}">
      <dgm:prSet phldrT="[Text]"/>
      <dgm:spPr/>
      <dgm:t>
        <a:bodyPr/>
        <a:lstStyle/>
        <a:p>
          <a:endParaRPr lang="cs-CZ" dirty="0"/>
        </a:p>
      </dgm:t>
    </dgm:pt>
    <dgm:pt modelId="{311002A7-2584-4BD8-8F12-550783B1F86D}" type="parTrans" cxnId="{0E002BF2-8FC8-40E2-8326-F2B8632325A1}">
      <dgm:prSet/>
      <dgm:spPr/>
      <dgm:t>
        <a:bodyPr/>
        <a:lstStyle/>
        <a:p>
          <a:endParaRPr lang="cs-CZ"/>
        </a:p>
      </dgm:t>
    </dgm:pt>
    <dgm:pt modelId="{2BC5CFCD-FD42-4989-8A9D-637560F02538}" type="sibTrans" cxnId="{0E002BF2-8FC8-40E2-8326-F2B8632325A1}">
      <dgm:prSet/>
      <dgm:spPr/>
      <dgm:t>
        <a:bodyPr/>
        <a:lstStyle/>
        <a:p>
          <a:endParaRPr lang="cs-CZ"/>
        </a:p>
      </dgm:t>
    </dgm:pt>
    <dgm:pt modelId="{7C3F3680-4714-4873-B4B5-4061F5146398}" type="pres">
      <dgm:prSet presAssocID="{96412241-3802-456D-92DF-BBDDD7F2B18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F583570-90C8-45E2-874A-5142A4BEFDDD}" type="pres">
      <dgm:prSet presAssocID="{FD0EBE84-44B1-4819-912C-3B1DE8EBC405}" presName="root1" presStyleCnt="0"/>
      <dgm:spPr/>
    </dgm:pt>
    <dgm:pt modelId="{26D9B645-3906-4D04-8987-A05797255BD3}" type="pres">
      <dgm:prSet presAssocID="{FD0EBE84-44B1-4819-912C-3B1DE8EBC405}" presName="LevelOneTextNode" presStyleLbl="node0" presStyleIdx="0" presStyleCnt="1" custFlipVert="1" custScaleX="109790" custScaleY="100000" custLinFactNeighborX="-4538" custLinFactNeighborY="159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A58E99-1F65-46FC-93D4-657D092BBF4A}" type="pres">
      <dgm:prSet presAssocID="{FD0EBE84-44B1-4819-912C-3B1DE8EBC405}" presName="level2hierChild" presStyleCnt="0"/>
      <dgm:spPr/>
    </dgm:pt>
    <dgm:pt modelId="{A114ACEE-2668-4FB2-B827-9DF1E1E7625A}" type="pres">
      <dgm:prSet presAssocID="{5D595324-6F43-4B76-BCA1-2E5D3CC003AB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044CAB09-6217-46B1-BE17-76B950757E3D}" type="pres">
      <dgm:prSet presAssocID="{5D595324-6F43-4B76-BCA1-2E5D3CC003AB}" presName="connTx" presStyleLbl="parChTrans1D2" presStyleIdx="0" presStyleCnt="3"/>
      <dgm:spPr/>
      <dgm:t>
        <a:bodyPr/>
        <a:lstStyle/>
        <a:p>
          <a:endParaRPr lang="cs-CZ"/>
        </a:p>
      </dgm:t>
    </dgm:pt>
    <dgm:pt modelId="{EFC7D2AD-29A1-46A3-A9C3-B0BC7E14B674}" type="pres">
      <dgm:prSet presAssocID="{134C22D5-B5E4-444C-8D71-06AEAD01DC57}" presName="root2" presStyleCnt="0"/>
      <dgm:spPr/>
    </dgm:pt>
    <dgm:pt modelId="{B86BE44F-5931-43A6-960B-BF917F5EDBC9}" type="pres">
      <dgm:prSet presAssocID="{134C22D5-B5E4-444C-8D71-06AEAD01DC57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676316E-F73A-4004-9C24-4FC6DDF5155A}" type="pres">
      <dgm:prSet presAssocID="{134C22D5-B5E4-444C-8D71-06AEAD01DC57}" presName="level3hierChild" presStyleCnt="0"/>
      <dgm:spPr/>
    </dgm:pt>
    <dgm:pt modelId="{9F18FFFC-9C5C-4E81-95DA-48500198190A}" type="pres">
      <dgm:prSet presAssocID="{15FD8AB5-0922-4434-98D4-1664F6A3C1F6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5AE9985C-BD7C-47FE-9595-D67F79900A42}" type="pres">
      <dgm:prSet presAssocID="{15FD8AB5-0922-4434-98D4-1664F6A3C1F6}" presName="connTx" presStyleLbl="parChTrans1D2" presStyleIdx="1" presStyleCnt="3"/>
      <dgm:spPr/>
      <dgm:t>
        <a:bodyPr/>
        <a:lstStyle/>
        <a:p>
          <a:endParaRPr lang="cs-CZ"/>
        </a:p>
      </dgm:t>
    </dgm:pt>
    <dgm:pt modelId="{7486649C-2FE9-4106-865B-925DBF9CD924}" type="pres">
      <dgm:prSet presAssocID="{AAF13709-7A4F-4A26-A8AF-E588FFEBA9E9}" presName="root2" presStyleCnt="0"/>
      <dgm:spPr/>
    </dgm:pt>
    <dgm:pt modelId="{9BADF13E-89F9-4B6A-BF4D-D344399D93A9}" type="pres">
      <dgm:prSet presAssocID="{AAF13709-7A4F-4A26-A8AF-E588FFEBA9E9}" presName="LevelTwoTextNode" presStyleLbl="node2" presStyleIdx="1" presStyleCnt="3" custLinFactNeighborX="2026" custLinFactNeighborY="35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1C97B9-EEB1-4CBA-BC3C-FA511C5CAF1E}" type="pres">
      <dgm:prSet presAssocID="{AAF13709-7A4F-4A26-A8AF-E588FFEBA9E9}" presName="level3hierChild" presStyleCnt="0"/>
      <dgm:spPr/>
    </dgm:pt>
    <dgm:pt modelId="{EBE5B2A6-FEEA-4230-92E0-73A08535FB68}" type="pres">
      <dgm:prSet presAssocID="{311002A7-2584-4BD8-8F12-550783B1F86D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98766BF6-E608-42DD-AA88-1AFCC7C491A3}" type="pres">
      <dgm:prSet presAssocID="{311002A7-2584-4BD8-8F12-550783B1F86D}" presName="connTx" presStyleLbl="parChTrans1D2" presStyleIdx="2" presStyleCnt="3"/>
      <dgm:spPr/>
      <dgm:t>
        <a:bodyPr/>
        <a:lstStyle/>
        <a:p>
          <a:endParaRPr lang="cs-CZ"/>
        </a:p>
      </dgm:t>
    </dgm:pt>
    <dgm:pt modelId="{89A0A7DF-B5B1-4157-AEE6-F7703D35D048}" type="pres">
      <dgm:prSet presAssocID="{E3E75FCD-950A-4A66-B8B0-A8C3B1D05280}" presName="root2" presStyleCnt="0"/>
      <dgm:spPr/>
    </dgm:pt>
    <dgm:pt modelId="{B524976C-4682-46B4-B2AB-B93D5732D977}" type="pres">
      <dgm:prSet presAssocID="{E3E75FCD-950A-4A66-B8B0-A8C3B1D05280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A0E5060-2D1C-4A4A-B151-C80E51DC1C90}" type="pres">
      <dgm:prSet presAssocID="{E3E75FCD-950A-4A66-B8B0-A8C3B1D05280}" presName="level3hierChild" presStyleCnt="0"/>
      <dgm:spPr/>
    </dgm:pt>
  </dgm:ptLst>
  <dgm:cxnLst>
    <dgm:cxn modelId="{0E002BF2-8FC8-40E2-8326-F2B8632325A1}" srcId="{FD0EBE84-44B1-4819-912C-3B1DE8EBC405}" destId="{E3E75FCD-950A-4A66-B8B0-A8C3B1D05280}" srcOrd="2" destOrd="0" parTransId="{311002A7-2584-4BD8-8F12-550783B1F86D}" sibTransId="{2BC5CFCD-FD42-4989-8A9D-637560F02538}"/>
    <dgm:cxn modelId="{E0E7B3C4-41C8-4A20-8885-ADB49D8E6748}" srcId="{FD0EBE84-44B1-4819-912C-3B1DE8EBC405}" destId="{134C22D5-B5E4-444C-8D71-06AEAD01DC57}" srcOrd="0" destOrd="0" parTransId="{5D595324-6F43-4B76-BCA1-2E5D3CC003AB}" sibTransId="{D6B41773-B2D4-490E-8F0E-043C200FC0A5}"/>
    <dgm:cxn modelId="{86E554C9-A6C3-4EA1-AAE0-E15DC742FA2B}" type="presOf" srcId="{AAF13709-7A4F-4A26-A8AF-E588FFEBA9E9}" destId="{9BADF13E-89F9-4B6A-BF4D-D344399D93A9}" srcOrd="0" destOrd="0" presId="urn:microsoft.com/office/officeart/2008/layout/HorizontalMultiLevelHierarchy"/>
    <dgm:cxn modelId="{D846B6BA-7912-4C2E-A552-BE64F2DBF1AA}" type="presOf" srcId="{5D595324-6F43-4B76-BCA1-2E5D3CC003AB}" destId="{A114ACEE-2668-4FB2-B827-9DF1E1E7625A}" srcOrd="0" destOrd="0" presId="urn:microsoft.com/office/officeart/2008/layout/HorizontalMultiLevelHierarchy"/>
    <dgm:cxn modelId="{FF03B954-CB7C-4417-8E53-36E06ECF4DC0}" type="presOf" srcId="{15FD8AB5-0922-4434-98D4-1664F6A3C1F6}" destId="{9F18FFFC-9C5C-4E81-95DA-48500198190A}" srcOrd="0" destOrd="0" presId="urn:microsoft.com/office/officeart/2008/layout/HorizontalMultiLevelHierarchy"/>
    <dgm:cxn modelId="{37D0D68A-D46C-4A84-8973-7583836C240A}" type="presOf" srcId="{134C22D5-B5E4-444C-8D71-06AEAD01DC57}" destId="{B86BE44F-5931-43A6-960B-BF917F5EDBC9}" srcOrd="0" destOrd="0" presId="urn:microsoft.com/office/officeart/2008/layout/HorizontalMultiLevelHierarchy"/>
    <dgm:cxn modelId="{DDA7A8F8-5062-44C2-850E-3544E0A34677}" srcId="{FD0EBE84-44B1-4819-912C-3B1DE8EBC405}" destId="{AAF13709-7A4F-4A26-A8AF-E588FFEBA9E9}" srcOrd="1" destOrd="0" parTransId="{15FD8AB5-0922-4434-98D4-1664F6A3C1F6}" sibTransId="{50081901-78DB-42C7-A3A4-AE942D285282}"/>
    <dgm:cxn modelId="{1580BADA-B16F-4BDB-AE93-527F413F7033}" type="presOf" srcId="{E3E75FCD-950A-4A66-B8B0-A8C3B1D05280}" destId="{B524976C-4682-46B4-B2AB-B93D5732D977}" srcOrd="0" destOrd="0" presId="urn:microsoft.com/office/officeart/2008/layout/HorizontalMultiLevelHierarchy"/>
    <dgm:cxn modelId="{2D5A8523-E6F8-4D34-9BAC-677AD6D3AA3C}" srcId="{96412241-3802-456D-92DF-BBDDD7F2B18E}" destId="{FD0EBE84-44B1-4819-912C-3B1DE8EBC405}" srcOrd="0" destOrd="0" parTransId="{DD5437E6-9C99-445F-8520-55945FF39812}" sibTransId="{153C369A-0A6C-4E27-A0CD-F14A8696111D}"/>
    <dgm:cxn modelId="{ABC14B56-8057-40A1-AB02-171C6B5D0CE9}" type="presOf" srcId="{96412241-3802-456D-92DF-BBDDD7F2B18E}" destId="{7C3F3680-4714-4873-B4B5-4061F5146398}" srcOrd="0" destOrd="0" presId="urn:microsoft.com/office/officeart/2008/layout/HorizontalMultiLevelHierarchy"/>
    <dgm:cxn modelId="{23235D37-1870-4073-94B0-89B3513EBDDD}" type="presOf" srcId="{5D595324-6F43-4B76-BCA1-2E5D3CC003AB}" destId="{044CAB09-6217-46B1-BE17-76B950757E3D}" srcOrd="1" destOrd="0" presId="urn:microsoft.com/office/officeart/2008/layout/HorizontalMultiLevelHierarchy"/>
    <dgm:cxn modelId="{03C9E000-0C3F-4594-9594-5DE7C318387C}" type="presOf" srcId="{311002A7-2584-4BD8-8F12-550783B1F86D}" destId="{EBE5B2A6-FEEA-4230-92E0-73A08535FB68}" srcOrd="0" destOrd="0" presId="urn:microsoft.com/office/officeart/2008/layout/HorizontalMultiLevelHierarchy"/>
    <dgm:cxn modelId="{3309288F-154F-4E2F-958D-C9F082DB6C2F}" type="presOf" srcId="{15FD8AB5-0922-4434-98D4-1664F6A3C1F6}" destId="{5AE9985C-BD7C-47FE-9595-D67F79900A42}" srcOrd="1" destOrd="0" presId="urn:microsoft.com/office/officeart/2008/layout/HorizontalMultiLevelHierarchy"/>
    <dgm:cxn modelId="{69E37F8C-9ADA-40F5-BDE4-33060636F6A4}" type="presOf" srcId="{FD0EBE84-44B1-4819-912C-3B1DE8EBC405}" destId="{26D9B645-3906-4D04-8987-A05797255BD3}" srcOrd="0" destOrd="0" presId="urn:microsoft.com/office/officeart/2008/layout/HorizontalMultiLevelHierarchy"/>
    <dgm:cxn modelId="{76132E0B-40BF-42AD-858D-217517193099}" type="presOf" srcId="{311002A7-2584-4BD8-8F12-550783B1F86D}" destId="{98766BF6-E608-42DD-AA88-1AFCC7C491A3}" srcOrd="1" destOrd="0" presId="urn:microsoft.com/office/officeart/2008/layout/HorizontalMultiLevelHierarchy"/>
    <dgm:cxn modelId="{71ED62C9-C806-4672-9C7C-FF0738CF9DD4}" type="presParOf" srcId="{7C3F3680-4714-4873-B4B5-4061F5146398}" destId="{6F583570-90C8-45E2-874A-5142A4BEFDDD}" srcOrd="0" destOrd="0" presId="urn:microsoft.com/office/officeart/2008/layout/HorizontalMultiLevelHierarchy"/>
    <dgm:cxn modelId="{689D6909-AB56-4F88-8C16-A37B5FE0CF27}" type="presParOf" srcId="{6F583570-90C8-45E2-874A-5142A4BEFDDD}" destId="{26D9B645-3906-4D04-8987-A05797255BD3}" srcOrd="0" destOrd="0" presId="urn:microsoft.com/office/officeart/2008/layout/HorizontalMultiLevelHierarchy"/>
    <dgm:cxn modelId="{C5001378-DF24-4D42-9244-6DBF7B8D41FE}" type="presParOf" srcId="{6F583570-90C8-45E2-874A-5142A4BEFDDD}" destId="{52A58E99-1F65-46FC-93D4-657D092BBF4A}" srcOrd="1" destOrd="0" presId="urn:microsoft.com/office/officeart/2008/layout/HorizontalMultiLevelHierarchy"/>
    <dgm:cxn modelId="{4CF70354-8D23-4B03-8D75-7D2653E05ECF}" type="presParOf" srcId="{52A58E99-1F65-46FC-93D4-657D092BBF4A}" destId="{A114ACEE-2668-4FB2-B827-9DF1E1E7625A}" srcOrd="0" destOrd="0" presId="urn:microsoft.com/office/officeart/2008/layout/HorizontalMultiLevelHierarchy"/>
    <dgm:cxn modelId="{50BAF309-A62B-4BD0-A267-8AEC383CBB0F}" type="presParOf" srcId="{A114ACEE-2668-4FB2-B827-9DF1E1E7625A}" destId="{044CAB09-6217-46B1-BE17-76B950757E3D}" srcOrd="0" destOrd="0" presId="urn:microsoft.com/office/officeart/2008/layout/HorizontalMultiLevelHierarchy"/>
    <dgm:cxn modelId="{20CF24DF-CF1B-49D8-910F-70BB861399A8}" type="presParOf" srcId="{52A58E99-1F65-46FC-93D4-657D092BBF4A}" destId="{EFC7D2AD-29A1-46A3-A9C3-B0BC7E14B674}" srcOrd="1" destOrd="0" presId="urn:microsoft.com/office/officeart/2008/layout/HorizontalMultiLevelHierarchy"/>
    <dgm:cxn modelId="{128F409B-C901-4364-A198-A5347033E42D}" type="presParOf" srcId="{EFC7D2AD-29A1-46A3-A9C3-B0BC7E14B674}" destId="{B86BE44F-5931-43A6-960B-BF917F5EDBC9}" srcOrd="0" destOrd="0" presId="urn:microsoft.com/office/officeart/2008/layout/HorizontalMultiLevelHierarchy"/>
    <dgm:cxn modelId="{55FFD9C5-FACB-441D-AD01-38A1BE223DB1}" type="presParOf" srcId="{EFC7D2AD-29A1-46A3-A9C3-B0BC7E14B674}" destId="{B676316E-F73A-4004-9C24-4FC6DDF5155A}" srcOrd="1" destOrd="0" presId="urn:microsoft.com/office/officeart/2008/layout/HorizontalMultiLevelHierarchy"/>
    <dgm:cxn modelId="{A46666EF-6A9D-4E6D-8E7A-D8F5505EF49C}" type="presParOf" srcId="{52A58E99-1F65-46FC-93D4-657D092BBF4A}" destId="{9F18FFFC-9C5C-4E81-95DA-48500198190A}" srcOrd="2" destOrd="0" presId="urn:microsoft.com/office/officeart/2008/layout/HorizontalMultiLevelHierarchy"/>
    <dgm:cxn modelId="{2121B465-8DEC-43EF-9F21-96A91EFF8069}" type="presParOf" srcId="{9F18FFFC-9C5C-4E81-95DA-48500198190A}" destId="{5AE9985C-BD7C-47FE-9595-D67F79900A42}" srcOrd="0" destOrd="0" presId="urn:microsoft.com/office/officeart/2008/layout/HorizontalMultiLevelHierarchy"/>
    <dgm:cxn modelId="{75B57154-8F09-47F1-8A37-2A01E938D35A}" type="presParOf" srcId="{52A58E99-1F65-46FC-93D4-657D092BBF4A}" destId="{7486649C-2FE9-4106-865B-925DBF9CD924}" srcOrd="3" destOrd="0" presId="urn:microsoft.com/office/officeart/2008/layout/HorizontalMultiLevelHierarchy"/>
    <dgm:cxn modelId="{573EB1C0-85A5-4632-A13A-02A1E26C207C}" type="presParOf" srcId="{7486649C-2FE9-4106-865B-925DBF9CD924}" destId="{9BADF13E-89F9-4B6A-BF4D-D344399D93A9}" srcOrd="0" destOrd="0" presId="urn:microsoft.com/office/officeart/2008/layout/HorizontalMultiLevelHierarchy"/>
    <dgm:cxn modelId="{E1078EAC-A9B5-44D3-8E86-29D961F41D00}" type="presParOf" srcId="{7486649C-2FE9-4106-865B-925DBF9CD924}" destId="{941C97B9-EEB1-4CBA-BC3C-FA511C5CAF1E}" srcOrd="1" destOrd="0" presId="urn:microsoft.com/office/officeart/2008/layout/HorizontalMultiLevelHierarchy"/>
    <dgm:cxn modelId="{C39FD025-5AD1-489B-B946-2DF11A6B8E9D}" type="presParOf" srcId="{52A58E99-1F65-46FC-93D4-657D092BBF4A}" destId="{EBE5B2A6-FEEA-4230-92E0-73A08535FB68}" srcOrd="4" destOrd="0" presId="urn:microsoft.com/office/officeart/2008/layout/HorizontalMultiLevelHierarchy"/>
    <dgm:cxn modelId="{587D6BD0-597D-4A97-AF6E-463E17D38987}" type="presParOf" srcId="{EBE5B2A6-FEEA-4230-92E0-73A08535FB68}" destId="{98766BF6-E608-42DD-AA88-1AFCC7C491A3}" srcOrd="0" destOrd="0" presId="urn:microsoft.com/office/officeart/2008/layout/HorizontalMultiLevelHierarchy"/>
    <dgm:cxn modelId="{A4F7F13A-539B-4B29-8376-94A0BD0775BB}" type="presParOf" srcId="{52A58E99-1F65-46FC-93D4-657D092BBF4A}" destId="{89A0A7DF-B5B1-4157-AEE6-F7703D35D048}" srcOrd="5" destOrd="0" presId="urn:microsoft.com/office/officeart/2008/layout/HorizontalMultiLevelHierarchy"/>
    <dgm:cxn modelId="{1EE83109-DEE4-4AA6-8CB4-A8576FB6E22B}" type="presParOf" srcId="{89A0A7DF-B5B1-4157-AEE6-F7703D35D048}" destId="{B524976C-4682-46B4-B2AB-B93D5732D977}" srcOrd="0" destOrd="0" presId="urn:microsoft.com/office/officeart/2008/layout/HorizontalMultiLevelHierarchy"/>
    <dgm:cxn modelId="{2F1A45A8-D12F-4D7A-B476-F57A3212CC9A}" type="presParOf" srcId="{89A0A7DF-B5B1-4157-AEE6-F7703D35D048}" destId="{1A0E5060-2D1C-4A4A-B151-C80E51DC1C90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CC6FCE-B28A-4071-A79F-9A08F5E5261B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42834C-73C0-453C-ACA5-0BDCC10E36C2}">
      <dgm:prSet phldrT="[Text]"/>
      <dgm:spPr/>
      <dgm:t>
        <a:bodyPr/>
        <a:lstStyle/>
        <a:p>
          <a:r>
            <a:rPr lang="cs-CZ" dirty="0" smtClean="0"/>
            <a:t>BLÝSKAT SE</a:t>
          </a:r>
          <a:endParaRPr lang="cs-CZ" dirty="0"/>
        </a:p>
      </dgm:t>
    </dgm:pt>
    <dgm:pt modelId="{9EFC311A-3609-4A44-B370-8D7E35477B4B}" type="parTrans" cxnId="{B753F595-1D8A-4871-A547-CD4A2BBE3EC7}">
      <dgm:prSet/>
      <dgm:spPr/>
      <dgm:t>
        <a:bodyPr/>
        <a:lstStyle/>
        <a:p>
          <a:endParaRPr lang="cs-CZ"/>
        </a:p>
      </dgm:t>
    </dgm:pt>
    <dgm:pt modelId="{8B23AB1F-4EB9-4094-9C7F-5C997A67576A}" type="sibTrans" cxnId="{B753F595-1D8A-4871-A547-CD4A2BBE3EC7}">
      <dgm:prSet/>
      <dgm:spPr/>
      <dgm:t>
        <a:bodyPr/>
        <a:lstStyle/>
        <a:p>
          <a:endParaRPr lang="cs-CZ"/>
        </a:p>
      </dgm:t>
    </dgm:pt>
    <dgm:pt modelId="{D396D707-A87D-48F3-8770-FE28F2DF3B09}">
      <dgm:prSet phldrT="[Text]"/>
      <dgm:spPr/>
      <dgm:t>
        <a:bodyPr/>
        <a:lstStyle/>
        <a:p>
          <a:endParaRPr lang="cs-CZ" dirty="0"/>
        </a:p>
      </dgm:t>
    </dgm:pt>
    <dgm:pt modelId="{5DE6C047-48E1-4874-8C95-7E35A23EFB2B}" type="parTrans" cxnId="{9FA6198C-E179-461D-8D1F-EE400CB0EF0F}">
      <dgm:prSet/>
      <dgm:spPr/>
      <dgm:t>
        <a:bodyPr/>
        <a:lstStyle/>
        <a:p>
          <a:endParaRPr lang="cs-CZ"/>
        </a:p>
      </dgm:t>
    </dgm:pt>
    <dgm:pt modelId="{6FF2EE1F-C92C-4EF5-B20F-49E33325C822}" type="sibTrans" cxnId="{9FA6198C-E179-461D-8D1F-EE400CB0EF0F}">
      <dgm:prSet/>
      <dgm:spPr/>
      <dgm:t>
        <a:bodyPr/>
        <a:lstStyle/>
        <a:p>
          <a:endParaRPr lang="cs-CZ"/>
        </a:p>
      </dgm:t>
    </dgm:pt>
    <dgm:pt modelId="{EF3E8F2A-1ED0-4A4D-9946-67407B3E515A}">
      <dgm:prSet phldrT="[Text]"/>
      <dgm:spPr/>
      <dgm:t>
        <a:bodyPr/>
        <a:lstStyle/>
        <a:p>
          <a:endParaRPr lang="cs-CZ" dirty="0"/>
        </a:p>
      </dgm:t>
    </dgm:pt>
    <dgm:pt modelId="{A709B55A-2B9A-495B-A24A-26EA58C7467C}" type="parTrans" cxnId="{064B6B34-0527-4340-A942-42970D702DC2}">
      <dgm:prSet/>
      <dgm:spPr/>
      <dgm:t>
        <a:bodyPr/>
        <a:lstStyle/>
        <a:p>
          <a:endParaRPr lang="cs-CZ"/>
        </a:p>
      </dgm:t>
    </dgm:pt>
    <dgm:pt modelId="{191C0F0F-4F38-4A29-B14A-3DF0AF4674D0}" type="sibTrans" cxnId="{064B6B34-0527-4340-A942-42970D702DC2}">
      <dgm:prSet/>
      <dgm:spPr/>
      <dgm:t>
        <a:bodyPr/>
        <a:lstStyle/>
        <a:p>
          <a:endParaRPr lang="cs-CZ"/>
        </a:p>
      </dgm:t>
    </dgm:pt>
    <dgm:pt modelId="{2E685689-62E7-41FE-9BF8-9C33EEE84447}">
      <dgm:prSet phldrT="[Text]"/>
      <dgm:spPr/>
      <dgm:t>
        <a:bodyPr/>
        <a:lstStyle/>
        <a:p>
          <a:endParaRPr lang="cs-CZ" dirty="0"/>
        </a:p>
      </dgm:t>
    </dgm:pt>
    <dgm:pt modelId="{6D6F3C1D-A485-4B38-BC36-B7353D26D755}" type="parTrans" cxnId="{CAB76700-FD94-4741-BD95-E18227C04E06}">
      <dgm:prSet/>
      <dgm:spPr/>
      <dgm:t>
        <a:bodyPr/>
        <a:lstStyle/>
        <a:p>
          <a:endParaRPr lang="cs-CZ"/>
        </a:p>
      </dgm:t>
    </dgm:pt>
    <dgm:pt modelId="{198E046D-C46C-41C2-8E59-E14086077C67}" type="sibTrans" cxnId="{CAB76700-FD94-4741-BD95-E18227C04E06}">
      <dgm:prSet/>
      <dgm:spPr/>
      <dgm:t>
        <a:bodyPr/>
        <a:lstStyle/>
        <a:p>
          <a:endParaRPr lang="cs-CZ"/>
        </a:p>
      </dgm:t>
    </dgm:pt>
    <dgm:pt modelId="{40CAA580-2B5E-405F-88B6-611608ECC0F2}" type="pres">
      <dgm:prSet presAssocID="{90CC6FCE-B28A-4071-A79F-9A08F5E5261B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FC8D0AB-64D9-4B1C-B05B-783E7548DCB6}" type="pres">
      <dgm:prSet presAssocID="{5942834C-73C0-453C-ACA5-0BDCC10E36C2}" presName="root1" presStyleCnt="0"/>
      <dgm:spPr/>
    </dgm:pt>
    <dgm:pt modelId="{CC67D07A-B991-4D14-936D-71DAE5B2A573}" type="pres">
      <dgm:prSet presAssocID="{5942834C-73C0-453C-ACA5-0BDCC10E36C2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4C3462C-E490-4264-8EEE-C53F4E3868F6}" type="pres">
      <dgm:prSet presAssocID="{5942834C-73C0-453C-ACA5-0BDCC10E36C2}" presName="level2hierChild" presStyleCnt="0"/>
      <dgm:spPr/>
    </dgm:pt>
    <dgm:pt modelId="{A967C72F-017E-457B-AD16-9D40204811A0}" type="pres">
      <dgm:prSet presAssocID="{5DE6C047-48E1-4874-8C95-7E35A23EFB2B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269C7385-CD33-48BF-963C-E90A8F6B7DBD}" type="pres">
      <dgm:prSet presAssocID="{5DE6C047-48E1-4874-8C95-7E35A23EFB2B}" presName="connTx" presStyleLbl="parChTrans1D2" presStyleIdx="0" presStyleCnt="3"/>
      <dgm:spPr/>
      <dgm:t>
        <a:bodyPr/>
        <a:lstStyle/>
        <a:p>
          <a:endParaRPr lang="cs-CZ"/>
        </a:p>
      </dgm:t>
    </dgm:pt>
    <dgm:pt modelId="{6057C372-8F5F-43F3-A6FC-E7BF376BCB16}" type="pres">
      <dgm:prSet presAssocID="{D396D707-A87D-48F3-8770-FE28F2DF3B09}" presName="root2" presStyleCnt="0"/>
      <dgm:spPr/>
    </dgm:pt>
    <dgm:pt modelId="{8F81C466-BB1B-44A4-A0CE-C45CA6FAE192}" type="pres">
      <dgm:prSet presAssocID="{D396D707-A87D-48F3-8770-FE28F2DF3B09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C8CDBB-7587-42AA-B830-27F36A0EA0A9}" type="pres">
      <dgm:prSet presAssocID="{D396D707-A87D-48F3-8770-FE28F2DF3B09}" presName="level3hierChild" presStyleCnt="0"/>
      <dgm:spPr/>
    </dgm:pt>
    <dgm:pt modelId="{24B43672-36A2-4402-99A0-984AA50DC3DF}" type="pres">
      <dgm:prSet presAssocID="{A709B55A-2B9A-495B-A24A-26EA58C7467C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C235DCD-9E20-4EF9-B635-6517A3F4EA0F}" type="pres">
      <dgm:prSet presAssocID="{A709B55A-2B9A-495B-A24A-26EA58C7467C}" presName="connTx" presStyleLbl="parChTrans1D2" presStyleIdx="1" presStyleCnt="3"/>
      <dgm:spPr/>
      <dgm:t>
        <a:bodyPr/>
        <a:lstStyle/>
        <a:p>
          <a:endParaRPr lang="cs-CZ"/>
        </a:p>
      </dgm:t>
    </dgm:pt>
    <dgm:pt modelId="{59125B79-D866-4F13-9F44-F13C0D040F6E}" type="pres">
      <dgm:prSet presAssocID="{EF3E8F2A-1ED0-4A4D-9946-67407B3E515A}" presName="root2" presStyleCnt="0"/>
      <dgm:spPr/>
    </dgm:pt>
    <dgm:pt modelId="{D4B09291-9884-477E-9843-DB469701EF00}" type="pres">
      <dgm:prSet presAssocID="{EF3E8F2A-1ED0-4A4D-9946-67407B3E515A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B5869CE-E12A-4D32-AF49-56AB1EC06075}" type="pres">
      <dgm:prSet presAssocID="{EF3E8F2A-1ED0-4A4D-9946-67407B3E515A}" presName="level3hierChild" presStyleCnt="0"/>
      <dgm:spPr/>
    </dgm:pt>
    <dgm:pt modelId="{1190C6AA-231E-41CD-B59D-1DBA1099950C}" type="pres">
      <dgm:prSet presAssocID="{6D6F3C1D-A485-4B38-BC36-B7353D26D755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53B3BEE2-90B0-4727-946F-EC042F419FD1}" type="pres">
      <dgm:prSet presAssocID="{6D6F3C1D-A485-4B38-BC36-B7353D26D755}" presName="connTx" presStyleLbl="parChTrans1D2" presStyleIdx="2" presStyleCnt="3"/>
      <dgm:spPr/>
      <dgm:t>
        <a:bodyPr/>
        <a:lstStyle/>
        <a:p>
          <a:endParaRPr lang="cs-CZ"/>
        </a:p>
      </dgm:t>
    </dgm:pt>
    <dgm:pt modelId="{3AE27B4D-31BA-4EBD-B1E2-3B7D755152A7}" type="pres">
      <dgm:prSet presAssocID="{2E685689-62E7-41FE-9BF8-9C33EEE84447}" presName="root2" presStyleCnt="0"/>
      <dgm:spPr/>
    </dgm:pt>
    <dgm:pt modelId="{75394D45-B948-47B1-95B2-4481469565F1}" type="pres">
      <dgm:prSet presAssocID="{2E685689-62E7-41FE-9BF8-9C33EEE84447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B8B3291-0F9C-4311-959E-1D28E979D07D}" type="pres">
      <dgm:prSet presAssocID="{2E685689-62E7-41FE-9BF8-9C33EEE84447}" presName="level3hierChild" presStyleCnt="0"/>
      <dgm:spPr/>
    </dgm:pt>
  </dgm:ptLst>
  <dgm:cxnLst>
    <dgm:cxn modelId="{A7CB3140-8D26-4365-A713-FBD3C95C0BA2}" type="presOf" srcId="{EF3E8F2A-1ED0-4A4D-9946-67407B3E515A}" destId="{D4B09291-9884-477E-9843-DB469701EF00}" srcOrd="0" destOrd="0" presId="urn:microsoft.com/office/officeart/2008/layout/HorizontalMultiLevelHierarchy"/>
    <dgm:cxn modelId="{064B6B34-0527-4340-A942-42970D702DC2}" srcId="{5942834C-73C0-453C-ACA5-0BDCC10E36C2}" destId="{EF3E8F2A-1ED0-4A4D-9946-67407B3E515A}" srcOrd="1" destOrd="0" parTransId="{A709B55A-2B9A-495B-A24A-26EA58C7467C}" sibTransId="{191C0F0F-4F38-4A29-B14A-3DF0AF4674D0}"/>
    <dgm:cxn modelId="{B67BC377-82E7-4C23-B6C1-A70B0320E1D3}" type="presOf" srcId="{6D6F3C1D-A485-4B38-BC36-B7353D26D755}" destId="{1190C6AA-231E-41CD-B59D-1DBA1099950C}" srcOrd="0" destOrd="0" presId="urn:microsoft.com/office/officeart/2008/layout/HorizontalMultiLevelHierarchy"/>
    <dgm:cxn modelId="{7A30D819-7F23-4CB3-902D-69EACD67A12E}" type="presOf" srcId="{90CC6FCE-B28A-4071-A79F-9A08F5E5261B}" destId="{40CAA580-2B5E-405F-88B6-611608ECC0F2}" srcOrd="0" destOrd="0" presId="urn:microsoft.com/office/officeart/2008/layout/HorizontalMultiLevelHierarchy"/>
    <dgm:cxn modelId="{11E20D5D-CC47-49F8-8686-24C80B54B94B}" type="presOf" srcId="{2E685689-62E7-41FE-9BF8-9C33EEE84447}" destId="{75394D45-B948-47B1-95B2-4481469565F1}" srcOrd="0" destOrd="0" presId="urn:microsoft.com/office/officeart/2008/layout/HorizontalMultiLevelHierarchy"/>
    <dgm:cxn modelId="{CAB76700-FD94-4741-BD95-E18227C04E06}" srcId="{5942834C-73C0-453C-ACA5-0BDCC10E36C2}" destId="{2E685689-62E7-41FE-9BF8-9C33EEE84447}" srcOrd="2" destOrd="0" parTransId="{6D6F3C1D-A485-4B38-BC36-B7353D26D755}" sibTransId="{198E046D-C46C-41C2-8E59-E14086077C67}"/>
    <dgm:cxn modelId="{B753F595-1D8A-4871-A547-CD4A2BBE3EC7}" srcId="{90CC6FCE-B28A-4071-A79F-9A08F5E5261B}" destId="{5942834C-73C0-453C-ACA5-0BDCC10E36C2}" srcOrd="0" destOrd="0" parTransId="{9EFC311A-3609-4A44-B370-8D7E35477B4B}" sibTransId="{8B23AB1F-4EB9-4094-9C7F-5C997A67576A}"/>
    <dgm:cxn modelId="{AA449429-5199-420B-8228-7E0DF3C5E7CE}" type="presOf" srcId="{5942834C-73C0-453C-ACA5-0BDCC10E36C2}" destId="{CC67D07A-B991-4D14-936D-71DAE5B2A573}" srcOrd="0" destOrd="0" presId="urn:microsoft.com/office/officeart/2008/layout/HorizontalMultiLevelHierarchy"/>
    <dgm:cxn modelId="{FBDFE38E-BF26-4831-B3E9-BA50AF6170BE}" type="presOf" srcId="{D396D707-A87D-48F3-8770-FE28F2DF3B09}" destId="{8F81C466-BB1B-44A4-A0CE-C45CA6FAE192}" srcOrd="0" destOrd="0" presId="urn:microsoft.com/office/officeart/2008/layout/HorizontalMultiLevelHierarchy"/>
    <dgm:cxn modelId="{DFEDD506-855E-4DE7-A08B-A1CBB87CEE5B}" type="presOf" srcId="{5DE6C047-48E1-4874-8C95-7E35A23EFB2B}" destId="{269C7385-CD33-48BF-963C-E90A8F6B7DBD}" srcOrd="1" destOrd="0" presId="urn:microsoft.com/office/officeart/2008/layout/HorizontalMultiLevelHierarchy"/>
    <dgm:cxn modelId="{2718490A-DCCC-4642-95A5-373CE19FC133}" type="presOf" srcId="{5DE6C047-48E1-4874-8C95-7E35A23EFB2B}" destId="{A967C72F-017E-457B-AD16-9D40204811A0}" srcOrd="0" destOrd="0" presId="urn:microsoft.com/office/officeart/2008/layout/HorizontalMultiLevelHierarchy"/>
    <dgm:cxn modelId="{78663F71-4D07-4FC3-B41C-3616358E43A6}" type="presOf" srcId="{A709B55A-2B9A-495B-A24A-26EA58C7467C}" destId="{EC235DCD-9E20-4EF9-B635-6517A3F4EA0F}" srcOrd="1" destOrd="0" presId="urn:microsoft.com/office/officeart/2008/layout/HorizontalMultiLevelHierarchy"/>
    <dgm:cxn modelId="{63CB99EE-429D-4A54-9163-ADA0D7E77D86}" type="presOf" srcId="{A709B55A-2B9A-495B-A24A-26EA58C7467C}" destId="{24B43672-36A2-4402-99A0-984AA50DC3DF}" srcOrd="0" destOrd="0" presId="urn:microsoft.com/office/officeart/2008/layout/HorizontalMultiLevelHierarchy"/>
    <dgm:cxn modelId="{86CA3415-BB2A-4232-B4CD-3840CE70FD83}" type="presOf" srcId="{6D6F3C1D-A485-4B38-BC36-B7353D26D755}" destId="{53B3BEE2-90B0-4727-946F-EC042F419FD1}" srcOrd="1" destOrd="0" presId="urn:microsoft.com/office/officeart/2008/layout/HorizontalMultiLevelHierarchy"/>
    <dgm:cxn modelId="{9FA6198C-E179-461D-8D1F-EE400CB0EF0F}" srcId="{5942834C-73C0-453C-ACA5-0BDCC10E36C2}" destId="{D396D707-A87D-48F3-8770-FE28F2DF3B09}" srcOrd="0" destOrd="0" parTransId="{5DE6C047-48E1-4874-8C95-7E35A23EFB2B}" sibTransId="{6FF2EE1F-C92C-4EF5-B20F-49E33325C822}"/>
    <dgm:cxn modelId="{5DCFBAAA-BBEE-4B24-9B5D-8D9AA8A5487C}" type="presParOf" srcId="{40CAA580-2B5E-405F-88B6-611608ECC0F2}" destId="{EFC8D0AB-64D9-4B1C-B05B-783E7548DCB6}" srcOrd="0" destOrd="0" presId="urn:microsoft.com/office/officeart/2008/layout/HorizontalMultiLevelHierarchy"/>
    <dgm:cxn modelId="{0DE7CF28-34FE-41CD-9FE3-DFFCF4C2ADDC}" type="presParOf" srcId="{EFC8D0AB-64D9-4B1C-B05B-783E7548DCB6}" destId="{CC67D07A-B991-4D14-936D-71DAE5B2A573}" srcOrd="0" destOrd="0" presId="urn:microsoft.com/office/officeart/2008/layout/HorizontalMultiLevelHierarchy"/>
    <dgm:cxn modelId="{814C35E3-5B7B-4B18-939C-3D10D87CA53E}" type="presParOf" srcId="{EFC8D0AB-64D9-4B1C-B05B-783E7548DCB6}" destId="{54C3462C-E490-4264-8EEE-C53F4E3868F6}" srcOrd="1" destOrd="0" presId="urn:microsoft.com/office/officeart/2008/layout/HorizontalMultiLevelHierarchy"/>
    <dgm:cxn modelId="{401A7D38-6F3D-4467-9B54-CDDF2112B2C9}" type="presParOf" srcId="{54C3462C-E490-4264-8EEE-C53F4E3868F6}" destId="{A967C72F-017E-457B-AD16-9D40204811A0}" srcOrd="0" destOrd="0" presId="urn:microsoft.com/office/officeart/2008/layout/HorizontalMultiLevelHierarchy"/>
    <dgm:cxn modelId="{6BA5D921-3EF4-4863-984D-F23D8B6B8EA4}" type="presParOf" srcId="{A967C72F-017E-457B-AD16-9D40204811A0}" destId="{269C7385-CD33-48BF-963C-E90A8F6B7DBD}" srcOrd="0" destOrd="0" presId="urn:microsoft.com/office/officeart/2008/layout/HorizontalMultiLevelHierarchy"/>
    <dgm:cxn modelId="{A528BC19-2F94-45AA-AE85-A1B3DC82DDE6}" type="presParOf" srcId="{54C3462C-E490-4264-8EEE-C53F4E3868F6}" destId="{6057C372-8F5F-43F3-A6FC-E7BF376BCB16}" srcOrd="1" destOrd="0" presId="urn:microsoft.com/office/officeart/2008/layout/HorizontalMultiLevelHierarchy"/>
    <dgm:cxn modelId="{B0A2A799-4432-4A54-BB3B-9CD3B8EDD3F9}" type="presParOf" srcId="{6057C372-8F5F-43F3-A6FC-E7BF376BCB16}" destId="{8F81C466-BB1B-44A4-A0CE-C45CA6FAE192}" srcOrd="0" destOrd="0" presId="urn:microsoft.com/office/officeart/2008/layout/HorizontalMultiLevelHierarchy"/>
    <dgm:cxn modelId="{2CBDF5C4-8A6B-4A23-ABCB-575A0A526D70}" type="presParOf" srcId="{6057C372-8F5F-43F3-A6FC-E7BF376BCB16}" destId="{1DC8CDBB-7587-42AA-B830-27F36A0EA0A9}" srcOrd="1" destOrd="0" presId="urn:microsoft.com/office/officeart/2008/layout/HorizontalMultiLevelHierarchy"/>
    <dgm:cxn modelId="{74CC1AE2-1387-4B03-9CA7-CC044C844B05}" type="presParOf" srcId="{54C3462C-E490-4264-8EEE-C53F4E3868F6}" destId="{24B43672-36A2-4402-99A0-984AA50DC3DF}" srcOrd="2" destOrd="0" presId="urn:microsoft.com/office/officeart/2008/layout/HorizontalMultiLevelHierarchy"/>
    <dgm:cxn modelId="{FDC89074-9312-449C-83FD-B075E46BA1B9}" type="presParOf" srcId="{24B43672-36A2-4402-99A0-984AA50DC3DF}" destId="{EC235DCD-9E20-4EF9-B635-6517A3F4EA0F}" srcOrd="0" destOrd="0" presId="urn:microsoft.com/office/officeart/2008/layout/HorizontalMultiLevelHierarchy"/>
    <dgm:cxn modelId="{B792F2B9-4452-4BB8-9FFF-DE87D615294C}" type="presParOf" srcId="{54C3462C-E490-4264-8EEE-C53F4E3868F6}" destId="{59125B79-D866-4F13-9F44-F13C0D040F6E}" srcOrd="3" destOrd="0" presId="urn:microsoft.com/office/officeart/2008/layout/HorizontalMultiLevelHierarchy"/>
    <dgm:cxn modelId="{DB081AA5-B9BE-4166-8112-C23DF7F8521D}" type="presParOf" srcId="{59125B79-D866-4F13-9F44-F13C0D040F6E}" destId="{D4B09291-9884-477E-9843-DB469701EF00}" srcOrd="0" destOrd="0" presId="urn:microsoft.com/office/officeart/2008/layout/HorizontalMultiLevelHierarchy"/>
    <dgm:cxn modelId="{371BD41C-8943-4DF6-89AB-1F7561034A38}" type="presParOf" srcId="{59125B79-D866-4F13-9F44-F13C0D040F6E}" destId="{DB5869CE-E12A-4D32-AF49-56AB1EC06075}" srcOrd="1" destOrd="0" presId="urn:microsoft.com/office/officeart/2008/layout/HorizontalMultiLevelHierarchy"/>
    <dgm:cxn modelId="{DADAFF53-6C44-4614-B21E-583BF735082A}" type="presParOf" srcId="{54C3462C-E490-4264-8EEE-C53F4E3868F6}" destId="{1190C6AA-231E-41CD-B59D-1DBA1099950C}" srcOrd="4" destOrd="0" presId="urn:microsoft.com/office/officeart/2008/layout/HorizontalMultiLevelHierarchy"/>
    <dgm:cxn modelId="{06875508-B4A5-40A9-AE2C-6B2D31F1D0A4}" type="presParOf" srcId="{1190C6AA-231E-41CD-B59D-1DBA1099950C}" destId="{53B3BEE2-90B0-4727-946F-EC042F419FD1}" srcOrd="0" destOrd="0" presId="urn:microsoft.com/office/officeart/2008/layout/HorizontalMultiLevelHierarchy"/>
    <dgm:cxn modelId="{382817E3-AEF8-4587-BDFE-6CCC937C9849}" type="presParOf" srcId="{54C3462C-E490-4264-8EEE-C53F4E3868F6}" destId="{3AE27B4D-31BA-4EBD-B1E2-3B7D755152A7}" srcOrd="5" destOrd="0" presId="urn:microsoft.com/office/officeart/2008/layout/HorizontalMultiLevelHierarchy"/>
    <dgm:cxn modelId="{BEE330C7-9311-482D-BF27-6F904256DB32}" type="presParOf" srcId="{3AE27B4D-31BA-4EBD-B1E2-3B7D755152A7}" destId="{75394D45-B948-47B1-95B2-4481469565F1}" srcOrd="0" destOrd="0" presId="urn:microsoft.com/office/officeart/2008/layout/HorizontalMultiLevelHierarchy"/>
    <dgm:cxn modelId="{7251AC65-57CB-49EC-B2E3-85A7910A1CCA}" type="presParOf" srcId="{3AE27B4D-31BA-4EBD-B1E2-3B7D755152A7}" destId="{EB8B3291-0F9C-4311-959E-1D28E979D07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A8ACE1-2F1C-4AF3-9AEE-5F17AE839970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31F3CD3-4C6A-4513-9086-9037828ACF32}">
      <dgm:prSet phldrT="[Text]"/>
      <dgm:spPr/>
      <dgm:t>
        <a:bodyPr/>
        <a:lstStyle/>
        <a:p>
          <a:r>
            <a:rPr lang="cs-CZ" dirty="0" smtClean="0"/>
            <a:t>SLYŠET</a:t>
          </a:r>
          <a:endParaRPr lang="cs-CZ" dirty="0"/>
        </a:p>
      </dgm:t>
    </dgm:pt>
    <dgm:pt modelId="{D1381A8F-0001-4E6E-9EDB-8B29F2707ED0}" type="parTrans" cxnId="{F5861F0D-E578-4818-83DA-4F569F878579}">
      <dgm:prSet/>
      <dgm:spPr/>
      <dgm:t>
        <a:bodyPr/>
        <a:lstStyle/>
        <a:p>
          <a:endParaRPr lang="cs-CZ"/>
        </a:p>
      </dgm:t>
    </dgm:pt>
    <dgm:pt modelId="{F49B5F17-7FEC-49A7-849B-51133A127E39}" type="sibTrans" cxnId="{F5861F0D-E578-4818-83DA-4F569F878579}">
      <dgm:prSet/>
      <dgm:spPr/>
      <dgm:t>
        <a:bodyPr/>
        <a:lstStyle/>
        <a:p>
          <a:endParaRPr lang="cs-CZ"/>
        </a:p>
      </dgm:t>
    </dgm:pt>
    <dgm:pt modelId="{1544BF42-34FA-4C64-8787-6301B3F768A0}">
      <dgm:prSet phldrT="[Text]"/>
      <dgm:spPr/>
      <dgm:t>
        <a:bodyPr/>
        <a:lstStyle/>
        <a:p>
          <a:r>
            <a:rPr lang="cs-CZ" dirty="0" smtClean="0"/>
            <a:t>NESLYŠNĚ</a:t>
          </a:r>
          <a:endParaRPr lang="cs-CZ" dirty="0"/>
        </a:p>
      </dgm:t>
    </dgm:pt>
    <dgm:pt modelId="{7427A552-25DC-4494-A38E-F83D5126C628}" type="parTrans" cxnId="{9D55C9F8-C508-4634-B2C4-D03A9AAB64CB}">
      <dgm:prSet/>
      <dgm:spPr/>
      <dgm:t>
        <a:bodyPr/>
        <a:lstStyle/>
        <a:p>
          <a:endParaRPr lang="cs-CZ"/>
        </a:p>
      </dgm:t>
    </dgm:pt>
    <dgm:pt modelId="{7D7423BC-0C0A-4A11-9646-9A81E721AF09}" type="sibTrans" cxnId="{9D55C9F8-C508-4634-B2C4-D03A9AAB64CB}">
      <dgm:prSet/>
      <dgm:spPr/>
      <dgm:t>
        <a:bodyPr/>
        <a:lstStyle/>
        <a:p>
          <a:endParaRPr lang="cs-CZ"/>
        </a:p>
      </dgm:t>
    </dgm:pt>
    <dgm:pt modelId="{1C8F82BA-FD9D-450E-8797-8C6311B2C852}">
      <dgm:prSet phldrT="[Text]"/>
      <dgm:spPr/>
      <dgm:t>
        <a:bodyPr/>
        <a:lstStyle/>
        <a:p>
          <a:r>
            <a:rPr lang="cs-CZ" dirty="0" smtClean="0"/>
            <a:t>NEDOSLÝCHAT</a:t>
          </a:r>
          <a:endParaRPr lang="cs-CZ" dirty="0"/>
        </a:p>
      </dgm:t>
    </dgm:pt>
    <dgm:pt modelId="{9637244F-84F6-4801-940D-25C7B9B5C5AA}" type="parTrans" cxnId="{0984D263-B35A-4723-83FE-E3350F5CCC07}">
      <dgm:prSet/>
      <dgm:spPr/>
      <dgm:t>
        <a:bodyPr/>
        <a:lstStyle/>
        <a:p>
          <a:endParaRPr lang="cs-CZ"/>
        </a:p>
      </dgm:t>
    </dgm:pt>
    <dgm:pt modelId="{0B2C6776-10D9-4626-84C3-8ED73A613697}" type="sibTrans" cxnId="{0984D263-B35A-4723-83FE-E3350F5CCC07}">
      <dgm:prSet/>
      <dgm:spPr/>
      <dgm:t>
        <a:bodyPr/>
        <a:lstStyle/>
        <a:p>
          <a:endParaRPr lang="cs-CZ"/>
        </a:p>
      </dgm:t>
    </dgm:pt>
    <dgm:pt modelId="{97B5FC44-4C6D-44D4-809E-EF7F45A92292}">
      <dgm:prSet phldrT="[Text]"/>
      <dgm:spPr/>
      <dgm:t>
        <a:bodyPr/>
        <a:lstStyle/>
        <a:p>
          <a:r>
            <a:rPr lang="cs-CZ" dirty="0" smtClean="0"/>
            <a:t>VYSLYŠET</a:t>
          </a:r>
          <a:endParaRPr lang="cs-CZ" dirty="0"/>
        </a:p>
      </dgm:t>
    </dgm:pt>
    <dgm:pt modelId="{87119638-807B-45D9-A363-39C975D7A613}" type="parTrans" cxnId="{482FCE19-391C-471F-939E-BD50D332F6DB}">
      <dgm:prSet/>
      <dgm:spPr/>
      <dgm:t>
        <a:bodyPr/>
        <a:lstStyle/>
        <a:p>
          <a:endParaRPr lang="cs-CZ"/>
        </a:p>
      </dgm:t>
    </dgm:pt>
    <dgm:pt modelId="{CE798CE5-86D0-47D7-9DF5-DEAC5CB630CC}" type="sibTrans" cxnId="{482FCE19-391C-471F-939E-BD50D332F6DB}">
      <dgm:prSet/>
      <dgm:spPr/>
      <dgm:t>
        <a:bodyPr/>
        <a:lstStyle/>
        <a:p>
          <a:endParaRPr lang="cs-CZ"/>
        </a:p>
      </dgm:t>
    </dgm:pt>
    <dgm:pt modelId="{64FFDC31-6AB3-4C9B-9510-A934B929DED8}" type="pres">
      <dgm:prSet presAssocID="{1EA8ACE1-2F1C-4AF3-9AEE-5F17AE839970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256D2E-0CC4-46A5-A799-41E31CF5EA79}" type="pres">
      <dgm:prSet presAssocID="{631F3CD3-4C6A-4513-9086-9037828ACF32}" presName="root1" presStyleCnt="0"/>
      <dgm:spPr/>
    </dgm:pt>
    <dgm:pt modelId="{54FB6936-D501-46F2-9D9F-869E0DDAF3A8}" type="pres">
      <dgm:prSet presAssocID="{631F3CD3-4C6A-4513-9086-9037828ACF32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E1AC93-466E-49ED-AC4E-56FD300E6A9D}" type="pres">
      <dgm:prSet presAssocID="{631F3CD3-4C6A-4513-9086-9037828ACF32}" presName="level2hierChild" presStyleCnt="0"/>
      <dgm:spPr/>
    </dgm:pt>
    <dgm:pt modelId="{2F4C3AA3-BAE7-47E1-A3DD-5E197C272612}" type="pres">
      <dgm:prSet presAssocID="{7427A552-25DC-4494-A38E-F83D5126C628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D1F9B9D5-90E8-4072-99C7-C10FD3F0D847}" type="pres">
      <dgm:prSet presAssocID="{7427A552-25DC-4494-A38E-F83D5126C628}" presName="connTx" presStyleLbl="parChTrans1D2" presStyleIdx="0" presStyleCnt="3"/>
      <dgm:spPr/>
      <dgm:t>
        <a:bodyPr/>
        <a:lstStyle/>
        <a:p>
          <a:endParaRPr lang="cs-CZ"/>
        </a:p>
      </dgm:t>
    </dgm:pt>
    <dgm:pt modelId="{E054F250-569C-4381-A79A-EBD4E20FEF6C}" type="pres">
      <dgm:prSet presAssocID="{1544BF42-34FA-4C64-8787-6301B3F768A0}" presName="root2" presStyleCnt="0"/>
      <dgm:spPr/>
    </dgm:pt>
    <dgm:pt modelId="{7DCD2398-46AF-4F61-B2D7-96B728B08512}" type="pres">
      <dgm:prSet presAssocID="{1544BF42-34FA-4C64-8787-6301B3F768A0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246C70F-7590-4A10-9183-1B163D73D8B3}" type="pres">
      <dgm:prSet presAssocID="{1544BF42-34FA-4C64-8787-6301B3F768A0}" presName="level3hierChild" presStyleCnt="0"/>
      <dgm:spPr/>
    </dgm:pt>
    <dgm:pt modelId="{9870E2F5-EE81-4B95-B638-DE07AB7D389C}" type="pres">
      <dgm:prSet presAssocID="{9637244F-84F6-4801-940D-25C7B9B5C5AA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84EC2D0C-5EA3-48EB-B357-0A7A28AC537B}" type="pres">
      <dgm:prSet presAssocID="{9637244F-84F6-4801-940D-25C7B9B5C5AA}" presName="connTx" presStyleLbl="parChTrans1D2" presStyleIdx="1" presStyleCnt="3"/>
      <dgm:spPr/>
      <dgm:t>
        <a:bodyPr/>
        <a:lstStyle/>
        <a:p>
          <a:endParaRPr lang="cs-CZ"/>
        </a:p>
      </dgm:t>
    </dgm:pt>
    <dgm:pt modelId="{0E19E2B5-8634-4F66-8434-6DBD0C757D0F}" type="pres">
      <dgm:prSet presAssocID="{1C8F82BA-FD9D-450E-8797-8C6311B2C852}" presName="root2" presStyleCnt="0"/>
      <dgm:spPr/>
    </dgm:pt>
    <dgm:pt modelId="{B1382315-EFC0-466D-862E-1589B6CF640B}" type="pres">
      <dgm:prSet presAssocID="{1C8F82BA-FD9D-450E-8797-8C6311B2C852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B78A0E-C820-453B-B730-2782E6B29FC9}" type="pres">
      <dgm:prSet presAssocID="{1C8F82BA-FD9D-450E-8797-8C6311B2C852}" presName="level3hierChild" presStyleCnt="0"/>
      <dgm:spPr/>
    </dgm:pt>
    <dgm:pt modelId="{13693110-60B3-4607-A883-71FC7EA20B63}" type="pres">
      <dgm:prSet presAssocID="{87119638-807B-45D9-A363-39C975D7A613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752D83C7-5601-4C96-8E1E-07E7DA9B9AA6}" type="pres">
      <dgm:prSet presAssocID="{87119638-807B-45D9-A363-39C975D7A613}" presName="connTx" presStyleLbl="parChTrans1D2" presStyleIdx="2" presStyleCnt="3"/>
      <dgm:spPr/>
      <dgm:t>
        <a:bodyPr/>
        <a:lstStyle/>
        <a:p>
          <a:endParaRPr lang="cs-CZ"/>
        </a:p>
      </dgm:t>
    </dgm:pt>
    <dgm:pt modelId="{CD3F4A1C-640A-4395-8E53-451BC9F9105D}" type="pres">
      <dgm:prSet presAssocID="{97B5FC44-4C6D-44D4-809E-EF7F45A92292}" presName="root2" presStyleCnt="0"/>
      <dgm:spPr/>
    </dgm:pt>
    <dgm:pt modelId="{48446827-649D-463B-B6B0-D9967A9E5DBC}" type="pres">
      <dgm:prSet presAssocID="{97B5FC44-4C6D-44D4-809E-EF7F45A92292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A7235B2-5C57-4124-9EFB-2777AFFD234A}" type="pres">
      <dgm:prSet presAssocID="{97B5FC44-4C6D-44D4-809E-EF7F45A92292}" presName="level3hierChild" presStyleCnt="0"/>
      <dgm:spPr/>
    </dgm:pt>
  </dgm:ptLst>
  <dgm:cxnLst>
    <dgm:cxn modelId="{54B3FEFD-94B6-43AE-B6D1-9EAB080B4955}" type="presOf" srcId="{7427A552-25DC-4494-A38E-F83D5126C628}" destId="{2F4C3AA3-BAE7-47E1-A3DD-5E197C272612}" srcOrd="0" destOrd="0" presId="urn:microsoft.com/office/officeart/2008/layout/HorizontalMultiLevelHierarchy"/>
    <dgm:cxn modelId="{9D55C9F8-C508-4634-B2C4-D03A9AAB64CB}" srcId="{631F3CD3-4C6A-4513-9086-9037828ACF32}" destId="{1544BF42-34FA-4C64-8787-6301B3F768A0}" srcOrd="0" destOrd="0" parTransId="{7427A552-25DC-4494-A38E-F83D5126C628}" sibTransId="{7D7423BC-0C0A-4A11-9646-9A81E721AF09}"/>
    <dgm:cxn modelId="{0984D263-B35A-4723-83FE-E3350F5CCC07}" srcId="{631F3CD3-4C6A-4513-9086-9037828ACF32}" destId="{1C8F82BA-FD9D-450E-8797-8C6311B2C852}" srcOrd="1" destOrd="0" parTransId="{9637244F-84F6-4801-940D-25C7B9B5C5AA}" sibTransId="{0B2C6776-10D9-4626-84C3-8ED73A613697}"/>
    <dgm:cxn modelId="{C562DEB3-D916-424A-9373-4398514DCD84}" type="presOf" srcId="{1544BF42-34FA-4C64-8787-6301B3F768A0}" destId="{7DCD2398-46AF-4F61-B2D7-96B728B08512}" srcOrd="0" destOrd="0" presId="urn:microsoft.com/office/officeart/2008/layout/HorizontalMultiLevelHierarchy"/>
    <dgm:cxn modelId="{66F237BA-0222-4F90-B632-9A33419E54E1}" type="presOf" srcId="{1EA8ACE1-2F1C-4AF3-9AEE-5F17AE839970}" destId="{64FFDC31-6AB3-4C9B-9510-A934B929DED8}" srcOrd="0" destOrd="0" presId="urn:microsoft.com/office/officeart/2008/layout/HorizontalMultiLevelHierarchy"/>
    <dgm:cxn modelId="{907D31A2-15E7-4A50-856C-E21294BB0C6E}" type="presOf" srcId="{631F3CD3-4C6A-4513-9086-9037828ACF32}" destId="{54FB6936-D501-46F2-9D9F-869E0DDAF3A8}" srcOrd="0" destOrd="0" presId="urn:microsoft.com/office/officeart/2008/layout/HorizontalMultiLevelHierarchy"/>
    <dgm:cxn modelId="{A51ABD13-F4EC-416F-883E-B059F6C95D8E}" type="presOf" srcId="{9637244F-84F6-4801-940D-25C7B9B5C5AA}" destId="{9870E2F5-EE81-4B95-B638-DE07AB7D389C}" srcOrd="0" destOrd="0" presId="urn:microsoft.com/office/officeart/2008/layout/HorizontalMultiLevelHierarchy"/>
    <dgm:cxn modelId="{7D8E7783-FDF5-4E71-9FAB-47123A61D0BC}" type="presOf" srcId="{87119638-807B-45D9-A363-39C975D7A613}" destId="{752D83C7-5601-4C96-8E1E-07E7DA9B9AA6}" srcOrd="1" destOrd="0" presId="urn:microsoft.com/office/officeart/2008/layout/HorizontalMultiLevelHierarchy"/>
    <dgm:cxn modelId="{9B8507E3-3FF4-4C4A-89F6-E4EBDE2DEDFA}" type="presOf" srcId="{1C8F82BA-FD9D-450E-8797-8C6311B2C852}" destId="{B1382315-EFC0-466D-862E-1589B6CF640B}" srcOrd="0" destOrd="0" presId="urn:microsoft.com/office/officeart/2008/layout/HorizontalMultiLevelHierarchy"/>
    <dgm:cxn modelId="{6C13BAC4-D47A-4DF0-A7BE-38F4ED5D5453}" type="presOf" srcId="{97B5FC44-4C6D-44D4-809E-EF7F45A92292}" destId="{48446827-649D-463B-B6B0-D9967A9E5DBC}" srcOrd="0" destOrd="0" presId="urn:microsoft.com/office/officeart/2008/layout/HorizontalMultiLevelHierarchy"/>
    <dgm:cxn modelId="{F5861F0D-E578-4818-83DA-4F569F878579}" srcId="{1EA8ACE1-2F1C-4AF3-9AEE-5F17AE839970}" destId="{631F3CD3-4C6A-4513-9086-9037828ACF32}" srcOrd="0" destOrd="0" parTransId="{D1381A8F-0001-4E6E-9EDB-8B29F2707ED0}" sibTransId="{F49B5F17-7FEC-49A7-849B-51133A127E39}"/>
    <dgm:cxn modelId="{68AAF51E-C84C-4BF5-9471-0035801B482F}" type="presOf" srcId="{87119638-807B-45D9-A363-39C975D7A613}" destId="{13693110-60B3-4607-A883-71FC7EA20B63}" srcOrd="0" destOrd="0" presId="urn:microsoft.com/office/officeart/2008/layout/HorizontalMultiLevelHierarchy"/>
    <dgm:cxn modelId="{CB49FE48-DF61-43A1-A9D7-618FA0BDAF5E}" type="presOf" srcId="{9637244F-84F6-4801-940D-25C7B9B5C5AA}" destId="{84EC2D0C-5EA3-48EB-B357-0A7A28AC537B}" srcOrd="1" destOrd="0" presId="urn:microsoft.com/office/officeart/2008/layout/HorizontalMultiLevelHierarchy"/>
    <dgm:cxn modelId="{C5DE954F-38FA-450D-98B4-45E8EC8869A0}" type="presOf" srcId="{7427A552-25DC-4494-A38E-F83D5126C628}" destId="{D1F9B9D5-90E8-4072-99C7-C10FD3F0D847}" srcOrd="1" destOrd="0" presId="urn:microsoft.com/office/officeart/2008/layout/HorizontalMultiLevelHierarchy"/>
    <dgm:cxn modelId="{482FCE19-391C-471F-939E-BD50D332F6DB}" srcId="{631F3CD3-4C6A-4513-9086-9037828ACF32}" destId="{97B5FC44-4C6D-44D4-809E-EF7F45A92292}" srcOrd="2" destOrd="0" parTransId="{87119638-807B-45D9-A363-39C975D7A613}" sibTransId="{CE798CE5-86D0-47D7-9DF5-DEAC5CB630CC}"/>
    <dgm:cxn modelId="{2064BD7A-F1F7-4DDD-B05C-617B6360E14C}" type="presParOf" srcId="{64FFDC31-6AB3-4C9B-9510-A934B929DED8}" destId="{8D256D2E-0CC4-46A5-A799-41E31CF5EA79}" srcOrd="0" destOrd="0" presId="urn:microsoft.com/office/officeart/2008/layout/HorizontalMultiLevelHierarchy"/>
    <dgm:cxn modelId="{195780AE-F41D-40E4-9D9F-B78B7AEBE2C0}" type="presParOf" srcId="{8D256D2E-0CC4-46A5-A799-41E31CF5EA79}" destId="{54FB6936-D501-46F2-9D9F-869E0DDAF3A8}" srcOrd="0" destOrd="0" presId="urn:microsoft.com/office/officeart/2008/layout/HorizontalMultiLevelHierarchy"/>
    <dgm:cxn modelId="{A7B7FF0F-73B1-4717-B33B-026F85E49F13}" type="presParOf" srcId="{8D256D2E-0CC4-46A5-A799-41E31CF5EA79}" destId="{6BE1AC93-466E-49ED-AC4E-56FD300E6A9D}" srcOrd="1" destOrd="0" presId="urn:microsoft.com/office/officeart/2008/layout/HorizontalMultiLevelHierarchy"/>
    <dgm:cxn modelId="{DAE2CD47-45DE-4442-AB7B-052A01CD131A}" type="presParOf" srcId="{6BE1AC93-466E-49ED-AC4E-56FD300E6A9D}" destId="{2F4C3AA3-BAE7-47E1-A3DD-5E197C272612}" srcOrd="0" destOrd="0" presId="urn:microsoft.com/office/officeart/2008/layout/HorizontalMultiLevelHierarchy"/>
    <dgm:cxn modelId="{28CCE6A7-79DE-4962-99E3-288A4F6D5AE8}" type="presParOf" srcId="{2F4C3AA3-BAE7-47E1-A3DD-5E197C272612}" destId="{D1F9B9D5-90E8-4072-99C7-C10FD3F0D847}" srcOrd="0" destOrd="0" presId="urn:microsoft.com/office/officeart/2008/layout/HorizontalMultiLevelHierarchy"/>
    <dgm:cxn modelId="{A6DD0E8D-9F27-45E3-88F7-D0A72D7F954C}" type="presParOf" srcId="{6BE1AC93-466E-49ED-AC4E-56FD300E6A9D}" destId="{E054F250-569C-4381-A79A-EBD4E20FEF6C}" srcOrd="1" destOrd="0" presId="urn:microsoft.com/office/officeart/2008/layout/HorizontalMultiLevelHierarchy"/>
    <dgm:cxn modelId="{88271D5B-585A-4727-8F45-F3CCAF50126F}" type="presParOf" srcId="{E054F250-569C-4381-A79A-EBD4E20FEF6C}" destId="{7DCD2398-46AF-4F61-B2D7-96B728B08512}" srcOrd="0" destOrd="0" presId="urn:microsoft.com/office/officeart/2008/layout/HorizontalMultiLevelHierarchy"/>
    <dgm:cxn modelId="{CFDBAE70-7CEE-424E-9FAD-A37F9747BFBF}" type="presParOf" srcId="{E054F250-569C-4381-A79A-EBD4E20FEF6C}" destId="{7246C70F-7590-4A10-9183-1B163D73D8B3}" srcOrd="1" destOrd="0" presId="urn:microsoft.com/office/officeart/2008/layout/HorizontalMultiLevelHierarchy"/>
    <dgm:cxn modelId="{58EB3D92-0CC1-4862-BBBF-EF8CDB8D7CAB}" type="presParOf" srcId="{6BE1AC93-466E-49ED-AC4E-56FD300E6A9D}" destId="{9870E2F5-EE81-4B95-B638-DE07AB7D389C}" srcOrd="2" destOrd="0" presId="urn:microsoft.com/office/officeart/2008/layout/HorizontalMultiLevelHierarchy"/>
    <dgm:cxn modelId="{78B1AAAB-CF19-4A51-98B1-E18C6EFAB4C1}" type="presParOf" srcId="{9870E2F5-EE81-4B95-B638-DE07AB7D389C}" destId="{84EC2D0C-5EA3-48EB-B357-0A7A28AC537B}" srcOrd="0" destOrd="0" presId="urn:microsoft.com/office/officeart/2008/layout/HorizontalMultiLevelHierarchy"/>
    <dgm:cxn modelId="{F68C6014-5153-47C7-B13D-35E96974D5E1}" type="presParOf" srcId="{6BE1AC93-466E-49ED-AC4E-56FD300E6A9D}" destId="{0E19E2B5-8634-4F66-8434-6DBD0C757D0F}" srcOrd="3" destOrd="0" presId="urn:microsoft.com/office/officeart/2008/layout/HorizontalMultiLevelHierarchy"/>
    <dgm:cxn modelId="{08D43B07-AE50-4D9D-8095-D81E7AC1BA84}" type="presParOf" srcId="{0E19E2B5-8634-4F66-8434-6DBD0C757D0F}" destId="{B1382315-EFC0-466D-862E-1589B6CF640B}" srcOrd="0" destOrd="0" presId="urn:microsoft.com/office/officeart/2008/layout/HorizontalMultiLevelHierarchy"/>
    <dgm:cxn modelId="{5CC7B036-B661-44FD-B9B0-EFCA6519F225}" type="presParOf" srcId="{0E19E2B5-8634-4F66-8434-6DBD0C757D0F}" destId="{85B78A0E-C820-453B-B730-2782E6B29FC9}" srcOrd="1" destOrd="0" presId="urn:microsoft.com/office/officeart/2008/layout/HorizontalMultiLevelHierarchy"/>
    <dgm:cxn modelId="{4E446E21-3485-419C-A449-0CAECCB00E8B}" type="presParOf" srcId="{6BE1AC93-466E-49ED-AC4E-56FD300E6A9D}" destId="{13693110-60B3-4607-A883-71FC7EA20B63}" srcOrd="4" destOrd="0" presId="urn:microsoft.com/office/officeart/2008/layout/HorizontalMultiLevelHierarchy"/>
    <dgm:cxn modelId="{F3AD12AC-DE36-49F0-818C-C037047512CD}" type="presParOf" srcId="{13693110-60B3-4607-A883-71FC7EA20B63}" destId="{752D83C7-5601-4C96-8E1E-07E7DA9B9AA6}" srcOrd="0" destOrd="0" presId="urn:microsoft.com/office/officeart/2008/layout/HorizontalMultiLevelHierarchy"/>
    <dgm:cxn modelId="{E3E73F85-2934-488F-99F0-18B5984600EF}" type="presParOf" srcId="{6BE1AC93-466E-49ED-AC4E-56FD300E6A9D}" destId="{CD3F4A1C-640A-4395-8E53-451BC9F9105D}" srcOrd="5" destOrd="0" presId="urn:microsoft.com/office/officeart/2008/layout/HorizontalMultiLevelHierarchy"/>
    <dgm:cxn modelId="{3B9405E4-C9F4-4B6B-B8AA-3C2347F6F223}" type="presParOf" srcId="{CD3F4A1C-640A-4395-8E53-451BC9F9105D}" destId="{48446827-649D-463B-B6B0-D9967A9E5DBC}" srcOrd="0" destOrd="0" presId="urn:microsoft.com/office/officeart/2008/layout/HorizontalMultiLevelHierarchy"/>
    <dgm:cxn modelId="{EC119825-6431-4BDC-9B97-C495BA87FBAA}" type="presParOf" srcId="{CD3F4A1C-640A-4395-8E53-451BC9F9105D}" destId="{9A7235B2-5C57-4124-9EFB-2777AFFD234A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F8835EB-BFDD-4E2F-8AA3-45A98F0CC977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61D8F7-5A09-4AB9-ACD5-78015CF324AA}">
      <dgm:prSet phldrT="[Text]"/>
      <dgm:spPr/>
      <dgm:t>
        <a:bodyPr/>
        <a:lstStyle/>
        <a:p>
          <a:r>
            <a:rPr lang="cs-CZ" dirty="0" smtClean="0"/>
            <a:t>MLÝN</a:t>
          </a:r>
          <a:endParaRPr lang="cs-CZ" dirty="0"/>
        </a:p>
      </dgm:t>
    </dgm:pt>
    <dgm:pt modelId="{84342093-0274-4DAC-9FDE-E26AA16DFCD4}" type="parTrans" cxnId="{1D3A17AB-42D0-44D5-9490-698CEFAA6F8C}">
      <dgm:prSet/>
      <dgm:spPr/>
      <dgm:t>
        <a:bodyPr/>
        <a:lstStyle/>
        <a:p>
          <a:endParaRPr lang="cs-CZ"/>
        </a:p>
      </dgm:t>
    </dgm:pt>
    <dgm:pt modelId="{6F397951-551E-4895-B771-D0DDF4CCC1FE}" type="sibTrans" cxnId="{1D3A17AB-42D0-44D5-9490-698CEFAA6F8C}">
      <dgm:prSet/>
      <dgm:spPr/>
      <dgm:t>
        <a:bodyPr/>
        <a:lstStyle/>
        <a:p>
          <a:endParaRPr lang="cs-CZ"/>
        </a:p>
      </dgm:t>
    </dgm:pt>
    <dgm:pt modelId="{A95FDD1D-FCC0-4DE0-A244-968F060D906A}">
      <dgm:prSet phldrT="[Text]"/>
      <dgm:spPr/>
      <dgm:t>
        <a:bodyPr/>
        <a:lstStyle/>
        <a:p>
          <a:r>
            <a:rPr lang="cs-CZ" dirty="0" smtClean="0"/>
            <a:t>MLYNÁŘSKÝ</a:t>
          </a:r>
          <a:endParaRPr lang="cs-CZ" dirty="0"/>
        </a:p>
      </dgm:t>
    </dgm:pt>
    <dgm:pt modelId="{26998250-9C46-443E-B204-88F472B956E4}" type="parTrans" cxnId="{540787C5-053E-46AC-B7B3-976CF6CA1C45}">
      <dgm:prSet/>
      <dgm:spPr/>
      <dgm:t>
        <a:bodyPr/>
        <a:lstStyle/>
        <a:p>
          <a:endParaRPr lang="cs-CZ"/>
        </a:p>
      </dgm:t>
    </dgm:pt>
    <dgm:pt modelId="{A8CDA3AC-363B-40F8-BB84-E1AAF42F2B57}" type="sibTrans" cxnId="{540787C5-053E-46AC-B7B3-976CF6CA1C45}">
      <dgm:prSet/>
      <dgm:spPr/>
      <dgm:t>
        <a:bodyPr/>
        <a:lstStyle/>
        <a:p>
          <a:endParaRPr lang="cs-CZ"/>
        </a:p>
      </dgm:t>
    </dgm:pt>
    <dgm:pt modelId="{93181385-B83F-4923-97B8-FD67ABA1C15A}">
      <dgm:prSet phldrT="[Text]"/>
      <dgm:spPr/>
      <dgm:t>
        <a:bodyPr/>
        <a:lstStyle/>
        <a:p>
          <a:r>
            <a:rPr lang="cs-CZ" dirty="0" smtClean="0"/>
            <a:t>MLYNÁŘ</a:t>
          </a:r>
          <a:endParaRPr lang="cs-CZ" dirty="0"/>
        </a:p>
      </dgm:t>
    </dgm:pt>
    <dgm:pt modelId="{533A3148-6F7C-4A4F-9607-04D67BD7AD7D}" type="parTrans" cxnId="{A8188989-45B3-4349-83B6-DFE9E3B454BB}">
      <dgm:prSet/>
      <dgm:spPr/>
      <dgm:t>
        <a:bodyPr/>
        <a:lstStyle/>
        <a:p>
          <a:endParaRPr lang="cs-CZ"/>
        </a:p>
      </dgm:t>
    </dgm:pt>
    <dgm:pt modelId="{202338D3-5123-4454-9CE3-12E0D8E38D81}" type="sibTrans" cxnId="{A8188989-45B3-4349-83B6-DFE9E3B454BB}">
      <dgm:prSet/>
      <dgm:spPr/>
      <dgm:t>
        <a:bodyPr/>
        <a:lstStyle/>
        <a:p>
          <a:endParaRPr lang="cs-CZ"/>
        </a:p>
      </dgm:t>
    </dgm:pt>
    <dgm:pt modelId="{69DD7326-A67B-44ED-A89F-29331B5B2486}">
      <dgm:prSet phldrT="[Text]"/>
      <dgm:spPr/>
      <dgm:t>
        <a:bodyPr/>
        <a:lstStyle/>
        <a:p>
          <a:r>
            <a:rPr lang="cs-CZ" dirty="0" smtClean="0"/>
            <a:t>MLÝNICE</a:t>
          </a:r>
          <a:endParaRPr lang="cs-CZ" dirty="0"/>
        </a:p>
      </dgm:t>
    </dgm:pt>
    <dgm:pt modelId="{EC4A505F-7518-4BC6-94B0-6B8731BEBF3F}" type="parTrans" cxnId="{782FF8FA-6AD2-4624-B4FC-F8E09EC95262}">
      <dgm:prSet/>
      <dgm:spPr/>
      <dgm:t>
        <a:bodyPr/>
        <a:lstStyle/>
        <a:p>
          <a:endParaRPr lang="cs-CZ"/>
        </a:p>
      </dgm:t>
    </dgm:pt>
    <dgm:pt modelId="{397AC407-35C0-4D89-A3D4-DDA44ED3418D}" type="sibTrans" cxnId="{782FF8FA-6AD2-4624-B4FC-F8E09EC95262}">
      <dgm:prSet/>
      <dgm:spPr/>
      <dgm:t>
        <a:bodyPr/>
        <a:lstStyle/>
        <a:p>
          <a:endParaRPr lang="cs-CZ"/>
        </a:p>
      </dgm:t>
    </dgm:pt>
    <dgm:pt modelId="{91B1CCBF-9A62-4FE4-9AC2-418CC95A60F7}" type="pres">
      <dgm:prSet presAssocID="{AF8835EB-BFDD-4E2F-8AA3-45A98F0CC97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154217C-E763-41DE-9139-73AC60A0D664}" type="pres">
      <dgm:prSet presAssocID="{8B61D8F7-5A09-4AB9-ACD5-78015CF324AA}" presName="root1" presStyleCnt="0"/>
      <dgm:spPr/>
    </dgm:pt>
    <dgm:pt modelId="{EE59C2F5-BCDA-4C04-8C7E-F0638E5F242A}" type="pres">
      <dgm:prSet presAssocID="{8B61D8F7-5A09-4AB9-ACD5-78015CF324AA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0E2224C-47E9-4144-870F-A99849E18FF8}" type="pres">
      <dgm:prSet presAssocID="{8B61D8F7-5A09-4AB9-ACD5-78015CF324AA}" presName="level2hierChild" presStyleCnt="0"/>
      <dgm:spPr/>
    </dgm:pt>
    <dgm:pt modelId="{726C3887-D54E-4CC2-8A86-ACAF205913AF}" type="pres">
      <dgm:prSet presAssocID="{26998250-9C46-443E-B204-88F472B956E4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25CDF573-8F72-4E3F-8E76-D43DB6EEA646}" type="pres">
      <dgm:prSet presAssocID="{26998250-9C46-443E-B204-88F472B956E4}" presName="connTx" presStyleLbl="parChTrans1D2" presStyleIdx="0" presStyleCnt="3"/>
      <dgm:spPr/>
      <dgm:t>
        <a:bodyPr/>
        <a:lstStyle/>
        <a:p>
          <a:endParaRPr lang="cs-CZ"/>
        </a:p>
      </dgm:t>
    </dgm:pt>
    <dgm:pt modelId="{FFC2C39C-6A73-4191-9935-AD3E1E832D66}" type="pres">
      <dgm:prSet presAssocID="{A95FDD1D-FCC0-4DE0-A244-968F060D906A}" presName="root2" presStyleCnt="0"/>
      <dgm:spPr/>
    </dgm:pt>
    <dgm:pt modelId="{817E4BF9-38F6-4995-82AD-1D4AAD40D3BF}" type="pres">
      <dgm:prSet presAssocID="{A95FDD1D-FCC0-4DE0-A244-968F060D906A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20154E-09EB-4AC0-8B67-878657F92F13}" type="pres">
      <dgm:prSet presAssocID="{A95FDD1D-FCC0-4DE0-A244-968F060D906A}" presName="level3hierChild" presStyleCnt="0"/>
      <dgm:spPr/>
    </dgm:pt>
    <dgm:pt modelId="{B0F912BA-8AB6-46B1-A044-B8605967E76D}" type="pres">
      <dgm:prSet presAssocID="{533A3148-6F7C-4A4F-9607-04D67BD7AD7D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10FCA384-4A2F-4C39-B3CA-80785CD293AB}" type="pres">
      <dgm:prSet presAssocID="{533A3148-6F7C-4A4F-9607-04D67BD7AD7D}" presName="connTx" presStyleLbl="parChTrans1D2" presStyleIdx="1" presStyleCnt="3"/>
      <dgm:spPr/>
      <dgm:t>
        <a:bodyPr/>
        <a:lstStyle/>
        <a:p>
          <a:endParaRPr lang="cs-CZ"/>
        </a:p>
      </dgm:t>
    </dgm:pt>
    <dgm:pt modelId="{212E4F0E-F721-41B3-B7EC-878E26896DB5}" type="pres">
      <dgm:prSet presAssocID="{93181385-B83F-4923-97B8-FD67ABA1C15A}" presName="root2" presStyleCnt="0"/>
      <dgm:spPr/>
    </dgm:pt>
    <dgm:pt modelId="{61A2D453-9AB5-4C38-AF93-D09AFF2084EB}" type="pres">
      <dgm:prSet presAssocID="{93181385-B83F-4923-97B8-FD67ABA1C15A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76436B-4763-4CDB-A837-EEBB0C44E57E}" type="pres">
      <dgm:prSet presAssocID="{93181385-B83F-4923-97B8-FD67ABA1C15A}" presName="level3hierChild" presStyleCnt="0"/>
      <dgm:spPr/>
    </dgm:pt>
    <dgm:pt modelId="{C127BEE0-818C-4D2B-8070-C7F98EDBF8E8}" type="pres">
      <dgm:prSet presAssocID="{EC4A505F-7518-4BC6-94B0-6B8731BEBF3F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DBBB651C-B832-481A-9D47-AB0DC2203DFB}" type="pres">
      <dgm:prSet presAssocID="{EC4A505F-7518-4BC6-94B0-6B8731BEBF3F}" presName="connTx" presStyleLbl="parChTrans1D2" presStyleIdx="2" presStyleCnt="3"/>
      <dgm:spPr/>
      <dgm:t>
        <a:bodyPr/>
        <a:lstStyle/>
        <a:p>
          <a:endParaRPr lang="cs-CZ"/>
        </a:p>
      </dgm:t>
    </dgm:pt>
    <dgm:pt modelId="{F98098C5-3BEF-478E-B2B9-4F4BDCE5500F}" type="pres">
      <dgm:prSet presAssocID="{69DD7326-A67B-44ED-A89F-29331B5B2486}" presName="root2" presStyleCnt="0"/>
      <dgm:spPr/>
    </dgm:pt>
    <dgm:pt modelId="{8FD1665D-F139-4632-8A48-C957E202C6E4}" type="pres">
      <dgm:prSet presAssocID="{69DD7326-A67B-44ED-A89F-29331B5B2486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5F4246D-EF9B-4822-99F1-839949133BCD}" type="pres">
      <dgm:prSet presAssocID="{69DD7326-A67B-44ED-A89F-29331B5B2486}" presName="level3hierChild" presStyleCnt="0"/>
      <dgm:spPr/>
    </dgm:pt>
  </dgm:ptLst>
  <dgm:cxnLst>
    <dgm:cxn modelId="{392EAF6A-ABCF-4443-BE8D-123992BF1829}" type="presOf" srcId="{533A3148-6F7C-4A4F-9607-04D67BD7AD7D}" destId="{10FCA384-4A2F-4C39-B3CA-80785CD293AB}" srcOrd="1" destOrd="0" presId="urn:microsoft.com/office/officeart/2008/layout/HorizontalMultiLevelHierarchy"/>
    <dgm:cxn modelId="{93CFE06C-5A8F-4A6C-BE00-6B8F305D0283}" type="presOf" srcId="{EC4A505F-7518-4BC6-94B0-6B8731BEBF3F}" destId="{C127BEE0-818C-4D2B-8070-C7F98EDBF8E8}" srcOrd="0" destOrd="0" presId="urn:microsoft.com/office/officeart/2008/layout/HorizontalMultiLevelHierarchy"/>
    <dgm:cxn modelId="{0E6F4CA7-C081-405C-9485-9E93B818EE28}" type="presOf" srcId="{93181385-B83F-4923-97B8-FD67ABA1C15A}" destId="{61A2D453-9AB5-4C38-AF93-D09AFF2084EB}" srcOrd="0" destOrd="0" presId="urn:microsoft.com/office/officeart/2008/layout/HorizontalMultiLevelHierarchy"/>
    <dgm:cxn modelId="{A1F61D6F-54FF-4A97-8DFC-B66A0C9A25C8}" type="presOf" srcId="{EC4A505F-7518-4BC6-94B0-6B8731BEBF3F}" destId="{DBBB651C-B832-481A-9D47-AB0DC2203DFB}" srcOrd="1" destOrd="0" presId="urn:microsoft.com/office/officeart/2008/layout/HorizontalMultiLevelHierarchy"/>
    <dgm:cxn modelId="{782FF8FA-6AD2-4624-B4FC-F8E09EC95262}" srcId="{8B61D8F7-5A09-4AB9-ACD5-78015CF324AA}" destId="{69DD7326-A67B-44ED-A89F-29331B5B2486}" srcOrd="2" destOrd="0" parTransId="{EC4A505F-7518-4BC6-94B0-6B8731BEBF3F}" sibTransId="{397AC407-35C0-4D89-A3D4-DDA44ED3418D}"/>
    <dgm:cxn modelId="{3FBFED0D-FA88-4FCF-B006-4CB5F3C1876B}" type="presOf" srcId="{26998250-9C46-443E-B204-88F472B956E4}" destId="{25CDF573-8F72-4E3F-8E76-D43DB6EEA646}" srcOrd="1" destOrd="0" presId="urn:microsoft.com/office/officeart/2008/layout/HorizontalMultiLevelHierarchy"/>
    <dgm:cxn modelId="{540787C5-053E-46AC-B7B3-976CF6CA1C45}" srcId="{8B61D8F7-5A09-4AB9-ACD5-78015CF324AA}" destId="{A95FDD1D-FCC0-4DE0-A244-968F060D906A}" srcOrd="0" destOrd="0" parTransId="{26998250-9C46-443E-B204-88F472B956E4}" sibTransId="{A8CDA3AC-363B-40F8-BB84-E1AAF42F2B57}"/>
    <dgm:cxn modelId="{63B1481B-EB37-4892-B9B9-18F5A5CBC2FF}" type="presOf" srcId="{A95FDD1D-FCC0-4DE0-A244-968F060D906A}" destId="{817E4BF9-38F6-4995-82AD-1D4AAD40D3BF}" srcOrd="0" destOrd="0" presId="urn:microsoft.com/office/officeart/2008/layout/HorizontalMultiLevelHierarchy"/>
    <dgm:cxn modelId="{3E91D997-C424-492E-A539-711663FBD976}" type="presOf" srcId="{533A3148-6F7C-4A4F-9607-04D67BD7AD7D}" destId="{B0F912BA-8AB6-46B1-A044-B8605967E76D}" srcOrd="0" destOrd="0" presId="urn:microsoft.com/office/officeart/2008/layout/HorizontalMultiLevelHierarchy"/>
    <dgm:cxn modelId="{23958891-E5AC-497D-B39E-921A7D99AF82}" type="presOf" srcId="{69DD7326-A67B-44ED-A89F-29331B5B2486}" destId="{8FD1665D-F139-4632-8A48-C957E202C6E4}" srcOrd="0" destOrd="0" presId="urn:microsoft.com/office/officeart/2008/layout/HorizontalMultiLevelHierarchy"/>
    <dgm:cxn modelId="{78FB48F7-F679-47FF-9E8C-99BFF79CB1C0}" type="presOf" srcId="{8B61D8F7-5A09-4AB9-ACD5-78015CF324AA}" destId="{EE59C2F5-BCDA-4C04-8C7E-F0638E5F242A}" srcOrd="0" destOrd="0" presId="urn:microsoft.com/office/officeart/2008/layout/HorizontalMultiLevelHierarchy"/>
    <dgm:cxn modelId="{281DC061-561F-4422-B69C-674655C0BE97}" type="presOf" srcId="{AF8835EB-BFDD-4E2F-8AA3-45A98F0CC977}" destId="{91B1CCBF-9A62-4FE4-9AC2-418CC95A60F7}" srcOrd="0" destOrd="0" presId="urn:microsoft.com/office/officeart/2008/layout/HorizontalMultiLevelHierarchy"/>
    <dgm:cxn modelId="{A8188989-45B3-4349-83B6-DFE9E3B454BB}" srcId="{8B61D8F7-5A09-4AB9-ACD5-78015CF324AA}" destId="{93181385-B83F-4923-97B8-FD67ABA1C15A}" srcOrd="1" destOrd="0" parTransId="{533A3148-6F7C-4A4F-9607-04D67BD7AD7D}" sibTransId="{202338D3-5123-4454-9CE3-12E0D8E38D81}"/>
    <dgm:cxn modelId="{BBA7942B-1768-4E4E-BA4F-FF0A22CC476B}" type="presOf" srcId="{26998250-9C46-443E-B204-88F472B956E4}" destId="{726C3887-D54E-4CC2-8A86-ACAF205913AF}" srcOrd="0" destOrd="0" presId="urn:microsoft.com/office/officeart/2008/layout/HorizontalMultiLevelHierarchy"/>
    <dgm:cxn modelId="{1D3A17AB-42D0-44D5-9490-698CEFAA6F8C}" srcId="{AF8835EB-BFDD-4E2F-8AA3-45A98F0CC977}" destId="{8B61D8F7-5A09-4AB9-ACD5-78015CF324AA}" srcOrd="0" destOrd="0" parTransId="{84342093-0274-4DAC-9FDE-E26AA16DFCD4}" sibTransId="{6F397951-551E-4895-B771-D0DDF4CCC1FE}"/>
    <dgm:cxn modelId="{F9CF6AEE-5790-498E-91A1-47BEEFA43D6B}" type="presParOf" srcId="{91B1CCBF-9A62-4FE4-9AC2-418CC95A60F7}" destId="{6154217C-E763-41DE-9139-73AC60A0D664}" srcOrd="0" destOrd="0" presId="urn:microsoft.com/office/officeart/2008/layout/HorizontalMultiLevelHierarchy"/>
    <dgm:cxn modelId="{13BA5E80-7D53-4DA8-A82D-D4C4C2328DDD}" type="presParOf" srcId="{6154217C-E763-41DE-9139-73AC60A0D664}" destId="{EE59C2F5-BCDA-4C04-8C7E-F0638E5F242A}" srcOrd="0" destOrd="0" presId="urn:microsoft.com/office/officeart/2008/layout/HorizontalMultiLevelHierarchy"/>
    <dgm:cxn modelId="{08AE6B5B-691D-44FD-A73F-A10DA6A5EFC6}" type="presParOf" srcId="{6154217C-E763-41DE-9139-73AC60A0D664}" destId="{10E2224C-47E9-4144-870F-A99849E18FF8}" srcOrd="1" destOrd="0" presId="urn:microsoft.com/office/officeart/2008/layout/HorizontalMultiLevelHierarchy"/>
    <dgm:cxn modelId="{C6FBE405-2950-47E7-A9D4-245AF746CC34}" type="presParOf" srcId="{10E2224C-47E9-4144-870F-A99849E18FF8}" destId="{726C3887-D54E-4CC2-8A86-ACAF205913AF}" srcOrd="0" destOrd="0" presId="urn:microsoft.com/office/officeart/2008/layout/HorizontalMultiLevelHierarchy"/>
    <dgm:cxn modelId="{FE6F84C8-D0EA-400B-8752-822DD992D9E4}" type="presParOf" srcId="{726C3887-D54E-4CC2-8A86-ACAF205913AF}" destId="{25CDF573-8F72-4E3F-8E76-D43DB6EEA646}" srcOrd="0" destOrd="0" presId="urn:microsoft.com/office/officeart/2008/layout/HorizontalMultiLevelHierarchy"/>
    <dgm:cxn modelId="{21EF862B-029C-4FBA-9B7F-E66BF6CDD0CD}" type="presParOf" srcId="{10E2224C-47E9-4144-870F-A99849E18FF8}" destId="{FFC2C39C-6A73-4191-9935-AD3E1E832D66}" srcOrd="1" destOrd="0" presId="urn:microsoft.com/office/officeart/2008/layout/HorizontalMultiLevelHierarchy"/>
    <dgm:cxn modelId="{7869126C-1960-46CB-8FB5-36108A6D613E}" type="presParOf" srcId="{FFC2C39C-6A73-4191-9935-AD3E1E832D66}" destId="{817E4BF9-38F6-4995-82AD-1D4AAD40D3BF}" srcOrd="0" destOrd="0" presId="urn:microsoft.com/office/officeart/2008/layout/HorizontalMultiLevelHierarchy"/>
    <dgm:cxn modelId="{438CA2AF-5A99-424D-81B4-BE22B6ADF205}" type="presParOf" srcId="{FFC2C39C-6A73-4191-9935-AD3E1E832D66}" destId="{2A20154E-09EB-4AC0-8B67-878657F92F13}" srcOrd="1" destOrd="0" presId="urn:microsoft.com/office/officeart/2008/layout/HorizontalMultiLevelHierarchy"/>
    <dgm:cxn modelId="{6AE94EE0-EDDE-41EA-8998-9C8ADB24DC49}" type="presParOf" srcId="{10E2224C-47E9-4144-870F-A99849E18FF8}" destId="{B0F912BA-8AB6-46B1-A044-B8605967E76D}" srcOrd="2" destOrd="0" presId="urn:microsoft.com/office/officeart/2008/layout/HorizontalMultiLevelHierarchy"/>
    <dgm:cxn modelId="{8624DA40-3096-4090-BF82-6B83D5796C5F}" type="presParOf" srcId="{B0F912BA-8AB6-46B1-A044-B8605967E76D}" destId="{10FCA384-4A2F-4C39-B3CA-80785CD293AB}" srcOrd="0" destOrd="0" presId="urn:microsoft.com/office/officeart/2008/layout/HorizontalMultiLevelHierarchy"/>
    <dgm:cxn modelId="{02B5E1AE-D991-47E2-B9F8-1F0C004B0A18}" type="presParOf" srcId="{10E2224C-47E9-4144-870F-A99849E18FF8}" destId="{212E4F0E-F721-41B3-B7EC-878E26896DB5}" srcOrd="3" destOrd="0" presId="urn:microsoft.com/office/officeart/2008/layout/HorizontalMultiLevelHierarchy"/>
    <dgm:cxn modelId="{13E6DA31-05A7-4787-AFF7-52F23035D909}" type="presParOf" srcId="{212E4F0E-F721-41B3-B7EC-878E26896DB5}" destId="{61A2D453-9AB5-4C38-AF93-D09AFF2084EB}" srcOrd="0" destOrd="0" presId="urn:microsoft.com/office/officeart/2008/layout/HorizontalMultiLevelHierarchy"/>
    <dgm:cxn modelId="{AAD3CBA7-B2C4-43ED-9B1B-55198E67A859}" type="presParOf" srcId="{212E4F0E-F721-41B3-B7EC-878E26896DB5}" destId="{8276436B-4763-4CDB-A837-EEBB0C44E57E}" srcOrd="1" destOrd="0" presId="urn:microsoft.com/office/officeart/2008/layout/HorizontalMultiLevelHierarchy"/>
    <dgm:cxn modelId="{4F30DB74-6C86-4A0E-A391-6FD571241418}" type="presParOf" srcId="{10E2224C-47E9-4144-870F-A99849E18FF8}" destId="{C127BEE0-818C-4D2B-8070-C7F98EDBF8E8}" srcOrd="4" destOrd="0" presId="urn:microsoft.com/office/officeart/2008/layout/HorizontalMultiLevelHierarchy"/>
    <dgm:cxn modelId="{403EC00E-8B88-4FAF-A4B2-8802D28981E3}" type="presParOf" srcId="{C127BEE0-818C-4D2B-8070-C7F98EDBF8E8}" destId="{DBBB651C-B832-481A-9D47-AB0DC2203DFB}" srcOrd="0" destOrd="0" presId="urn:microsoft.com/office/officeart/2008/layout/HorizontalMultiLevelHierarchy"/>
    <dgm:cxn modelId="{8D3E7A0F-70ED-4017-A1FE-847D212B3470}" type="presParOf" srcId="{10E2224C-47E9-4144-870F-A99849E18FF8}" destId="{F98098C5-3BEF-478E-B2B9-4F4BDCE5500F}" srcOrd="5" destOrd="0" presId="urn:microsoft.com/office/officeart/2008/layout/HorizontalMultiLevelHierarchy"/>
    <dgm:cxn modelId="{A8DC5739-9954-49BB-AE30-0589055CA19D}" type="presParOf" srcId="{F98098C5-3BEF-478E-B2B9-4F4BDCE5500F}" destId="{8FD1665D-F139-4632-8A48-C957E202C6E4}" srcOrd="0" destOrd="0" presId="urn:microsoft.com/office/officeart/2008/layout/HorizontalMultiLevelHierarchy"/>
    <dgm:cxn modelId="{D49D93CF-4EA5-4E68-A544-51E830E095B4}" type="presParOf" srcId="{F98098C5-3BEF-478E-B2B9-4F4BDCE5500F}" destId="{25F4246D-EF9B-4822-99F1-839949133BC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C618E62-F566-4911-95CD-391F7DD1D33B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7248BA-14B7-4145-A986-9B1F9DEB5810}">
      <dgm:prSet phldrT="[Text]"/>
      <dgm:spPr/>
      <dgm:t>
        <a:bodyPr/>
        <a:lstStyle/>
        <a:p>
          <a:r>
            <a:rPr lang="cs-CZ" dirty="0" smtClean="0"/>
            <a:t>BLÝSKAT SE</a:t>
          </a:r>
          <a:endParaRPr lang="cs-CZ" dirty="0"/>
        </a:p>
      </dgm:t>
    </dgm:pt>
    <dgm:pt modelId="{71E1FD8D-C3C0-4A0F-A5F4-6F5FD6C71ABF}" type="parTrans" cxnId="{81BCE6A1-1D83-4220-AE0B-1E837A6A9D05}">
      <dgm:prSet/>
      <dgm:spPr/>
      <dgm:t>
        <a:bodyPr/>
        <a:lstStyle/>
        <a:p>
          <a:endParaRPr lang="cs-CZ"/>
        </a:p>
      </dgm:t>
    </dgm:pt>
    <dgm:pt modelId="{87D06E0B-7C16-41EF-ACF7-7FFB6D10DB20}" type="sibTrans" cxnId="{81BCE6A1-1D83-4220-AE0B-1E837A6A9D05}">
      <dgm:prSet/>
      <dgm:spPr/>
      <dgm:t>
        <a:bodyPr/>
        <a:lstStyle/>
        <a:p>
          <a:endParaRPr lang="cs-CZ"/>
        </a:p>
      </dgm:t>
    </dgm:pt>
    <dgm:pt modelId="{D5C72EF2-9888-4297-B882-5E6CB61A635F}">
      <dgm:prSet phldrT="[Text]"/>
      <dgm:spPr/>
      <dgm:t>
        <a:bodyPr/>
        <a:lstStyle/>
        <a:p>
          <a:r>
            <a:rPr lang="cs-CZ" dirty="0" smtClean="0"/>
            <a:t>BLÝSKAVICE</a:t>
          </a:r>
          <a:endParaRPr lang="cs-CZ" dirty="0"/>
        </a:p>
      </dgm:t>
    </dgm:pt>
    <dgm:pt modelId="{E7928DA4-9E69-4704-8E80-F58B5B8B3B9F}" type="parTrans" cxnId="{72D1AA02-1931-4218-A52F-E48C2FF38551}">
      <dgm:prSet/>
      <dgm:spPr/>
      <dgm:t>
        <a:bodyPr/>
        <a:lstStyle/>
        <a:p>
          <a:endParaRPr lang="cs-CZ"/>
        </a:p>
      </dgm:t>
    </dgm:pt>
    <dgm:pt modelId="{A8940A35-AA59-4A00-BE8D-1DBE6B453EBC}" type="sibTrans" cxnId="{72D1AA02-1931-4218-A52F-E48C2FF38551}">
      <dgm:prSet/>
      <dgm:spPr/>
      <dgm:t>
        <a:bodyPr/>
        <a:lstStyle/>
        <a:p>
          <a:endParaRPr lang="cs-CZ"/>
        </a:p>
      </dgm:t>
    </dgm:pt>
    <dgm:pt modelId="{7514C7F6-3EB5-4582-BA51-2B8A43CCFB3D}">
      <dgm:prSet phldrT="[Text]"/>
      <dgm:spPr/>
      <dgm:t>
        <a:bodyPr/>
        <a:lstStyle/>
        <a:p>
          <a:r>
            <a:rPr lang="cs-CZ" dirty="0" smtClean="0"/>
            <a:t>ZABLÝSKLO SE</a:t>
          </a:r>
          <a:endParaRPr lang="cs-CZ" dirty="0"/>
        </a:p>
      </dgm:t>
    </dgm:pt>
    <dgm:pt modelId="{5BEEAF76-4808-4A6E-A672-9CD763C38BD5}" type="parTrans" cxnId="{8350576D-4F76-4826-8539-4B89FC1605C4}">
      <dgm:prSet/>
      <dgm:spPr/>
      <dgm:t>
        <a:bodyPr/>
        <a:lstStyle/>
        <a:p>
          <a:endParaRPr lang="cs-CZ"/>
        </a:p>
      </dgm:t>
    </dgm:pt>
    <dgm:pt modelId="{D71D32FC-45A5-4292-A452-550615C5DF1A}" type="sibTrans" cxnId="{8350576D-4F76-4826-8539-4B89FC1605C4}">
      <dgm:prSet/>
      <dgm:spPr/>
      <dgm:t>
        <a:bodyPr/>
        <a:lstStyle/>
        <a:p>
          <a:endParaRPr lang="cs-CZ"/>
        </a:p>
      </dgm:t>
    </dgm:pt>
    <dgm:pt modelId="{22A37954-43A6-40D1-9FFB-BDA077BF82FA}">
      <dgm:prSet phldrT="[Text]"/>
      <dgm:spPr/>
      <dgm:t>
        <a:bodyPr/>
        <a:lstStyle/>
        <a:p>
          <a:r>
            <a:rPr lang="cs-CZ" dirty="0" smtClean="0"/>
            <a:t>VYBLÝSKANÝ</a:t>
          </a:r>
          <a:endParaRPr lang="cs-CZ" dirty="0"/>
        </a:p>
      </dgm:t>
    </dgm:pt>
    <dgm:pt modelId="{1CECF0DA-AD5E-4354-B8A3-8E404C5648D9}" type="sibTrans" cxnId="{BCFC3D75-830D-4BB4-8D8B-F43C5DBE1061}">
      <dgm:prSet/>
      <dgm:spPr/>
      <dgm:t>
        <a:bodyPr/>
        <a:lstStyle/>
        <a:p>
          <a:endParaRPr lang="cs-CZ"/>
        </a:p>
      </dgm:t>
    </dgm:pt>
    <dgm:pt modelId="{AB787BD6-C900-4711-978D-B108B6868B01}" type="parTrans" cxnId="{BCFC3D75-830D-4BB4-8D8B-F43C5DBE1061}">
      <dgm:prSet/>
      <dgm:spPr/>
      <dgm:t>
        <a:bodyPr/>
        <a:lstStyle/>
        <a:p>
          <a:endParaRPr lang="cs-CZ"/>
        </a:p>
      </dgm:t>
    </dgm:pt>
    <dgm:pt modelId="{65CFBA29-6A76-4C5C-9FDA-59D1460A00D1}" type="pres">
      <dgm:prSet presAssocID="{6C618E62-F566-4911-95CD-391F7DD1D33B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05BD85-A0C4-42C4-98A6-0270AA656C61}" type="pres">
      <dgm:prSet presAssocID="{227248BA-14B7-4145-A986-9B1F9DEB5810}" presName="root1" presStyleCnt="0"/>
      <dgm:spPr/>
    </dgm:pt>
    <dgm:pt modelId="{136D19FD-4580-4A5D-9D2B-30C72B4E41B4}" type="pres">
      <dgm:prSet presAssocID="{227248BA-14B7-4145-A986-9B1F9DEB581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4B2CCF-DF9B-483F-87D5-331943AC61A2}" type="pres">
      <dgm:prSet presAssocID="{227248BA-14B7-4145-A986-9B1F9DEB5810}" presName="level2hierChild" presStyleCnt="0"/>
      <dgm:spPr/>
    </dgm:pt>
    <dgm:pt modelId="{CCD9E11B-B356-4971-AADD-9F634F6A8576}" type="pres">
      <dgm:prSet presAssocID="{E7928DA4-9E69-4704-8E80-F58B5B8B3B9F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C0AF538D-6A73-4C91-9A17-C851074C3799}" type="pres">
      <dgm:prSet presAssocID="{E7928DA4-9E69-4704-8E80-F58B5B8B3B9F}" presName="connTx" presStyleLbl="parChTrans1D2" presStyleIdx="0" presStyleCnt="3"/>
      <dgm:spPr/>
      <dgm:t>
        <a:bodyPr/>
        <a:lstStyle/>
        <a:p>
          <a:endParaRPr lang="cs-CZ"/>
        </a:p>
      </dgm:t>
    </dgm:pt>
    <dgm:pt modelId="{3189DC31-3486-42CC-AEF0-4645D3037AE4}" type="pres">
      <dgm:prSet presAssocID="{D5C72EF2-9888-4297-B882-5E6CB61A635F}" presName="root2" presStyleCnt="0"/>
      <dgm:spPr/>
    </dgm:pt>
    <dgm:pt modelId="{FF8F8913-1C9D-425A-964C-75E805ED07A9}" type="pres">
      <dgm:prSet presAssocID="{D5C72EF2-9888-4297-B882-5E6CB61A635F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5CAF60-CBE2-4BF2-B49E-D3D4493E1410}" type="pres">
      <dgm:prSet presAssocID="{D5C72EF2-9888-4297-B882-5E6CB61A635F}" presName="level3hierChild" presStyleCnt="0"/>
      <dgm:spPr/>
    </dgm:pt>
    <dgm:pt modelId="{1139EFD2-BF19-49A3-B0E5-5A2FB409DC9E}" type="pres">
      <dgm:prSet presAssocID="{AB787BD6-C900-4711-978D-B108B6868B01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E4EA048F-6E62-4F1F-A5EA-98C8A8D0D1A5}" type="pres">
      <dgm:prSet presAssocID="{AB787BD6-C900-4711-978D-B108B6868B01}" presName="connTx" presStyleLbl="parChTrans1D2" presStyleIdx="1" presStyleCnt="3"/>
      <dgm:spPr/>
      <dgm:t>
        <a:bodyPr/>
        <a:lstStyle/>
        <a:p>
          <a:endParaRPr lang="cs-CZ"/>
        </a:p>
      </dgm:t>
    </dgm:pt>
    <dgm:pt modelId="{30927D2C-C550-4AF6-B671-6909462CC970}" type="pres">
      <dgm:prSet presAssocID="{22A37954-43A6-40D1-9FFB-BDA077BF82FA}" presName="root2" presStyleCnt="0"/>
      <dgm:spPr/>
    </dgm:pt>
    <dgm:pt modelId="{CEBB18CD-1134-4142-B995-7D0EE8D97FF4}" type="pres">
      <dgm:prSet presAssocID="{22A37954-43A6-40D1-9FFB-BDA077BF82FA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9DCDF1-F692-4E37-BF5F-6B36EF684088}" type="pres">
      <dgm:prSet presAssocID="{22A37954-43A6-40D1-9FFB-BDA077BF82FA}" presName="level3hierChild" presStyleCnt="0"/>
      <dgm:spPr/>
    </dgm:pt>
    <dgm:pt modelId="{A13FC885-CCC0-4991-9D70-5159344BE956}" type="pres">
      <dgm:prSet presAssocID="{5BEEAF76-4808-4A6E-A672-9CD763C38BD5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A3218E6A-2314-4043-8D67-48EBE1E1B036}" type="pres">
      <dgm:prSet presAssocID="{5BEEAF76-4808-4A6E-A672-9CD763C38BD5}" presName="connTx" presStyleLbl="parChTrans1D2" presStyleIdx="2" presStyleCnt="3"/>
      <dgm:spPr/>
      <dgm:t>
        <a:bodyPr/>
        <a:lstStyle/>
        <a:p>
          <a:endParaRPr lang="cs-CZ"/>
        </a:p>
      </dgm:t>
    </dgm:pt>
    <dgm:pt modelId="{8E21F2D6-9F8C-4BB1-9574-74FC0C73C392}" type="pres">
      <dgm:prSet presAssocID="{7514C7F6-3EB5-4582-BA51-2B8A43CCFB3D}" presName="root2" presStyleCnt="0"/>
      <dgm:spPr/>
    </dgm:pt>
    <dgm:pt modelId="{8518E05D-6424-4CA4-BFEA-D729AFF81AFA}" type="pres">
      <dgm:prSet presAssocID="{7514C7F6-3EB5-4582-BA51-2B8A43CCFB3D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B6B1DE1-5B86-401F-8D36-E44766C2EB7D}" type="pres">
      <dgm:prSet presAssocID="{7514C7F6-3EB5-4582-BA51-2B8A43CCFB3D}" presName="level3hierChild" presStyleCnt="0"/>
      <dgm:spPr/>
    </dgm:pt>
  </dgm:ptLst>
  <dgm:cxnLst>
    <dgm:cxn modelId="{DD4EBEF9-4B77-4D18-A257-486068B74529}" type="presOf" srcId="{227248BA-14B7-4145-A986-9B1F9DEB5810}" destId="{136D19FD-4580-4A5D-9D2B-30C72B4E41B4}" srcOrd="0" destOrd="0" presId="urn:microsoft.com/office/officeart/2008/layout/HorizontalMultiLevelHierarchy"/>
    <dgm:cxn modelId="{E8077F46-4CD1-405A-8EC8-D1AF037C6398}" type="presOf" srcId="{6C618E62-F566-4911-95CD-391F7DD1D33B}" destId="{65CFBA29-6A76-4C5C-9FDA-59D1460A00D1}" srcOrd="0" destOrd="0" presId="urn:microsoft.com/office/officeart/2008/layout/HorizontalMultiLevelHierarchy"/>
    <dgm:cxn modelId="{BCFC3D75-830D-4BB4-8D8B-F43C5DBE1061}" srcId="{227248BA-14B7-4145-A986-9B1F9DEB5810}" destId="{22A37954-43A6-40D1-9FFB-BDA077BF82FA}" srcOrd="1" destOrd="0" parTransId="{AB787BD6-C900-4711-978D-B108B6868B01}" sibTransId="{1CECF0DA-AD5E-4354-B8A3-8E404C5648D9}"/>
    <dgm:cxn modelId="{72D1AA02-1931-4218-A52F-E48C2FF38551}" srcId="{227248BA-14B7-4145-A986-9B1F9DEB5810}" destId="{D5C72EF2-9888-4297-B882-5E6CB61A635F}" srcOrd="0" destOrd="0" parTransId="{E7928DA4-9E69-4704-8E80-F58B5B8B3B9F}" sibTransId="{A8940A35-AA59-4A00-BE8D-1DBE6B453EBC}"/>
    <dgm:cxn modelId="{8BC3EE34-A38E-4459-B23D-4388180B429E}" type="presOf" srcId="{E7928DA4-9E69-4704-8E80-F58B5B8B3B9F}" destId="{CCD9E11B-B356-4971-AADD-9F634F6A8576}" srcOrd="0" destOrd="0" presId="urn:microsoft.com/office/officeart/2008/layout/HorizontalMultiLevelHierarchy"/>
    <dgm:cxn modelId="{81BCE6A1-1D83-4220-AE0B-1E837A6A9D05}" srcId="{6C618E62-F566-4911-95CD-391F7DD1D33B}" destId="{227248BA-14B7-4145-A986-9B1F9DEB5810}" srcOrd="0" destOrd="0" parTransId="{71E1FD8D-C3C0-4A0F-A5F4-6F5FD6C71ABF}" sibTransId="{87D06E0B-7C16-41EF-ACF7-7FFB6D10DB20}"/>
    <dgm:cxn modelId="{8350576D-4F76-4826-8539-4B89FC1605C4}" srcId="{227248BA-14B7-4145-A986-9B1F9DEB5810}" destId="{7514C7F6-3EB5-4582-BA51-2B8A43CCFB3D}" srcOrd="2" destOrd="0" parTransId="{5BEEAF76-4808-4A6E-A672-9CD763C38BD5}" sibTransId="{D71D32FC-45A5-4292-A452-550615C5DF1A}"/>
    <dgm:cxn modelId="{A1C064B9-E75C-4EEC-9B80-57D575FF8029}" type="presOf" srcId="{E7928DA4-9E69-4704-8E80-F58B5B8B3B9F}" destId="{C0AF538D-6A73-4C91-9A17-C851074C3799}" srcOrd="1" destOrd="0" presId="urn:microsoft.com/office/officeart/2008/layout/HorizontalMultiLevelHierarchy"/>
    <dgm:cxn modelId="{0F989CC3-9858-4727-9604-4D14378CA778}" type="presOf" srcId="{D5C72EF2-9888-4297-B882-5E6CB61A635F}" destId="{FF8F8913-1C9D-425A-964C-75E805ED07A9}" srcOrd="0" destOrd="0" presId="urn:microsoft.com/office/officeart/2008/layout/HorizontalMultiLevelHierarchy"/>
    <dgm:cxn modelId="{8C9A6227-1251-4328-B3A7-83FF52B6A063}" type="presOf" srcId="{AB787BD6-C900-4711-978D-B108B6868B01}" destId="{1139EFD2-BF19-49A3-B0E5-5A2FB409DC9E}" srcOrd="0" destOrd="0" presId="urn:microsoft.com/office/officeart/2008/layout/HorizontalMultiLevelHierarchy"/>
    <dgm:cxn modelId="{4EA5090A-64E0-47D6-B51B-BFE07B77A049}" type="presOf" srcId="{AB787BD6-C900-4711-978D-B108B6868B01}" destId="{E4EA048F-6E62-4F1F-A5EA-98C8A8D0D1A5}" srcOrd="1" destOrd="0" presId="urn:microsoft.com/office/officeart/2008/layout/HorizontalMultiLevelHierarchy"/>
    <dgm:cxn modelId="{315ACE06-0039-4948-A038-C1F916021900}" type="presOf" srcId="{7514C7F6-3EB5-4582-BA51-2B8A43CCFB3D}" destId="{8518E05D-6424-4CA4-BFEA-D729AFF81AFA}" srcOrd="0" destOrd="0" presId="urn:microsoft.com/office/officeart/2008/layout/HorizontalMultiLevelHierarchy"/>
    <dgm:cxn modelId="{D806E7B6-275A-457F-B038-FE3F27F0ED1A}" type="presOf" srcId="{5BEEAF76-4808-4A6E-A672-9CD763C38BD5}" destId="{A3218E6A-2314-4043-8D67-48EBE1E1B036}" srcOrd="1" destOrd="0" presId="urn:microsoft.com/office/officeart/2008/layout/HorizontalMultiLevelHierarchy"/>
    <dgm:cxn modelId="{0F65F1EF-A921-4F30-97A4-2D6F215DA92C}" type="presOf" srcId="{5BEEAF76-4808-4A6E-A672-9CD763C38BD5}" destId="{A13FC885-CCC0-4991-9D70-5159344BE956}" srcOrd="0" destOrd="0" presId="urn:microsoft.com/office/officeart/2008/layout/HorizontalMultiLevelHierarchy"/>
    <dgm:cxn modelId="{2CC83659-1C5B-4909-968A-38FCC269F90E}" type="presOf" srcId="{22A37954-43A6-40D1-9FFB-BDA077BF82FA}" destId="{CEBB18CD-1134-4142-B995-7D0EE8D97FF4}" srcOrd="0" destOrd="0" presId="urn:microsoft.com/office/officeart/2008/layout/HorizontalMultiLevelHierarchy"/>
    <dgm:cxn modelId="{E4888519-60C4-435E-A0F4-1549CD0603F8}" type="presParOf" srcId="{65CFBA29-6A76-4C5C-9FDA-59D1460A00D1}" destId="{BC05BD85-A0C4-42C4-98A6-0270AA656C61}" srcOrd="0" destOrd="0" presId="urn:microsoft.com/office/officeart/2008/layout/HorizontalMultiLevelHierarchy"/>
    <dgm:cxn modelId="{429F8ADB-C473-4B12-9DDF-9F70E1070EF8}" type="presParOf" srcId="{BC05BD85-A0C4-42C4-98A6-0270AA656C61}" destId="{136D19FD-4580-4A5D-9D2B-30C72B4E41B4}" srcOrd="0" destOrd="0" presId="urn:microsoft.com/office/officeart/2008/layout/HorizontalMultiLevelHierarchy"/>
    <dgm:cxn modelId="{5D97CBAB-311D-4D62-B981-F1398EB11FC1}" type="presParOf" srcId="{BC05BD85-A0C4-42C4-98A6-0270AA656C61}" destId="{764B2CCF-DF9B-483F-87D5-331943AC61A2}" srcOrd="1" destOrd="0" presId="urn:microsoft.com/office/officeart/2008/layout/HorizontalMultiLevelHierarchy"/>
    <dgm:cxn modelId="{20A23099-3C85-464B-A184-0FCA68B24031}" type="presParOf" srcId="{764B2CCF-DF9B-483F-87D5-331943AC61A2}" destId="{CCD9E11B-B356-4971-AADD-9F634F6A8576}" srcOrd="0" destOrd="0" presId="urn:microsoft.com/office/officeart/2008/layout/HorizontalMultiLevelHierarchy"/>
    <dgm:cxn modelId="{5C1BE9BE-3F7B-4011-A9E7-C1B27763F326}" type="presParOf" srcId="{CCD9E11B-B356-4971-AADD-9F634F6A8576}" destId="{C0AF538D-6A73-4C91-9A17-C851074C3799}" srcOrd="0" destOrd="0" presId="urn:microsoft.com/office/officeart/2008/layout/HorizontalMultiLevelHierarchy"/>
    <dgm:cxn modelId="{D3E220E9-D296-4B0A-8DE5-8B7FF587D800}" type="presParOf" srcId="{764B2CCF-DF9B-483F-87D5-331943AC61A2}" destId="{3189DC31-3486-42CC-AEF0-4645D3037AE4}" srcOrd="1" destOrd="0" presId="urn:microsoft.com/office/officeart/2008/layout/HorizontalMultiLevelHierarchy"/>
    <dgm:cxn modelId="{3E7EDAAB-ECC6-49AA-B3C6-244D487DA9E3}" type="presParOf" srcId="{3189DC31-3486-42CC-AEF0-4645D3037AE4}" destId="{FF8F8913-1C9D-425A-964C-75E805ED07A9}" srcOrd="0" destOrd="0" presId="urn:microsoft.com/office/officeart/2008/layout/HorizontalMultiLevelHierarchy"/>
    <dgm:cxn modelId="{1F57CC85-D9F7-4C3B-8AC5-3F99436B6168}" type="presParOf" srcId="{3189DC31-3486-42CC-AEF0-4645D3037AE4}" destId="{195CAF60-CBE2-4BF2-B49E-D3D4493E1410}" srcOrd="1" destOrd="0" presId="urn:microsoft.com/office/officeart/2008/layout/HorizontalMultiLevelHierarchy"/>
    <dgm:cxn modelId="{3476EAC8-C351-431B-980B-961C56BD6C27}" type="presParOf" srcId="{764B2CCF-DF9B-483F-87D5-331943AC61A2}" destId="{1139EFD2-BF19-49A3-B0E5-5A2FB409DC9E}" srcOrd="2" destOrd="0" presId="urn:microsoft.com/office/officeart/2008/layout/HorizontalMultiLevelHierarchy"/>
    <dgm:cxn modelId="{F0EA6269-28A2-4C25-97E8-F411CB233A68}" type="presParOf" srcId="{1139EFD2-BF19-49A3-B0E5-5A2FB409DC9E}" destId="{E4EA048F-6E62-4F1F-A5EA-98C8A8D0D1A5}" srcOrd="0" destOrd="0" presId="urn:microsoft.com/office/officeart/2008/layout/HorizontalMultiLevelHierarchy"/>
    <dgm:cxn modelId="{721AC856-A292-492C-A6B7-13EF736A10BA}" type="presParOf" srcId="{764B2CCF-DF9B-483F-87D5-331943AC61A2}" destId="{30927D2C-C550-4AF6-B671-6909462CC970}" srcOrd="3" destOrd="0" presId="urn:microsoft.com/office/officeart/2008/layout/HorizontalMultiLevelHierarchy"/>
    <dgm:cxn modelId="{EED4BDBB-F5DA-4FF4-972F-F839A183DF5D}" type="presParOf" srcId="{30927D2C-C550-4AF6-B671-6909462CC970}" destId="{CEBB18CD-1134-4142-B995-7D0EE8D97FF4}" srcOrd="0" destOrd="0" presId="urn:microsoft.com/office/officeart/2008/layout/HorizontalMultiLevelHierarchy"/>
    <dgm:cxn modelId="{E98672D9-7F00-40F5-A76D-BAF3A0A18BEE}" type="presParOf" srcId="{30927D2C-C550-4AF6-B671-6909462CC970}" destId="{D29DCDF1-F692-4E37-BF5F-6B36EF684088}" srcOrd="1" destOrd="0" presId="urn:microsoft.com/office/officeart/2008/layout/HorizontalMultiLevelHierarchy"/>
    <dgm:cxn modelId="{0F45BC0B-665F-437F-A852-670619160F56}" type="presParOf" srcId="{764B2CCF-DF9B-483F-87D5-331943AC61A2}" destId="{A13FC885-CCC0-4991-9D70-5159344BE956}" srcOrd="4" destOrd="0" presId="urn:microsoft.com/office/officeart/2008/layout/HorizontalMultiLevelHierarchy"/>
    <dgm:cxn modelId="{FF46A0D6-157D-4B6A-9DBD-F844C1834A28}" type="presParOf" srcId="{A13FC885-CCC0-4991-9D70-5159344BE956}" destId="{A3218E6A-2314-4043-8D67-48EBE1E1B036}" srcOrd="0" destOrd="0" presId="urn:microsoft.com/office/officeart/2008/layout/HorizontalMultiLevelHierarchy"/>
    <dgm:cxn modelId="{58083427-9369-4369-B988-AD5447D0BF70}" type="presParOf" srcId="{764B2CCF-DF9B-483F-87D5-331943AC61A2}" destId="{8E21F2D6-9F8C-4BB1-9574-74FC0C73C392}" srcOrd="5" destOrd="0" presId="urn:microsoft.com/office/officeart/2008/layout/HorizontalMultiLevelHierarchy"/>
    <dgm:cxn modelId="{6B7B250D-F85C-4AA1-971F-751BB63C81D0}" type="presParOf" srcId="{8E21F2D6-9F8C-4BB1-9574-74FC0C73C392}" destId="{8518E05D-6424-4CA4-BFEA-D729AFF81AFA}" srcOrd="0" destOrd="0" presId="urn:microsoft.com/office/officeart/2008/layout/HorizontalMultiLevelHierarchy"/>
    <dgm:cxn modelId="{0786DD9A-EAB0-40B4-A634-D73BB3C5FE76}" type="presParOf" srcId="{8E21F2D6-9F8C-4BB1-9574-74FC0C73C392}" destId="{BB6B1DE1-5B86-401F-8D36-E44766C2EB7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96CB9-D30E-45CE-AA45-2B4148AC028E}">
      <dsp:nvSpPr>
        <dsp:cNvPr id="0" name=""/>
        <dsp:cNvSpPr/>
      </dsp:nvSpPr>
      <dsp:spPr>
        <a:xfrm>
          <a:off x="1462599" y="1196020"/>
          <a:ext cx="268420" cy="5681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4210" y="0"/>
              </a:lnTo>
              <a:lnTo>
                <a:pt x="134210" y="568109"/>
              </a:lnTo>
              <a:lnTo>
                <a:pt x="268420" y="56810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81101" y="1464366"/>
        <a:ext cx="31416" cy="31416"/>
      </dsp:txXfrm>
    </dsp:sp>
    <dsp:sp modelId="{6B66AC58-86BE-4D56-9762-1A29374FBF10}">
      <dsp:nvSpPr>
        <dsp:cNvPr id="0" name=""/>
        <dsp:cNvSpPr/>
      </dsp:nvSpPr>
      <dsp:spPr>
        <a:xfrm>
          <a:off x="1462599" y="1150300"/>
          <a:ext cx="2684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8420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90099" y="1189309"/>
        <a:ext cx="13421" cy="13421"/>
      </dsp:txXfrm>
    </dsp:sp>
    <dsp:sp modelId="{EFEBA8B2-2416-44FB-80FB-66FFF25D6379}">
      <dsp:nvSpPr>
        <dsp:cNvPr id="0" name=""/>
        <dsp:cNvSpPr/>
      </dsp:nvSpPr>
      <dsp:spPr>
        <a:xfrm>
          <a:off x="1462599" y="627910"/>
          <a:ext cx="268420" cy="568109"/>
        </a:xfrm>
        <a:custGeom>
          <a:avLst/>
          <a:gdLst/>
          <a:ahLst/>
          <a:cxnLst/>
          <a:rect l="0" t="0" r="0" b="0"/>
          <a:pathLst>
            <a:path>
              <a:moveTo>
                <a:pt x="0" y="568109"/>
              </a:moveTo>
              <a:lnTo>
                <a:pt x="134210" y="568109"/>
              </a:lnTo>
              <a:lnTo>
                <a:pt x="134210" y="0"/>
              </a:lnTo>
              <a:lnTo>
                <a:pt x="26842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81101" y="896257"/>
        <a:ext cx="31416" cy="31416"/>
      </dsp:txXfrm>
    </dsp:sp>
    <dsp:sp modelId="{5D1CA318-14EF-4D57-95CB-4A4A31EA8CA6}">
      <dsp:nvSpPr>
        <dsp:cNvPr id="0" name=""/>
        <dsp:cNvSpPr/>
      </dsp:nvSpPr>
      <dsp:spPr>
        <a:xfrm rot="16200000">
          <a:off x="39335" y="968776"/>
          <a:ext cx="2392040" cy="4544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MLÝN</a:t>
          </a:r>
          <a:endParaRPr lang="cs-CZ" sz="2900" kern="1200" dirty="0"/>
        </a:p>
      </dsp:txBody>
      <dsp:txXfrm>
        <a:off x="39335" y="968776"/>
        <a:ext cx="2392040" cy="454487"/>
      </dsp:txXfrm>
    </dsp:sp>
    <dsp:sp modelId="{9A02166F-4495-4FC7-AF37-FD56F9C5ED59}">
      <dsp:nvSpPr>
        <dsp:cNvPr id="0" name=""/>
        <dsp:cNvSpPr/>
      </dsp:nvSpPr>
      <dsp:spPr>
        <a:xfrm>
          <a:off x="1731020" y="400666"/>
          <a:ext cx="1490719" cy="4544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1731020" y="400666"/>
        <a:ext cx="1490719" cy="454487"/>
      </dsp:txXfrm>
    </dsp:sp>
    <dsp:sp modelId="{E6971459-7547-4E64-A6F9-B4170F1868FB}">
      <dsp:nvSpPr>
        <dsp:cNvPr id="0" name=""/>
        <dsp:cNvSpPr/>
      </dsp:nvSpPr>
      <dsp:spPr>
        <a:xfrm>
          <a:off x="1731020" y="968776"/>
          <a:ext cx="1490719" cy="4544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1731020" y="968776"/>
        <a:ext cx="1490719" cy="454487"/>
      </dsp:txXfrm>
    </dsp:sp>
    <dsp:sp modelId="{1969CC6B-32EB-403B-8732-EB1B37D0E9EF}">
      <dsp:nvSpPr>
        <dsp:cNvPr id="0" name=""/>
        <dsp:cNvSpPr/>
      </dsp:nvSpPr>
      <dsp:spPr>
        <a:xfrm>
          <a:off x="1731020" y="1536885"/>
          <a:ext cx="1490719" cy="4544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1731020" y="1536885"/>
        <a:ext cx="1490719" cy="4544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5B2A6-FEEA-4230-92E0-73A08535FB68}">
      <dsp:nvSpPr>
        <dsp:cNvPr id="0" name=""/>
        <dsp:cNvSpPr/>
      </dsp:nvSpPr>
      <dsp:spPr>
        <a:xfrm>
          <a:off x="1371016" y="1224136"/>
          <a:ext cx="326262" cy="58146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63131" y="0"/>
              </a:lnTo>
              <a:lnTo>
                <a:pt x="163131" y="581464"/>
              </a:lnTo>
              <a:lnTo>
                <a:pt x="326262" y="58146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17479" y="1498199"/>
        <a:ext cx="33337" cy="33337"/>
      </dsp:txXfrm>
    </dsp:sp>
    <dsp:sp modelId="{9F18FFFC-9C5C-4E81-95DA-48500198190A}">
      <dsp:nvSpPr>
        <dsp:cNvPr id="0" name=""/>
        <dsp:cNvSpPr/>
      </dsp:nvSpPr>
      <dsp:spPr>
        <a:xfrm>
          <a:off x="1371016" y="1178415"/>
          <a:ext cx="3571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78587" y="45720"/>
              </a:lnTo>
              <a:lnTo>
                <a:pt x="178587" y="62280"/>
              </a:lnTo>
              <a:lnTo>
                <a:pt x="357174" y="6228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40664" y="1215197"/>
        <a:ext cx="17877" cy="17877"/>
      </dsp:txXfrm>
    </dsp:sp>
    <dsp:sp modelId="{A114ACEE-2668-4FB2-B827-9DF1E1E7625A}">
      <dsp:nvSpPr>
        <dsp:cNvPr id="0" name=""/>
        <dsp:cNvSpPr/>
      </dsp:nvSpPr>
      <dsp:spPr>
        <a:xfrm>
          <a:off x="1371016" y="642671"/>
          <a:ext cx="326262" cy="581464"/>
        </a:xfrm>
        <a:custGeom>
          <a:avLst/>
          <a:gdLst/>
          <a:ahLst/>
          <a:cxnLst/>
          <a:rect l="0" t="0" r="0" b="0"/>
          <a:pathLst>
            <a:path>
              <a:moveTo>
                <a:pt x="0" y="581464"/>
              </a:moveTo>
              <a:lnTo>
                <a:pt x="163131" y="581464"/>
              </a:lnTo>
              <a:lnTo>
                <a:pt x="163131" y="0"/>
              </a:lnTo>
              <a:lnTo>
                <a:pt x="326262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17479" y="916735"/>
        <a:ext cx="33337" cy="33337"/>
      </dsp:txXfrm>
    </dsp:sp>
    <dsp:sp modelId="{26D9B645-3906-4D04-8987-A05797255BD3}">
      <dsp:nvSpPr>
        <dsp:cNvPr id="0" name=""/>
        <dsp:cNvSpPr/>
      </dsp:nvSpPr>
      <dsp:spPr>
        <a:xfrm rot="5400000" flipV="1">
          <a:off x="-108475" y="968780"/>
          <a:ext cx="2448272" cy="5107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SLYŠET</a:t>
          </a:r>
          <a:endParaRPr lang="cs-CZ" sz="3200" kern="1200" dirty="0"/>
        </a:p>
      </dsp:txBody>
      <dsp:txXfrm rot="10800000">
        <a:off x="-108475" y="968780"/>
        <a:ext cx="2448272" cy="510711"/>
      </dsp:txXfrm>
    </dsp:sp>
    <dsp:sp modelId="{B86BE44F-5931-43A6-960B-BF917F5EDBC9}">
      <dsp:nvSpPr>
        <dsp:cNvPr id="0" name=""/>
        <dsp:cNvSpPr/>
      </dsp:nvSpPr>
      <dsp:spPr>
        <a:xfrm>
          <a:off x="1697278" y="410085"/>
          <a:ext cx="1525763" cy="4651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1697278" y="410085"/>
        <a:ext cx="1525763" cy="465171"/>
      </dsp:txXfrm>
    </dsp:sp>
    <dsp:sp modelId="{9BADF13E-89F9-4B6A-BF4D-D344399D93A9}">
      <dsp:nvSpPr>
        <dsp:cNvPr id="0" name=""/>
        <dsp:cNvSpPr/>
      </dsp:nvSpPr>
      <dsp:spPr>
        <a:xfrm>
          <a:off x="1728190" y="1008110"/>
          <a:ext cx="1525763" cy="4651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1728190" y="1008110"/>
        <a:ext cx="1525763" cy="465171"/>
      </dsp:txXfrm>
    </dsp:sp>
    <dsp:sp modelId="{B524976C-4682-46B4-B2AB-B93D5732D977}">
      <dsp:nvSpPr>
        <dsp:cNvPr id="0" name=""/>
        <dsp:cNvSpPr/>
      </dsp:nvSpPr>
      <dsp:spPr>
        <a:xfrm>
          <a:off x="1697278" y="1573014"/>
          <a:ext cx="1525763" cy="4651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1697278" y="1573014"/>
        <a:ext cx="1525763" cy="4651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0C6AA-231E-41CD-B59D-1DBA1099950C}">
      <dsp:nvSpPr>
        <dsp:cNvPr id="0" name=""/>
        <dsp:cNvSpPr/>
      </dsp:nvSpPr>
      <dsp:spPr>
        <a:xfrm>
          <a:off x="2076705" y="1376040"/>
          <a:ext cx="343019" cy="6536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1509" y="0"/>
              </a:lnTo>
              <a:lnTo>
                <a:pt x="171509" y="653619"/>
              </a:lnTo>
              <a:lnTo>
                <a:pt x="343019" y="6536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229761" y="1684395"/>
        <a:ext cx="36907" cy="36907"/>
      </dsp:txXfrm>
    </dsp:sp>
    <dsp:sp modelId="{24B43672-36A2-4402-99A0-984AA50DC3DF}">
      <dsp:nvSpPr>
        <dsp:cNvPr id="0" name=""/>
        <dsp:cNvSpPr/>
      </dsp:nvSpPr>
      <dsp:spPr>
        <a:xfrm>
          <a:off x="2076705" y="1330320"/>
          <a:ext cx="34301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019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239639" y="1367464"/>
        <a:ext cx="17150" cy="17150"/>
      </dsp:txXfrm>
    </dsp:sp>
    <dsp:sp modelId="{A967C72F-017E-457B-AD16-9D40204811A0}">
      <dsp:nvSpPr>
        <dsp:cNvPr id="0" name=""/>
        <dsp:cNvSpPr/>
      </dsp:nvSpPr>
      <dsp:spPr>
        <a:xfrm>
          <a:off x="2076705" y="722420"/>
          <a:ext cx="343019" cy="653619"/>
        </a:xfrm>
        <a:custGeom>
          <a:avLst/>
          <a:gdLst/>
          <a:ahLst/>
          <a:cxnLst/>
          <a:rect l="0" t="0" r="0" b="0"/>
          <a:pathLst>
            <a:path>
              <a:moveTo>
                <a:pt x="0" y="653619"/>
              </a:moveTo>
              <a:lnTo>
                <a:pt x="171509" y="653619"/>
              </a:lnTo>
              <a:lnTo>
                <a:pt x="171509" y="0"/>
              </a:lnTo>
              <a:lnTo>
                <a:pt x="343019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229761" y="1030776"/>
        <a:ext cx="36907" cy="36907"/>
      </dsp:txXfrm>
    </dsp:sp>
    <dsp:sp modelId="{CC67D07A-B991-4D14-936D-71DAE5B2A573}">
      <dsp:nvSpPr>
        <dsp:cNvPr id="0" name=""/>
        <dsp:cNvSpPr/>
      </dsp:nvSpPr>
      <dsp:spPr>
        <a:xfrm rot="16200000">
          <a:off x="439218" y="1114592"/>
          <a:ext cx="2752080" cy="5228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BLÝSKAT SE</a:t>
          </a:r>
          <a:endParaRPr lang="cs-CZ" sz="3400" kern="1200" dirty="0"/>
        </a:p>
      </dsp:txBody>
      <dsp:txXfrm>
        <a:off x="439218" y="1114592"/>
        <a:ext cx="2752080" cy="522895"/>
      </dsp:txXfrm>
    </dsp:sp>
    <dsp:sp modelId="{8F81C466-BB1B-44A4-A0CE-C45CA6FAE192}">
      <dsp:nvSpPr>
        <dsp:cNvPr id="0" name=""/>
        <dsp:cNvSpPr/>
      </dsp:nvSpPr>
      <dsp:spPr>
        <a:xfrm>
          <a:off x="2419725" y="460973"/>
          <a:ext cx="1715096" cy="5228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2419725" y="460973"/>
        <a:ext cx="1715096" cy="522895"/>
      </dsp:txXfrm>
    </dsp:sp>
    <dsp:sp modelId="{D4B09291-9884-477E-9843-DB469701EF00}">
      <dsp:nvSpPr>
        <dsp:cNvPr id="0" name=""/>
        <dsp:cNvSpPr/>
      </dsp:nvSpPr>
      <dsp:spPr>
        <a:xfrm>
          <a:off x="2419725" y="1114592"/>
          <a:ext cx="1715096" cy="5228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2419725" y="1114592"/>
        <a:ext cx="1715096" cy="522895"/>
      </dsp:txXfrm>
    </dsp:sp>
    <dsp:sp modelId="{75394D45-B948-47B1-95B2-4481469565F1}">
      <dsp:nvSpPr>
        <dsp:cNvPr id="0" name=""/>
        <dsp:cNvSpPr/>
      </dsp:nvSpPr>
      <dsp:spPr>
        <a:xfrm>
          <a:off x="2419725" y="1768211"/>
          <a:ext cx="1715096" cy="5228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>
        <a:off x="2419725" y="1768211"/>
        <a:ext cx="1715096" cy="5228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693110-60B3-4607-A883-71FC7EA20B63}">
      <dsp:nvSpPr>
        <dsp:cNvPr id="0" name=""/>
        <dsp:cNvSpPr/>
      </dsp:nvSpPr>
      <dsp:spPr>
        <a:xfrm>
          <a:off x="1086848" y="1094420"/>
          <a:ext cx="272817" cy="5198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36408" y="0"/>
              </a:lnTo>
              <a:lnTo>
                <a:pt x="136408" y="519849"/>
              </a:lnTo>
              <a:lnTo>
                <a:pt x="272817" y="51984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08580" y="1339667"/>
        <a:ext cx="29354" cy="29354"/>
      </dsp:txXfrm>
    </dsp:sp>
    <dsp:sp modelId="{9870E2F5-EE81-4B95-B638-DE07AB7D389C}">
      <dsp:nvSpPr>
        <dsp:cNvPr id="0" name=""/>
        <dsp:cNvSpPr/>
      </dsp:nvSpPr>
      <dsp:spPr>
        <a:xfrm>
          <a:off x="1086848" y="1048699"/>
          <a:ext cx="2728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2817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16436" y="1087599"/>
        <a:ext cx="13640" cy="13640"/>
      </dsp:txXfrm>
    </dsp:sp>
    <dsp:sp modelId="{2F4C3AA3-BAE7-47E1-A3DD-5E197C272612}">
      <dsp:nvSpPr>
        <dsp:cNvPr id="0" name=""/>
        <dsp:cNvSpPr/>
      </dsp:nvSpPr>
      <dsp:spPr>
        <a:xfrm>
          <a:off x="1086848" y="574570"/>
          <a:ext cx="272817" cy="519849"/>
        </a:xfrm>
        <a:custGeom>
          <a:avLst/>
          <a:gdLst/>
          <a:ahLst/>
          <a:cxnLst/>
          <a:rect l="0" t="0" r="0" b="0"/>
          <a:pathLst>
            <a:path>
              <a:moveTo>
                <a:pt x="0" y="519849"/>
              </a:moveTo>
              <a:lnTo>
                <a:pt x="136408" y="519849"/>
              </a:lnTo>
              <a:lnTo>
                <a:pt x="136408" y="0"/>
              </a:lnTo>
              <a:lnTo>
                <a:pt x="27281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08580" y="819818"/>
        <a:ext cx="29354" cy="29354"/>
      </dsp:txXfrm>
    </dsp:sp>
    <dsp:sp modelId="{54FB6936-D501-46F2-9D9F-869E0DDAF3A8}">
      <dsp:nvSpPr>
        <dsp:cNvPr id="0" name=""/>
        <dsp:cNvSpPr/>
      </dsp:nvSpPr>
      <dsp:spPr>
        <a:xfrm rot="16200000">
          <a:off x="-215511" y="886480"/>
          <a:ext cx="2188840" cy="4158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SLYŠET</a:t>
          </a:r>
          <a:endParaRPr lang="cs-CZ" sz="2700" kern="1200" dirty="0"/>
        </a:p>
      </dsp:txBody>
      <dsp:txXfrm>
        <a:off x="-215511" y="886480"/>
        <a:ext cx="2188840" cy="415879"/>
      </dsp:txXfrm>
    </dsp:sp>
    <dsp:sp modelId="{7DCD2398-46AF-4F61-B2D7-96B728B08512}">
      <dsp:nvSpPr>
        <dsp:cNvPr id="0" name=""/>
        <dsp:cNvSpPr/>
      </dsp:nvSpPr>
      <dsp:spPr>
        <a:xfrm>
          <a:off x="1359665" y="366630"/>
          <a:ext cx="1364085" cy="4158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NESLYŠNĚ</a:t>
          </a:r>
          <a:endParaRPr lang="cs-CZ" sz="1800" kern="1200" dirty="0"/>
        </a:p>
      </dsp:txBody>
      <dsp:txXfrm>
        <a:off x="1359665" y="366630"/>
        <a:ext cx="1364085" cy="415879"/>
      </dsp:txXfrm>
    </dsp:sp>
    <dsp:sp modelId="{B1382315-EFC0-466D-862E-1589B6CF640B}">
      <dsp:nvSpPr>
        <dsp:cNvPr id="0" name=""/>
        <dsp:cNvSpPr/>
      </dsp:nvSpPr>
      <dsp:spPr>
        <a:xfrm>
          <a:off x="1359665" y="886480"/>
          <a:ext cx="1364085" cy="4158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NEDOSLÝCHAT</a:t>
          </a:r>
          <a:endParaRPr lang="cs-CZ" sz="1800" kern="1200" dirty="0"/>
        </a:p>
      </dsp:txBody>
      <dsp:txXfrm>
        <a:off x="1359665" y="886480"/>
        <a:ext cx="1364085" cy="415879"/>
      </dsp:txXfrm>
    </dsp:sp>
    <dsp:sp modelId="{48446827-649D-463B-B6B0-D9967A9E5DBC}">
      <dsp:nvSpPr>
        <dsp:cNvPr id="0" name=""/>
        <dsp:cNvSpPr/>
      </dsp:nvSpPr>
      <dsp:spPr>
        <a:xfrm>
          <a:off x="1359665" y="1406329"/>
          <a:ext cx="1364085" cy="4158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VYSLYŠET</a:t>
          </a:r>
          <a:endParaRPr lang="cs-CZ" sz="1800" kern="1200" dirty="0"/>
        </a:p>
      </dsp:txBody>
      <dsp:txXfrm>
        <a:off x="1359665" y="1406329"/>
        <a:ext cx="1364085" cy="4158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27BEE0-818C-4D2B-8070-C7F98EDBF8E8}">
      <dsp:nvSpPr>
        <dsp:cNvPr id="0" name=""/>
        <dsp:cNvSpPr/>
      </dsp:nvSpPr>
      <dsp:spPr>
        <a:xfrm>
          <a:off x="1589544" y="1152128"/>
          <a:ext cx="287202" cy="5472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43601" y="0"/>
              </a:lnTo>
              <a:lnTo>
                <a:pt x="143601" y="547260"/>
              </a:lnTo>
              <a:lnTo>
                <a:pt x="287202" y="54726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17695" y="1410307"/>
        <a:ext cx="30902" cy="30902"/>
      </dsp:txXfrm>
    </dsp:sp>
    <dsp:sp modelId="{B0F912BA-8AB6-46B1-A044-B8605967E76D}">
      <dsp:nvSpPr>
        <dsp:cNvPr id="0" name=""/>
        <dsp:cNvSpPr/>
      </dsp:nvSpPr>
      <dsp:spPr>
        <a:xfrm>
          <a:off x="1589544" y="1106408"/>
          <a:ext cx="28720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7202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25966" y="1144947"/>
        <a:ext cx="14360" cy="14360"/>
      </dsp:txXfrm>
    </dsp:sp>
    <dsp:sp modelId="{726C3887-D54E-4CC2-8A86-ACAF205913AF}">
      <dsp:nvSpPr>
        <dsp:cNvPr id="0" name=""/>
        <dsp:cNvSpPr/>
      </dsp:nvSpPr>
      <dsp:spPr>
        <a:xfrm>
          <a:off x="1589544" y="604867"/>
          <a:ext cx="287202" cy="547260"/>
        </a:xfrm>
        <a:custGeom>
          <a:avLst/>
          <a:gdLst/>
          <a:ahLst/>
          <a:cxnLst/>
          <a:rect l="0" t="0" r="0" b="0"/>
          <a:pathLst>
            <a:path>
              <a:moveTo>
                <a:pt x="0" y="547260"/>
              </a:moveTo>
              <a:lnTo>
                <a:pt x="143601" y="547260"/>
              </a:lnTo>
              <a:lnTo>
                <a:pt x="143601" y="0"/>
              </a:lnTo>
              <a:lnTo>
                <a:pt x="287202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17695" y="863046"/>
        <a:ext cx="30902" cy="30902"/>
      </dsp:txXfrm>
    </dsp:sp>
    <dsp:sp modelId="{EE59C2F5-BCDA-4C04-8C7E-F0638E5F242A}">
      <dsp:nvSpPr>
        <dsp:cNvPr id="0" name=""/>
        <dsp:cNvSpPr/>
      </dsp:nvSpPr>
      <dsp:spPr>
        <a:xfrm rot="16200000">
          <a:off x="218512" y="933223"/>
          <a:ext cx="2304256" cy="437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MLÝN</a:t>
          </a:r>
          <a:endParaRPr lang="cs-CZ" sz="2800" kern="1200" dirty="0"/>
        </a:p>
      </dsp:txBody>
      <dsp:txXfrm>
        <a:off x="218512" y="933223"/>
        <a:ext cx="2304256" cy="437808"/>
      </dsp:txXfrm>
    </dsp:sp>
    <dsp:sp modelId="{817E4BF9-38F6-4995-82AD-1D4AAD40D3BF}">
      <dsp:nvSpPr>
        <dsp:cNvPr id="0" name=""/>
        <dsp:cNvSpPr/>
      </dsp:nvSpPr>
      <dsp:spPr>
        <a:xfrm>
          <a:off x="1876747" y="385962"/>
          <a:ext cx="1436012" cy="437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MLYNÁŘSKÝ</a:t>
          </a:r>
          <a:endParaRPr lang="cs-CZ" sz="2200" kern="1200" dirty="0"/>
        </a:p>
      </dsp:txBody>
      <dsp:txXfrm>
        <a:off x="1876747" y="385962"/>
        <a:ext cx="1436012" cy="437808"/>
      </dsp:txXfrm>
    </dsp:sp>
    <dsp:sp modelId="{61A2D453-9AB5-4C38-AF93-D09AFF2084EB}">
      <dsp:nvSpPr>
        <dsp:cNvPr id="0" name=""/>
        <dsp:cNvSpPr/>
      </dsp:nvSpPr>
      <dsp:spPr>
        <a:xfrm>
          <a:off x="1876747" y="933223"/>
          <a:ext cx="1436012" cy="437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MLYNÁŘ</a:t>
          </a:r>
          <a:endParaRPr lang="cs-CZ" sz="2200" kern="1200" dirty="0"/>
        </a:p>
      </dsp:txBody>
      <dsp:txXfrm>
        <a:off x="1876747" y="933223"/>
        <a:ext cx="1436012" cy="437808"/>
      </dsp:txXfrm>
    </dsp:sp>
    <dsp:sp modelId="{8FD1665D-F139-4632-8A48-C957E202C6E4}">
      <dsp:nvSpPr>
        <dsp:cNvPr id="0" name=""/>
        <dsp:cNvSpPr/>
      </dsp:nvSpPr>
      <dsp:spPr>
        <a:xfrm>
          <a:off x="1876747" y="1480484"/>
          <a:ext cx="1436012" cy="4378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MLÝNICE</a:t>
          </a:r>
          <a:endParaRPr lang="cs-CZ" sz="2200" kern="1200" dirty="0"/>
        </a:p>
      </dsp:txBody>
      <dsp:txXfrm>
        <a:off x="1876747" y="1480484"/>
        <a:ext cx="1436012" cy="4378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FC885-CCC0-4991-9D70-5159344BE956}">
      <dsp:nvSpPr>
        <dsp:cNvPr id="0" name=""/>
        <dsp:cNvSpPr/>
      </dsp:nvSpPr>
      <dsp:spPr>
        <a:xfrm>
          <a:off x="1461448" y="1188132"/>
          <a:ext cx="296177" cy="5643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48088" y="0"/>
              </a:lnTo>
              <a:lnTo>
                <a:pt x="148088" y="564362"/>
              </a:lnTo>
              <a:lnTo>
                <a:pt x="296177" y="5643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93603" y="1454379"/>
        <a:ext cx="31867" cy="31867"/>
      </dsp:txXfrm>
    </dsp:sp>
    <dsp:sp modelId="{1139EFD2-BF19-49A3-B0E5-5A2FB409DC9E}">
      <dsp:nvSpPr>
        <dsp:cNvPr id="0" name=""/>
        <dsp:cNvSpPr/>
      </dsp:nvSpPr>
      <dsp:spPr>
        <a:xfrm>
          <a:off x="1461448" y="1142412"/>
          <a:ext cx="2961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6177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602132" y="1180727"/>
        <a:ext cx="14808" cy="14808"/>
      </dsp:txXfrm>
    </dsp:sp>
    <dsp:sp modelId="{CCD9E11B-B356-4971-AADD-9F634F6A8576}">
      <dsp:nvSpPr>
        <dsp:cNvPr id="0" name=""/>
        <dsp:cNvSpPr/>
      </dsp:nvSpPr>
      <dsp:spPr>
        <a:xfrm>
          <a:off x="1461448" y="623769"/>
          <a:ext cx="296177" cy="564362"/>
        </a:xfrm>
        <a:custGeom>
          <a:avLst/>
          <a:gdLst/>
          <a:ahLst/>
          <a:cxnLst/>
          <a:rect l="0" t="0" r="0" b="0"/>
          <a:pathLst>
            <a:path>
              <a:moveTo>
                <a:pt x="0" y="564362"/>
              </a:moveTo>
              <a:lnTo>
                <a:pt x="148088" y="564362"/>
              </a:lnTo>
              <a:lnTo>
                <a:pt x="148088" y="0"/>
              </a:lnTo>
              <a:lnTo>
                <a:pt x="296177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593603" y="890016"/>
        <a:ext cx="31867" cy="31867"/>
      </dsp:txXfrm>
    </dsp:sp>
    <dsp:sp modelId="{136D19FD-4580-4A5D-9D2B-30C72B4E41B4}">
      <dsp:nvSpPr>
        <dsp:cNvPr id="0" name=""/>
        <dsp:cNvSpPr/>
      </dsp:nvSpPr>
      <dsp:spPr>
        <a:xfrm rot="16200000">
          <a:off x="47571" y="962386"/>
          <a:ext cx="2376264" cy="4514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BLÝSKAT SE</a:t>
          </a:r>
          <a:endParaRPr lang="cs-CZ" sz="2900" kern="1200" dirty="0"/>
        </a:p>
      </dsp:txBody>
      <dsp:txXfrm>
        <a:off x="47571" y="962386"/>
        <a:ext cx="2376264" cy="451490"/>
      </dsp:txXfrm>
    </dsp:sp>
    <dsp:sp modelId="{FF8F8913-1C9D-425A-964C-75E805ED07A9}">
      <dsp:nvSpPr>
        <dsp:cNvPr id="0" name=""/>
        <dsp:cNvSpPr/>
      </dsp:nvSpPr>
      <dsp:spPr>
        <a:xfrm>
          <a:off x="1757625" y="398024"/>
          <a:ext cx="1480887" cy="4514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BLÝSKAVICE</a:t>
          </a:r>
          <a:endParaRPr lang="cs-CZ" sz="2000" kern="1200" dirty="0"/>
        </a:p>
      </dsp:txBody>
      <dsp:txXfrm>
        <a:off x="1757625" y="398024"/>
        <a:ext cx="1480887" cy="451490"/>
      </dsp:txXfrm>
    </dsp:sp>
    <dsp:sp modelId="{CEBB18CD-1134-4142-B995-7D0EE8D97FF4}">
      <dsp:nvSpPr>
        <dsp:cNvPr id="0" name=""/>
        <dsp:cNvSpPr/>
      </dsp:nvSpPr>
      <dsp:spPr>
        <a:xfrm>
          <a:off x="1757625" y="962386"/>
          <a:ext cx="1480887" cy="4514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VYBLÝSKANÝ</a:t>
          </a:r>
          <a:endParaRPr lang="cs-CZ" sz="2000" kern="1200" dirty="0"/>
        </a:p>
      </dsp:txBody>
      <dsp:txXfrm>
        <a:off x="1757625" y="962386"/>
        <a:ext cx="1480887" cy="451490"/>
      </dsp:txXfrm>
    </dsp:sp>
    <dsp:sp modelId="{8518E05D-6424-4CA4-BFEA-D729AFF81AFA}">
      <dsp:nvSpPr>
        <dsp:cNvPr id="0" name=""/>
        <dsp:cNvSpPr/>
      </dsp:nvSpPr>
      <dsp:spPr>
        <a:xfrm>
          <a:off x="1757625" y="1526749"/>
          <a:ext cx="1480887" cy="4514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ZABLÝSKLO SE</a:t>
          </a:r>
          <a:endParaRPr lang="cs-CZ" sz="2000" kern="1200" dirty="0"/>
        </a:p>
      </dsp:txBody>
      <dsp:txXfrm>
        <a:off x="1757625" y="1526749"/>
        <a:ext cx="1480887" cy="451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419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115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446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226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289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300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229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962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364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532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084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9614A2-C247-4426-BB31-FE4E8710E2C2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BD54C-3325-47C0-98CC-CFAABA2C24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936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audio" Target="../media/audio1.wav"/><Relationship Id="rId16" Type="http://schemas.openxmlformats.org/officeDocument/2006/relationships/diagramColors" Target="../diagrams/colors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19" Type="http://schemas.openxmlformats.org/officeDocument/2006/relationships/audio" Target="NUL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diagramData" Target="../diagrams/data6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17" Type="http://schemas.microsoft.com/office/2007/relationships/diagramDrawing" Target="../diagrams/drawing6.xml"/><Relationship Id="rId2" Type="http://schemas.openxmlformats.org/officeDocument/2006/relationships/audio" Target="../media/audio1.wav"/><Relationship Id="rId16" Type="http://schemas.openxmlformats.org/officeDocument/2006/relationships/diagramColors" Target="../diagrams/colors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5.xml"/><Relationship Id="rId19" Type="http://schemas.openxmlformats.org/officeDocument/2006/relationships/audio" Target="NUL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diagramLayout" Target="../diagrams/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VY_12_INOVACE_18_VYJMENOVANÁ SLOVA PO L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/>
          <a:lstStyle/>
          <a:p>
            <a:endParaRPr lang="cs-CZ" i="1" dirty="0"/>
          </a:p>
          <a:p>
            <a:pPr marL="0" indent="0" algn="ctr">
              <a:buNone/>
            </a:pPr>
            <a:r>
              <a:rPr lang="cs-CZ" i="1" dirty="0" smtClean="0"/>
              <a:t>Autorem </a:t>
            </a:r>
            <a:r>
              <a:rPr lang="cs-CZ" i="1" dirty="0"/>
              <a:t>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</a:t>
            </a:r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57192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5324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/>
              <a:t>DOPLŇ SLOVA PŘÍBUZNÁ</a:t>
            </a:r>
            <a:endParaRPr lang="cs-CZ" sz="2800" u="sng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660407026"/>
              </p:ext>
            </p:extLst>
          </p:nvPr>
        </p:nvGraphicFramePr>
        <p:xfrm>
          <a:off x="3995936" y="1988840"/>
          <a:ext cx="4200128" cy="239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576072"/>
              </p:ext>
            </p:extLst>
          </p:nvPr>
        </p:nvGraphicFramePr>
        <p:xfrm>
          <a:off x="467544" y="1988840"/>
          <a:ext cx="4104456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305630260"/>
              </p:ext>
            </p:extLst>
          </p:nvPr>
        </p:nvGraphicFramePr>
        <p:xfrm>
          <a:off x="1979712" y="4098815"/>
          <a:ext cx="5688632" cy="275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187624" y="1124744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Nápověda: blýskavice, neslyšně, mlýnice, mlynář, vyblýskaný, mlynářský, 	</a:t>
            </a:r>
            <a:r>
              <a:rPr lang="cs-CZ" i="1" dirty="0"/>
              <a:t>	</a:t>
            </a:r>
            <a:r>
              <a:rPr lang="cs-CZ" i="1" dirty="0" smtClean="0"/>
              <a:t>nedoslýchat, zablýsklo se, vyslyšet</a:t>
            </a:r>
            <a:endParaRPr lang="cs-CZ" i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endParaRPr lang="cs-CZ" i="1" dirty="0">
              <a:solidFill>
                <a:schemeClr val="tx1"/>
              </a:solidFill>
            </a:endParaRPr>
          </a:p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88640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VY_12_INOVACE_18_VYJMENOVANÁ SLOVA PO 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4924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0" grpId="0">
        <p:bldAsOne/>
      </p:bldGraphic>
      <p:bldGraphic spid="12" grpId="0">
        <p:bldAsOne/>
      </p:bldGraphic>
      <p:bldGraphic spid="13" grpId="0">
        <p:bldAsOne/>
      </p:bldGraphic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/>
              <a:t>ŘEŠENÍ</a:t>
            </a:r>
            <a:endParaRPr lang="cs-CZ" sz="2800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6037537"/>
              </p:ext>
            </p:extLst>
          </p:nvPr>
        </p:nvGraphicFramePr>
        <p:xfrm>
          <a:off x="457200" y="1600201"/>
          <a:ext cx="3394720" cy="2188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55937236"/>
              </p:ext>
            </p:extLst>
          </p:nvPr>
        </p:nvGraphicFramePr>
        <p:xfrm>
          <a:off x="3707904" y="1556792"/>
          <a:ext cx="4464496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06385431"/>
              </p:ext>
            </p:extLst>
          </p:nvPr>
        </p:nvGraphicFramePr>
        <p:xfrm>
          <a:off x="2195736" y="4149080"/>
          <a:ext cx="424847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endParaRPr lang="cs-CZ" i="1" dirty="0" smtClean="0">
              <a:solidFill>
                <a:schemeClr val="tx1"/>
              </a:solidFill>
            </a:endParaRPr>
          </a:p>
          <a:p>
            <a:endParaRPr lang="cs-CZ" i="1" dirty="0">
              <a:solidFill>
                <a:schemeClr val="tx1"/>
              </a:solidFill>
            </a:endParaRPr>
          </a:p>
          <a:p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i="1" dirty="0" smtClean="0">
                <a:solidFill>
                  <a:schemeClr val="tx1"/>
                </a:solidFill>
              </a:rPr>
              <a:t>Autorem </a:t>
            </a:r>
            <a:r>
              <a:rPr lang="cs-CZ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i="1" dirty="0" err="1">
                <a:solidFill>
                  <a:schemeClr val="tx1"/>
                </a:solidFill>
              </a:rPr>
              <a:t>li</a:t>
            </a:r>
            <a:r>
              <a:rPr lang="cs-CZ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116632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VY_12_INOVACE_18_VYJMENOVANÁ SLOVA PO 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7003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129</Words>
  <Application>Microsoft Office PowerPoint</Application>
  <PresentationFormat>Předvádění na obrazovce (4:3)</PresentationFormat>
  <Paragraphs>32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VY_12_INOVACE_18_VYJMENOVANÁ SLOVA PO L </vt:lpstr>
      <vt:lpstr>DOPLŇ SLOVA PŘÍBUZNÁ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SLOVA PŘÍBUZNÁ</dc:title>
  <dc:creator>pc</dc:creator>
  <cp:lastModifiedBy>pc</cp:lastModifiedBy>
  <cp:revision>4</cp:revision>
  <dcterms:created xsi:type="dcterms:W3CDTF">2011-03-31T20:07:52Z</dcterms:created>
  <dcterms:modified xsi:type="dcterms:W3CDTF">2011-04-27T12:16:37Z</dcterms:modified>
</cp:coreProperties>
</file>