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8E1A96-3AAF-475A-A012-1251A20DE754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171F10-83B3-448A-8142-DA5ABCA3FE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01066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8E1A96-3AAF-475A-A012-1251A20DE754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171F10-83B3-448A-8142-DA5ABCA3FE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24414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8E1A96-3AAF-475A-A012-1251A20DE754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171F10-83B3-448A-8142-DA5ABCA3FE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08968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8E1A96-3AAF-475A-A012-1251A20DE754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171F10-83B3-448A-8142-DA5ABCA3FE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13755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8E1A96-3AAF-475A-A012-1251A20DE754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171F10-83B3-448A-8142-DA5ABCA3FE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4648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8E1A96-3AAF-475A-A012-1251A20DE754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171F10-83B3-448A-8142-DA5ABCA3FE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21818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8E1A96-3AAF-475A-A012-1251A20DE754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171F10-83B3-448A-8142-DA5ABCA3FE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271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8E1A96-3AAF-475A-A012-1251A20DE754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171F10-83B3-448A-8142-DA5ABCA3FE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5960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8E1A96-3AAF-475A-A012-1251A20DE754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171F10-83B3-448A-8142-DA5ABCA3FE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52344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8E1A96-3AAF-475A-A012-1251A20DE754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171F10-83B3-448A-8142-DA5ABCA3FE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9422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8E1A96-3AAF-475A-A012-1251A20DE754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171F10-83B3-448A-8142-DA5ABCA3FE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50256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8E1A96-3AAF-475A-A012-1251A20DE754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171F10-83B3-448A-8142-DA5ABCA3FE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34183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NUL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b="1" dirty="0"/>
              <a:t>VY_12_INOVACE_19_VYJMENOVANÁ SLOVA PO L</a:t>
            </a:r>
            <a:br>
              <a:rPr lang="cs-CZ" sz="2400" b="1" dirty="0"/>
            </a:b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12776"/>
            <a:ext cx="8229600" cy="2448273"/>
          </a:xfrm>
        </p:spPr>
        <p:txBody>
          <a:bodyPr>
            <a:normAutofit fontScale="92500" lnSpcReduction="10000"/>
          </a:bodyPr>
          <a:lstStyle/>
          <a:p>
            <a:endParaRPr lang="cs-CZ" i="1" dirty="0"/>
          </a:p>
          <a:p>
            <a:endParaRPr lang="cs-CZ" i="1" dirty="0"/>
          </a:p>
          <a:p>
            <a:pPr marL="0" indent="0" algn="ctr">
              <a:buNone/>
            </a:pPr>
            <a:r>
              <a:rPr lang="cs-CZ" i="1" dirty="0"/>
              <a:t>Autorem materiálu a všech jeho částí, není - </a:t>
            </a:r>
            <a:r>
              <a:rPr lang="cs-CZ" i="1" dirty="0" err="1"/>
              <a:t>li</a:t>
            </a:r>
            <a:r>
              <a:rPr lang="cs-CZ" i="1" dirty="0"/>
              <a:t> uvedeno jinak, je Bc. Michaela Maixnerová, financováno z ESF a státního rozpočtu ČR.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4941168"/>
            <a:ext cx="3765550" cy="13271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415198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u="sng" dirty="0" smtClean="0"/>
              <a:t>DOPLŇ Y/I.</a:t>
            </a:r>
            <a:endParaRPr lang="cs-CZ" sz="28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err="1" smtClean="0"/>
              <a:t>Nesl_ším</a:t>
            </a:r>
            <a:r>
              <a:rPr lang="cs-CZ" sz="2400" dirty="0" smtClean="0"/>
              <a:t> vás. Nedaleko se </a:t>
            </a:r>
            <a:r>
              <a:rPr lang="cs-CZ" sz="2400" dirty="0" err="1" smtClean="0"/>
              <a:t>bl_ská</a:t>
            </a:r>
            <a:r>
              <a:rPr lang="cs-CZ" sz="2400" dirty="0" smtClean="0"/>
              <a:t>. Musíme </a:t>
            </a:r>
            <a:r>
              <a:rPr lang="cs-CZ" sz="2400" dirty="0" err="1" smtClean="0"/>
              <a:t>uml_t</a:t>
            </a:r>
            <a:r>
              <a:rPr lang="cs-CZ" sz="2400" dirty="0" smtClean="0"/>
              <a:t> oříšky. </a:t>
            </a:r>
            <a:r>
              <a:rPr lang="cs-CZ" sz="2400" dirty="0" err="1" smtClean="0"/>
              <a:t>Ml_nář</a:t>
            </a:r>
            <a:r>
              <a:rPr lang="cs-CZ" sz="2400" dirty="0" smtClean="0"/>
              <a:t> celý den mele mouku v </a:t>
            </a:r>
            <a:r>
              <a:rPr lang="cs-CZ" sz="2400" dirty="0" err="1" smtClean="0"/>
              <a:t>ml_nici</a:t>
            </a:r>
            <a:r>
              <a:rPr lang="cs-CZ" sz="2400" dirty="0" smtClean="0"/>
              <a:t>. </a:t>
            </a:r>
            <a:r>
              <a:rPr lang="cs-CZ" sz="2400" dirty="0" err="1" smtClean="0"/>
              <a:t>Usl_šeli</a:t>
            </a:r>
            <a:r>
              <a:rPr lang="cs-CZ" sz="2400" dirty="0" smtClean="0"/>
              <a:t> jsme soví houkání. Diamanty se na sluníčku </a:t>
            </a:r>
            <a:r>
              <a:rPr lang="cs-CZ" sz="2400" dirty="0" err="1" smtClean="0"/>
              <a:t>zabl_skly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i="1" dirty="0" smtClean="0"/>
          </a:p>
          <a:p>
            <a:pPr marL="0" indent="0">
              <a:buNone/>
            </a:pPr>
            <a:r>
              <a:rPr lang="cs-CZ" sz="2400" i="1" dirty="0" smtClean="0"/>
              <a:t>Řešení:</a:t>
            </a:r>
          </a:p>
          <a:p>
            <a:pPr marL="0" indent="0">
              <a:buNone/>
            </a:pPr>
            <a:r>
              <a:rPr lang="cs-CZ" sz="2400" dirty="0" smtClean="0"/>
              <a:t>Neslyším vás. Nedaleko se blýská. Musíme umlít oříšky. Mlynář celý den mele mouku v mlýnici. Uslyšeli jsme soví houkání. Diamanty se na sluníčku zablýskly.</a:t>
            </a:r>
          </a:p>
          <a:p>
            <a:pPr marL="0" indent="0">
              <a:buNone/>
            </a:pPr>
            <a:endParaRPr lang="cs-CZ" sz="24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23528" y="6356350"/>
            <a:ext cx="8568952" cy="365125"/>
          </a:xfrm>
        </p:spPr>
        <p:txBody>
          <a:bodyPr/>
          <a:lstStyle/>
          <a:p>
            <a:endParaRPr lang="cs-CZ" i="1" dirty="0" smtClean="0">
              <a:solidFill>
                <a:schemeClr val="tx1"/>
              </a:solidFill>
            </a:endParaRPr>
          </a:p>
          <a:p>
            <a:endParaRPr lang="cs-CZ" i="1" dirty="0">
              <a:solidFill>
                <a:schemeClr val="tx1"/>
              </a:solidFill>
            </a:endParaRPr>
          </a:p>
          <a:p>
            <a:r>
              <a:rPr lang="cs-CZ" i="1" dirty="0" smtClean="0">
                <a:solidFill>
                  <a:schemeClr val="tx1"/>
                </a:solidFill>
              </a:rPr>
              <a:t>Autorem </a:t>
            </a:r>
            <a:r>
              <a:rPr lang="cs-CZ" i="1" dirty="0">
                <a:solidFill>
                  <a:schemeClr val="tx1"/>
                </a:solidFill>
              </a:rPr>
              <a:t>materiálu a všech jeho částí, není - </a:t>
            </a:r>
            <a:r>
              <a:rPr lang="cs-CZ" i="1" dirty="0" err="1">
                <a:solidFill>
                  <a:schemeClr val="tx1"/>
                </a:solidFill>
              </a:rPr>
              <a:t>li</a:t>
            </a:r>
            <a:r>
              <a:rPr lang="cs-CZ" i="1" dirty="0">
                <a:solidFill>
                  <a:schemeClr val="tx1"/>
                </a:solidFill>
              </a:rPr>
              <a:t> uvedeno jinak, je Bc. Michaela Maixnerová, financováno z ESF a státního rozpočtu ČR.</a:t>
            </a:r>
          </a:p>
          <a:p>
            <a:endParaRPr lang="cs-CZ" dirty="0">
              <a:solidFill>
                <a:schemeClr val="tx1"/>
              </a:solidFill>
            </a:endParaRP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835696" y="188640"/>
            <a:ext cx="59046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VY_12_INOVACE_19_VYJMENOVANÁ SLOVA PO L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8360429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5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127</Words>
  <Application>Microsoft Office PowerPoint</Application>
  <PresentationFormat>Předvádění na obrazovce (4:3)</PresentationFormat>
  <Paragraphs>15</Paragraphs>
  <Slides>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</vt:i4>
      </vt:variant>
    </vt:vector>
  </HeadingPairs>
  <TitlesOfParts>
    <vt:vector size="3" baseType="lpstr">
      <vt:lpstr>Motiv systému Office</vt:lpstr>
      <vt:lpstr>VY_12_INOVACE_19_VYJMENOVANÁ SLOVA PO L </vt:lpstr>
      <vt:lpstr>DOPLŇ Y/I.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DOPLŇ Y/I.</dc:title>
  <dc:creator>pc</dc:creator>
  <cp:lastModifiedBy>pc</cp:lastModifiedBy>
  <cp:revision>3</cp:revision>
  <dcterms:created xsi:type="dcterms:W3CDTF">2011-03-31T20:09:34Z</dcterms:created>
  <dcterms:modified xsi:type="dcterms:W3CDTF">2011-04-27T12:18:39Z</dcterms:modified>
</cp:coreProperties>
</file>