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484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587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10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49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52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665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43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355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341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52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287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A76F3-8CBF-4C7A-8F53-F36CEBD739E3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FE318-B84A-4D47-901E-A87F8ADC15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279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6872"/>
          </a:xfrm>
        </p:spPr>
        <p:txBody>
          <a:bodyPr/>
          <a:lstStyle/>
          <a:p>
            <a:endParaRPr lang="cs-CZ" i="1" dirty="0"/>
          </a:p>
          <a:p>
            <a:pPr marL="0" indent="0" algn="ctr">
              <a:buNone/>
            </a:pPr>
            <a:r>
              <a:rPr lang="cs-CZ" i="1" dirty="0"/>
              <a:t>Autorem materiálu a všech jeho částí, není - </a:t>
            </a:r>
            <a:r>
              <a:rPr lang="cs-CZ" i="1" dirty="0" err="1"/>
              <a:t>li</a:t>
            </a:r>
            <a:r>
              <a:rPr lang="cs-CZ" i="1" dirty="0"/>
              <a:t> uvedeno jinak, je Bc. Michaela Maixnerová, financováno z ESF a státního rozpočtu ČR.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47664" y="404664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VY_12_INOVACE_21_VYJMENOVANÁ SLOVA </a:t>
            </a:r>
            <a:r>
              <a:rPr lang="cs-CZ" b="1"/>
              <a:t>PO </a:t>
            </a:r>
            <a:r>
              <a:rPr lang="cs-CZ" b="1" smtClean="0"/>
              <a:t>L1 - OSMISMĚRKA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157192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0165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1782" y="177657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OSMISMĚRKA</a:t>
            </a:r>
            <a:endParaRPr lang="cs-CZ" sz="3200" b="1" u="sng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5418960"/>
              </p:ext>
            </p:extLst>
          </p:nvPr>
        </p:nvGraphicFramePr>
        <p:xfrm>
          <a:off x="2195736" y="2420888"/>
          <a:ext cx="5760636" cy="295232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80053"/>
                <a:gridCol w="480053"/>
                <a:gridCol w="480053"/>
                <a:gridCol w="480053"/>
                <a:gridCol w="480053"/>
                <a:gridCol w="480053"/>
                <a:gridCol w="480053"/>
                <a:gridCol w="480053"/>
                <a:gridCol w="480053"/>
                <a:gridCol w="480053"/>
                <a:gridCol w="480053"/>
                <a:gridCol w="480053"/>
              </a:tblGrid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</a:tr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</a:tr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</a:tr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</a:tr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2176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83568" y="148478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NAJDI  PŘÍBUZNÁ SLOVA  SE SLOVY POLYKAT A PLÝTVAT.</a:t>
            </a:r>
            <a:endParaRPr lang="cs-CZ" i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07504" y="6356350"/>
            <a:ext cx="8784976" cy="365125"/>
          </a:xfrm>
        </p:spPr>
        <p:txBody>
          <a:bodyPr/>
          <a:lstStyle/>
          <a:p>
            <a:endParaRPr lang="cs-CZ" i="1" dirty="0" smtClean="0">
              <a:solidFill>
                <a:schemeClr val="tx1"/>
              </a:solidFill>
            </a:endParaRPr>
          </a:p>
          <a:p>
            <a:r>
              <a:rPr lang="cs-CZ" i="1" dirty="0" smtClean="0">
                <a:solidFill>
                  <a:schemeClr val="tx1"/>
                </a:solidFill>
              </a:rPr>
              <a:t>Autorem </a:t>
            </a:r>
            <a:r>
              <a:rPr lang="cs-CZ" i="1" dirty="0">
                <a:solidFill>
                  <a:schemeClr val="tx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tx1"/>
                </a:solidFill>
              </a:rPr>
              <a:t>li</a:t>
            </a:r>
            <a:r>
              <a:rPr lang="cs-CZ" i="1" dirty="0">
                <a:solidFill>
                  <a:schemeClr val="tx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2" y="18864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VY_12_INOVACE_21_VYJMENOVANÁ SLOVA PO L1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382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ŘEŠENÍ - OSMISMĚRKA</a:t>
            </a:r>
            <a:endParaRPr lang="cs-CZ" sz="3200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352586"/>
              </p:ext>
            </p:extLst>
          </p:nvPr>
        </p:nvGraphicFramePr>
        <p:xfrm>
          <a:off x="2267744" y="2240867"/>
          <a:ext cx="5616624" cy="309634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68052"/>
                <a:gridCol w="468052"/>
                <a:gridCol w="468052"/>
                <a:gridCol w="468052"/>
                <a:gridCol w="468052"/>
                <a:gridCol w="468052"/>
                <a:gridCol w="468052"/>
                <a:gridCol w="468052"/>
                <a:gridCol w="468052"/>
                <a:gridCol w="468052"/>
                <a:gridCol w="468052"/>
                <a:gridCol w="468052"/>
              </a:tblGrid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6" name="Přímá spojnice 25"/>
          <p:cNvCxnSpPr/>
          <p:nvPr/>
        </p:nvCxnSpPr>
        <p:spPr>
          <a:xfrm>
            <a:off x="6588224" y="2924944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915816" y="2924944"/>
            <a:ext cx="4248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355976" y="4221088"/>
            <a:ext cx="31683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347864" y="5085184"/>
            <a:ext cx="38164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2411760" y="4653136"/>
            <a:ext cx="3312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2411760" y="3789040"/>
            <a:ext cx="28443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4788024" y="3284984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8712968" cy="365125"/>
          </a:xfrm>
        </p:spPr>
        <p:txBody>
          <a:bodyPr/>
          <a:lstStyle/>
          <a:p>
            <a:endParaRPr lang="cs-CZ" i="1" dirty="0" smtClean="0">
              <a:solidFill>
                <a:schemeClr val="tx1"/>
              </a:solidFill>
            </a:endParaRPr>
          </a:p>
          <a:p>
            <a:r>
              <a:rPr lang="cs-CZ" i="1" dirty="0" smtClean="0">
                <a:solidFill>
                  <a:schemeClr val="tx1"/>
                </a:solidFill>
              </a:rPr>
              <a:t>Autorem </a:t>
            </a:r>
            <a:r>
              <a:rPr lang="cs-CZ" i="1" dirty="0">
                <a:solidFill>
                  <a:schemeClr val="tx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tx1"/>
                </a:solidFill>
              </a:rPr>
              <a:t>li</a:t>
            </a:r>
            <a:r>
              <a:rPr lang="cs-CZ" i="1" dirty="0">
                <a:solidFill>
                  <a:schemeClr val="tx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18864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VY_12_INOVACE_21_VYJMENOVANÁ SLOVA PO L1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623" y="692696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22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276</Words>
  <Application>Microsoft Office PowerPoint</Application>
  <PresentationFormat>Předvádění na obrazovce (4:3)</PresentationFormat>
  <Paragraphs>181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OSMISMĚRKA</vt:lpstr>
      <vt:lpstr>ŘEŠENÍ - OSMISMĚRKA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OSMISMĚRKA</dc:title>
  <dc:creator>pc</dc:creator>
  <cp:lastModifiedBy>pc</cp:lastModifiedBy>
  <cp:revision>5</cp:revision>
  <dcterms:created xsi:type="dcterms:W3CDTF">2011-03-31T20:12:51Z</dcterms:created>
  <dcterms:modified xsi:type="dcterms:W3CDTF">2011-04-27T12:35:59Z</dcterms:modified>
</cp:coreProperties>
</file>