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7" r:id="rId6"/>
    <p:sldId id="269" r:id="rId7"/>
    <p:sldId id="261" r:id="rId8"/>
    <p:sldId id="276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7" autoAdjust="0"/>
    <p:restoredTop sz="94660"/>
  </p:normalViewPr>
  <p:slideViewPr>
    <p:cSldViewPr>
      <p:cViewPr varScale="1">
        <p:scale>
          <a:sx n="70" d="100"/>
          <a:sy n="70" d="100"/>
        </p:scale>
        <p:origin x="-115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EA79E9-D7CC-40B4-834E-FADCA9234FA8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0CC60E-974B-4BA3-8B89-C5A1DCA6E71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76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560840" cy="5386090"/>
          </a:xfrm>
          <a:prstGeom prst="rect">
            <a:avLst/>
          </a:prstGeom>
          <a:ln>
            <a:noFill/>
          </a:ln>
          <a:effectLst>
            <a:softEdge rad="63500"/>
          </a:effectLst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ČESKÝ JAZYK A LITERATURA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7. ROČNÍK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STŘEDOVĚKÁ LITERATURA V ČESKÝCH ZEMÍCH</a:t>
            </a:r>
            <a:endParaRPr lang="cs-CZ" b="1" dirty="0" smtClean="0"/>
          </a:p>
          <a:p>
            <a:r>
              <a:rPr lang="cs-CZ" dirty="0" smtClean="0"/>
              <a:t>AUTOR: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Mgr. Kateřina Mládková</a:t>
            </a:r>
            <a:endParaRPr lang="cs-CZ" b="1" dirty="0" smtClean="0"/>
          </a:p>
          <a:p>
            <a:r>
              <a:rPr lang="cs-CZ" dirty="0" smtClean="0"/>
              <a:t>DATUM VYTVOŘENÍ: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3. 2. 2012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 </a:t>
            </a:r>
            <a:r>
              <a:rPr lang="cs-CZ" sz="2800" b="1" dirty="0" smtClean="0">
                <a:solidFill>
                  <a:srgbClr val="C00000"/>
                </a:solidFill>
              </a:rPr>
              <a:t>13</a:t>
            </a:r>
            <a:r>
              <a:rPr lang="cs-CZ" sz="2800" b="1" dirty="0" smtClean="0">
                <a:solidFill>
                  <a:srgbClr val="C00000"/>
                </a:solidFill>
              </a:rPr>
              <a:t>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63173"/>
            <a:ext cx="6665680" cy="6678751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CÍLOVÁ SKUPINA: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Prezentace vytvořena jako doplněk k učivu 7. ročníku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STŘEDOVĚKÁ LITERATURA V ČESKÝCH ZEMÍCH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TÉMA: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Žáci se seznámí s tématy: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1. Dějepisná próza: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Kosmas – Kronika česká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2. Duchovní písně: Hospodine, pomiluj </a:t>
            </a:r>
            <a:r>
              <a:rPr lang="cs-CZ" sz="2000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ny</a:t>
            </a:r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       Svatý Václave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3. Veršovaná epika: Alexandreis</a:t>
            </a:r>
          </a:p>
          <a:p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Dalimilova kronika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POMŮCKY: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 prezentaci slouží ukázky textů v učebnici Literární výchovy pro 7. ročník. Literární sešit.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PILOTÁŽ: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Žáci ocenili přehlednost zápisu a možnost využití učiva při opakování znalostí a využití při přípravě na přijímací zkoušky.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Žákům činil problém zapamatovat si některé cizí pojmy. 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Závěrečný výtvarný úkol v rámci mezipředmětových vztahů byl žáky přijat a splněn velmi kladně.</a:t>
            </a:r>
          </a:p>
          <a:p>
            <a:endParaRPr lang="cs-CZ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700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836712"/>
            <a:ext cx="4540025" cy="3785652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</a:p>
          <a:p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LATINA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GLOSY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KRONIKA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ŘECKÉ CHRONOS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PERGAMEN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ILUMINACE, INICIÁLY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DUCHOVNÍ PÍSNĚ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RYTÍŘSKÝ EPOS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ČESKÉ STŘEDOVĚKÉ DĚJEPISECTVÍ</a:t>
            </a:r>
          </a:p>
          <a:p>
            <a:endParaRPr lang="cs-CZ" sz="2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836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591" y="876029"/>
            <a:ext cx="9001182" cy="5632311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JAKÁ BYLA STŘEDOVĚKÁ LITERATURA 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  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 ČESKÝCH ZEMÍCH?</a:t>
            </a:r>
          </a:p>
          <a:p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 NEZNÁMÝ</a:t>
            </a:r>
            <a:endParaRPr lang="cs-CZ" sz="16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 11. století u nás převažovala literatura psaná latinsky. LATINA byla jazykem</a:t>
            </a:r>
          </a:p>
          <a:p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írkve a jazykem vzdělanců, protože nositelem vzdělanosti v tomto období byla</a:t>
            </a:r>
          </a:p>
          <a:p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írkev.</a:t>
            </a:r>
          </a:p>
          <a:p>
            <a:endParaRPr lang="cs-CZ" sz="20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Postupně do latinské literatury začala pronikat čeština – byly to tzv. GLOSY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= české překlady latinských slov psané mezi řádky.</a:t>
            </a:r>
          </a:p>
          <a:p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Mnohá ze středověkých děl nemají autora. V tehdejším pojetí literární tvorby 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stál autor skromně v pozadí. Psaná tvorba vznikala pro velmi úzký okruh intelektuálů.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340768"/>
            <a:ext cx="2743200" cy="1828800"/>
          </a:xfrm>
          <a:prstGeom prst="rect">
            <a:avLst/>
          </a:prstGeom>
          <a:ln>
            <a:solidFill>
              <a:srgbClr val="C00000"/>
            </a:solidFill>
          </a:ln>
          <a:scene3d>
            <a:camera prst="isometricOffAxis1Top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56583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3314" y="188640"/>
            <a:ext cx="8171134" cy="3231654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 JE KRONIKA?</a:t>
            </a:r>
          </a:p>
          <a:p>
            <a:endParaRPr lang="cs-CZ" sz="2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 psána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chronologicky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– popis událostí, jak jdou za sebou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ecky </a:t>
            </a:r>
            <a:r>
              <a:rPr lang="cs-CZ" sz="20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chronos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=  čas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ejstarší kroniky pocházejí ze středověku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yly psány latinsky, později česky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salo se na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pergament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=  vyhlazená zvířecí kůže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sou bohatě zdobené –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iluminace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= knižní malba,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iniciály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= zdobená první písmena na stránce</a:t>
            </a:r>
          </a:p>
          <a:p>
            <a:pPr marL="342900" indent="-342900">
              <a:buFontTx/>
              <a:buChar char="-"/>
            </a:pPr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yly opisovány ručně – mniši v klášteře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uzivatel\AppData\Local\Microsoft\Windows\Temporary Internet Files\Content.IE5\VYW0KY90\MP9004394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14" y="3429000"/>
            <a:ext cx="817113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777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424936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NEJSTARŠÍ KRONIKY</a:t>
            </a:r>
          </a:p>
          <a:p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KOSMOVA KRONIKA ČESKÁ</a:t>
            </a:r>
          </a:p>
          <a:p>
            <a:endParaRPr lang="cs-CZ" sz="2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DALIMILOVA KRONIKA</a:t>
            </a:r>
          </a:p>
          <a:p>
            <a:endParaRPr lang="cs-CZ" sz="2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ZBRASLAVSKÁ KRONIKA</a:t>
            </a:r>
          </a:p>
          <a:p>
            <a:endParaRPr lang="cs-CZ" sz="2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KRONIKA TROJÁNSKÁ</a:t>
            </a:r>
          </a:p>
          <a:p>
            <a:endParaRPr lang="cs-CZ" sz="20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HÁJKOVA KRONIKA</a:t>
            </a:r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uzivatel\AppData\Local\Microsoft\Windows\Temporary Internet Files\Content.IE5\XDNU48ED\MP9004009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3851920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77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5161541" cy="224676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1. DĚJEPISNÁ PRÓZA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KOSMAS 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/1045-1125/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-první kronikář, zakladatel českého dějepisectví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-kanovník pražské kapituly při katedrále sv. Víta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-manželka Božetěcha, syn Jindřich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-dílo: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Kronika česká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/psaná latinsky/</a:t>
            </a:r>
          </a:p>
          <a:p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459" y="2780928"/>
            <a:ext cx="7272808" cy="193899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  2. DUCHOVNÍ PÍSNĚ</a:t>
            </a:r>
          </a:p>
          <a:p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HOSPODINE, POMILUJ NY 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/10. století/</a:t>
            </a:r>
            <a:endParaRPr lang="cs-CZ" sz="20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SVATÝ VÁCLAVE, VÉVODO ČESKÉ ZEMĚ /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12. století/</a:t>
            </a:r>
          </a:p>
          <a:p>
            <a:endParaRPr lang="cs-CZ" sz="20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- nejstarší české duchovní písně se zpívaly při různých slavnostech a korunovacích, plnily funkci státní hymny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452" y="5013176"/>
            <a:ext cx="7704856" cy="132343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                    3. VERŠOVANÁ EPIKA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-na přelomu 13. a 14. století dochází k rozvoji česky psané literatury: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ALEXANDREIS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/poč.14. stol./ - rytířský epos o Alexandru Velikém</a:t>
            </a:r>
            <a:endParaRPr lang="cs-CZ" sz="20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DALIMILOVA KRONIKA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/14. stol./ - vlastenecká veršovaná kronika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40261" y="1066383"/>
            <a:ext cx="1659429" cy="830997"/>
          </a:xfrm>
          <a:prstGeom prst="rect">
            <a:avLst/>
          </a:prstGeom>
          <a:noFill/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Comic Sans MS" pitchFamily="66" charset="0"/>
              </a:rPr>
              <a:t>zápis</a:t>
            </a:r>
            <a:endParaRPr lang="cs-CZ" sz="4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7056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46" y="1322788"/>
            <a:ext cx="8640960" cy="544764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C0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Comic Sans MS" pitchFamily="66" charset="0"/>
              </a:rPr>
              <a:t>            OVĚŘENÍ </a:t>
            </a:r>
            <a:r>
              <a:rPr lang="cs-CZ" sz="2000" b="1" dirty="0">
                <a:solidFill>
                  <a:srgbClr val="C00000"/>
                </a:solidFill>
                <a:latin typeface="Comic Sans MS" pitchFamily="66" charset="0"/>
              </a:rPr>
              <a:t>ZNALOSTÍ Z PREZENTACE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POKUSTE SE VYSVĚTLIT POJMY:</a:t>
            </a:r>
          </a:p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 </a:t>
            </a:r>
          </a:p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 chronologický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  pergamen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  iluminace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  iniciála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sz="20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2. VYTVOŘ NÁVRH STŘEDOVĚKÝCH INICIÁL SVÉHO JMÉNA</a:t>
            </a:r>
          </a:p>
          <a:p>
            <a:r>
              <a:rPr lang="cs-CZ" sz="20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omic Sans MS" pitchFamily="66" charset="0"/>
              </a:rPr>
              <a:t>   I PŘÍJMENÍ:</a:t>
            </a: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  <a:p>
            <a:endParaRPr lang="cs-CZ" sz="2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08304" y="388587"/>
            <a:ext cx="1298753" cy="64633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rgbClr val="FF0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omic Sans MS" pitchFamily="66" charset="0"/>
              </a:rPr>
              <a:t>úkoly</a:t>
            </a:r>
            <a:endParaRPr lang="cs-CZ" sz="36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34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293016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www.office.microsoft.com</a:t>
            </a:r>
          </a:p>
          <a:p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6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750</TotalTime>
  <Words>547</Words>
  <Application>Microsoft Office PowerPoint</Application>
  <PresentationFormat>Předvádění na obrazovce (4:3)</PresentationFormat>
  <Paragraphs>120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uzivatel</cp:lastModifiedBy>
  <cp:revision>79</cp:revision>
  <dcterms:created xsi:type="dcterms:W3CDTF">2011-10-14T09:00:52Z</dcterms:created>
  <dcterms:modified xsi:type="dcterms:W3CDTF">2012-05-23T18:54:33Z</dcterms:modified>
</cp:coreProperties>
</file>