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814148-7C51-4D8C-A2E2-94454400AFD4}">
          <p14:sldIdLst>
            <p14:sldId id="256"/>
            <p14:sldId id="257"/>
            <p14:sldId id="258"/>
            <p14:sldId id="259"/>
          </p14:sldIdLst>
        </p14:section>
        <p14:section name="Oddíl bez názvu" id="{C844181F-69DE-43E0-BD88-8C82A92235BB}">
          <p14:sldIdLst/>
        </p14:section>
        <p14:section name="Oddíl bez názvu" id="{FB6A922F-7612-4EE6-BCC5-B51D072AA771}">
          <p14:sldIdLst>
            <p14:sldId id="260"/>
            <p14:sldId id="261"/>
            <p14:sldId id="263"/>
            <p14:sldId id="264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DA374B-474F-4FB8-9704-EAAA00DC8C47}" type="doc">
      <dgm:prSet loTypeId="urn:microsoft.com/office/officeart/2005/8/layout/lProcess1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31802CB-BB6D-4466-A343-412CA855D6E3}">
      <dgm:prSet phldrT="[Text]"/>
      <dgm:spPr/>
      <dgm:t>
        <a:bodyPr>
          <a:scene3d>
            <a:camera prst="orthographicFront"/>
            <a:lightRig rig="flat" dir="t">
              <a:rot lat="0" lon="0" rev="18900000"/>
            </a:lightRig>
          </a:scene3d>
          <a:sp3d extrusionH="31750" contourW="6350" prstMaterial="powder">
            <a:bevelT w="19050" h="19050" prst="angle"/>
            <a:contourClr>
              <a:schemeClr val="accent3">
                <a:tint val="100000"/>
                <a:shade val="100000"/>
                <a:satMod val="100000"/>
                <a:hueMod val="100000"/>
              </a:schemeClr>
            </a:contourClr>
          </a:sp3d>
        </a:bodyPr>
        <a:lstStyle/>
        <a:p>
          <a:r>
            <a:rPr lang="cs-CZ" b="1" cap="none" spc="0" dirty="0" smtClean="0">
              <a:ln/>
              <a:solidFill>
                <a:schemeClr val="accent3"/>
              </a:solidFill>
              <a:effectLst/>
            </a:rPr>
            <a:t>ČINNÝ</a:t>
          </a:r>
          <a:endParaRPr lang="cs-CZ" b="1" cap="none" spc="0" dirty="0">
            <a:ln/>
            <a:solidFill>
              <a:schemeClr val="accent3"/>
            </a:solidFill>
            <a:effectLst/>
          </a:endParaRPr>
        </a:p>
      </dgm:t>
    </dgm:pt>
    <dgm:pt modelId="{08B8C885-EBA6-47BF-9392-8F561CEE9C4C}" type="parTrans" cxnId="{FA5C3623-8B92-40E0-9AEA-A8F43E9B9496}">
      <dgm:prSet/>
      <dgm:spPr/>
      <dgm:t>
        <a:bodyPr/>
        <a:lstStyle/>
        <a:p>
          <a:endParaRPr lang="cs-CZ"/>
        </a:p>
      </dgm:t>
    </dgm:pt>
    <dgm:pt modelId="{66294ED8-C273-41B9-8B03-B7062390528D}" type="sibTrans" cxnId="{FA5C3623-8B92-40E0-9AEA-A8F43E9B9496}">
      <dgm:prSet/>
      <dgm:spPr/>
      <dgm:t>
        <a:bodyPr/>
        <a:lstStyle/>
        <a:p>
          <a:endParaRPr lang="cs-CZ"/>
        </a:p>
      </dgm:t>
    </dgm:pt>
    <dgm:pt modelId="{C8542F9C-9344-4255-9CF1-A340C92A8623}">
      <dgm:prSet phldrT="[Text]"/>
      <dgm:spPr/>
      <dgm:t>
        <a:bodyPr/>
        <a:lstStyle/>
        <a:p>
          <a:r>
            <a:rPr lang="cs-CZ" dirty="0" smtClean="0"/>
            <a:t>Honza nese tašku.</a:t>
          </a:r>
          <a:endParaRPr lang="cs-CZ" dirty="0"/>
        </a:p>
      </dgm:t>
    </dgm:pt>
    <dgm:pt modelId="{BCA685EB-1074-4968-A3C4-FD97B4CB9C92}" type="parTrans" cxnId="{01AFDADC-3175-4573-947C-654F97FFA48B}">
      <dgm:prSet/>
      <dgm:spPr/>
      <dgm:t>
        <a:bodyPr/>
        <a:lstStyle/>
        <a:p>
          <a:endParaRPr lang="cs-CZ"/>
        </a:p>
      </dgm:t>
    </dgm:pt>
    <dgm:pt modelId="{4F081E09-872E-4918-BD53-43D0EE586E1A}" type="sibTrans" cxnId="{01AFDADC-3175-4573-947C-654F97FFA48B}">
      <dgm:prSet/>
      <dgm:spPr/>
      <dgm:t>
        <a:bodyPr/>
        <a:lstStyle/>
        <a:p>
          <a:endParaRPr lang="cs-CZ"/>
        </a:p>
      </dgm:t>
    </dgm:pt>
    <dgm:pt modelId="{90B6E272-A2B6-42AE-BB5E-0425B7640597}">
      <dgm:prSet phldrT="[Text]"/>
      <dgm:spPr/>
      <dgm:t>
        <a:bodyPr/>
        <a:lstStyle/>
        <a:p>
          <a:r>
            <a:rPr lang="cs-CZ" dirty="0" smtClean="0"/>
            <a:t>Eva vaří oběd.</a:t>
          </a:r>
          <a:endParaRPr lang="cs-CZ" dirty="0"/>
        </a:p>
      </dgm:t>
    </dgm:pt>
    <dgm:pt modelId="{B5FD535A-D77A-4521-88DE-28CF5D768FFC}" type="parTrans" cxnId="{78B5F41A-9CBC-497E-A583-352754F6E581}">
      <dgm:prSet/>
      <dgm:spPr/>
      <dgm:t>
        <a:bodyPr/>
        <a:lstStyle/>
        <a:p>
          <a:endParaRPr lang="cs-CZ"/>
        </a:p>
      </dgm:t>
    </dgm:pt>
    <dgm:pt modelId="{1958C7F6-F249-429E-A88B-192D9FDFB426}" type="sibTrans" cxnId="{78B5F41A-9CBC-497E-A583-352754F6E581}">
      <dgm:prSet/>
      <dgm:spPr/>
      <dgm:t>
        <a:bodyPr/>
        <a:lstStyle/>
        <a:p>
          <a:endParaRPr lang="cs-CZ"/>
        </a:p>
      </dgm:t>
    </dgm:pt>
    <dgm:pt modelId="{B7106462-3B2A-406F-915C-284F207852B5}">
      <dgm:prSet phldrT="[Text]"/>
      <dgm:spPr/>
      <dgm:t>
        <a:bodyPr/>
        <a:lstStyle/>
        <a:p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TRPNÝ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022F27F7-CDDE-4AA8-843E-8FEFF44A3D05}" type="parTrans" cxnId="{A6B78D29-08BA-4CE7-8F94-665D0EE37E63}">
      <dgm:prSet/>
      <dgm:spPr/>
      <dgm:t>
        <a:bodyPr/>
        <a:lstStyle/>
        <a:p>
          <a:endParaRPr lang="cs-CZ"/>
        </a:p>
      </dgm:t>
    </dgm:pt>
    <dgm:pt modelId="{ED00473A-B766-42E1-9780-DC6E7D9B8A2C}" type="sibTrans" cxnId="{A6B78D29-08BA-4CE7-8F94-665D0EE37E63}">
      <dgm:prSet/>
      <dgm:spPr/>
      <dgm:t>
        <a:bodyPr/>
        <a:lstStyle/>
        <a:p>
          <a:endParaRPr lang="cs-CZ"/>
        </a:p>
      </dgm:t>
    </dgm:pt>
    <dgm:pt modelId="{EF7A5029-2E23-48FB-A6E2-D1AB5556400E}">
      <dgm:prSet phldrT="[Text]"/>
      <dgm:spPr/>
      <dgm:t>
        <a:bodyPr/>
        <a:lstStyle/>
        <a:p>
          <a:r>
            <a:rPr lang="cs-CZ" dirty="0" smtClean="0"/>
            <a:t>Taška je nesena.</a:t>
          </a:r>
          <a:endParaRPr lang="cs-CZ" dirty="0"/>
        </a:p>
      </dgm:t>
    </dgm:pt>
    <dgm:pt modelId="{1C62FCE7-0F5C-4D7E-823C-9A5CF3C5F38F}" type="parTrans" cxnId="{67F1FE2B-9492-4AC3-B974-DBEE76202CD5}">
      <dgm:prSet/>
      <dgm:spPr/>
      <dgm:t>
        <a:bodyPr/>
        <a:lstStyle/>
        <a:p>
          <a:endParaRPr lang="cs-CZ"/>
        </a:p>
      </dgm:t>
    </dgm:pt>
    <dgm:pt modelId="{FF1F654B-B9E5-4794-805D-9E5D54521C10}" type="sibTrans" cxnId="{67F1FE2B-9492-4AC3-B974-DBEE76202CD5}">
      <dgm:prSet/>
      <dgm:spPr/>
      <dgm:t>
        <a:bodyPr/>
        <a:lstStyle/>
        <a:p>
          <a:endParaRPr lang="cs-CZ"/>
        </a:p>
      </dgm:t>
    </dgm:pt>
    <dgm:pt modelId="{B876F2C4-4CCC-479C-B949-EC8E1C09714F}">
      <dgm:prSet phldrT="[Text]"/>
      <dgm:spPr/>
      <dgm:t>
        <a:bodyPr/>
        <a:lstStyle/>
        <a:p>
          <a:r>
            <a:rPr lang="cs-CZ" dirty="0" smtClean="0"/>
            <a:t>Oběd se vaří.</a:t>
          </a:r>
          <a:endParaRPr lang="cs-CZ" dirty="0"/>
        </a:p>
      </dgm:t>
    </dgm:pt>
    <dgm:pt modelId="{9A63DD01-2918-429E-ADC7-D98D347E1242}" type="parTrans" cxnId="{482FF817-E555-4D0E-854D-1FF824A2C067}">
      <dgm:prSet/>
      <dgm:spPr/>
      <dgm:t>
        <a:bodyPr/>
        <a:lstStyle/>
        <a:p>
          <a:endParaRPr lang="cs-CZ"/>
        </a:p>
      </dgm:t>
    </dgm:pt>
    <dgm:pt modelId="{D1B34736-16E3-402D-B5FC-08889DDC0337}" type="sibTrans" cxnId="{482FF817-E555-4D0E-854D-1FF824A2C067}">
      <dgm:prSet/>
      <dgm:spPr/>
      <dgm:t>
        <a:bodyPr/>
        <a:lstStyle/>
        <a:p>
          <a:endParaRPr lang="cs-CZ"/>
        </a:p>
      </dgm:t>
    </dgm:pt>
    <dgm:pt modelId="{AAC581D2-2A4D-441E-A49B-92AD75CB1A9F}" type="pres">
      <dgm:prSet presAssocID="{8FDA374B-474F-4FB8-9704-EAAA00DC8C4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A833F47-3946-4EF8-8C78-1E614DFC85A3}" type="pres">
      <dgm:prSet presAssocID="{E31802CB-BB6D-4466-A343-412CA855D6E3}" presName="vertFlow" presStyleCnt="0"/>
      <dgm:spPr/>
    </dgm:pt>
    <dgm:pt modelId="{F27B1315-AF46-4DA6-AE64-5660088103BC}" type="pres">
      <dgm:prSet presAssocID="{E31802CB-BB6D-4466-A343-412CA855D6E3}" presName="header" presStyleLbl="node1" presStyleIdx="0" presStyleCnt="2"/>
      <dgm:spPr/>
      <dgm:t>
        <a:bodyPr/>
        <a:lstStyle/>
        <a:p>
          <a:endParaRPr lang="cs-CZ"/>
        </a:p>
      </dgm:t>
    </dgm:pt>
    <dgm:pt modelId="{E72C3BE7-13F9-41D8-B128-F7666D6C64A7}" type="pres">
      <dgm:prSet presAssocID="{BCA685EB-1074-4968-A3C4-FD97B4CB9C92}" presName="parTrans" presStyleLbl="sibTrans2D1" presStyleIdx="0" presStyleCnt="4"/>
      <dgm:spPr/>
      <dgm:t>
        <a:bodyPr/>
        <a:lstStyle/>
        <a:p>
          <a:endParaRPr lang="cs-CZ"/>
        </a:p>
      </dgm:t>
    </dgm:pt>
    <dgm:pt modelId="{1602933F-A0F1-4D17-B805-74CA891435FB}" type="pres">
      <dgm:prSet presAssocID="{C8542F9C-9344-4255-9CF1-A340C92A8623}" presName="child" presStyleLbl="alignAccFollow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30536F-464B-40E9-A255-D065DAE50603}" type="pres">
      <dgm:prSet presAssocID="{4F081E09-872E-4918-BD53-43D0EE586E1A}" presName="sibTrans" presStyleLbl="sibTrans2D1" presStyleIdx="1" presStyleCnt="4"/>
      <dgm:spPr/>
      <dgm:t>
        <a:bodyPr/>
        <a:lstStyle/>
        <a:p>
          <a:endParaRPr lang="cs-CZ"/>
        </a:p>
      </dgm:t>
    </dgm:pt>
    <dgm:pt modelId="{B6875856-A195-403F-89A9-7AED9B63F42D}" type="pres">
      <dgm:prSet presAssocID="{90B6E272-A2B6-42AE-BB5E-0425B7640597}" presName="child" presStyleLbl="alignAccFollow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480749-9024-4D95-AED9-5305B49DAF45}" type="pres">
      <dgm:prSet presAssocID="{E31802CB-BB6D-4466-A343-412CA855D6E3}" presName="hSp" presStyleCnt="0"/>
      <dgm:spPr/>
    </dgm:pt>
    <dgm:pt modelId="{B5D6F63E-B16D-4DB2-BFB1-F4453B6009EC}" type="pres">
      <dgm:prSet presAssocID="{B7106462-3B2A-406F-915C-284F207852B5}" presName="vertFlow" presStyleCnt="0"/>
      <dgm:spPr/>
    </dgm:pt>
    <dgm:pt modelId="{68BEFE2A-E8BE-4C98-A0A8-40F6E9CE735D}" type="pres">
      <dgm:prSet presAssocID="{B7106462-3B2A-406F-915C-284F207852B5}" presName="header" presStyleLbl="node1" presStyleIdx="1" presStyleCnt="2"/>
      <dgm:spPr/>
      <dgm:t>
        <a:bodyPr/>
        <a:lstStyle/>
        <a:p>
          <a:endParaRPr lang="cs-CZ"/>
        </a:p>
      </dgm:t>
    </dgm:pt>
    <dgm:pt modelId="{B116327C-873B-4663-A8E4-E7B76237076D}" type="pres">
      <dgm:prSet presAssocID="{1C62FCE7-0F5C-4D7E-823C-9A5CF3C5F38F}" presName="parTrans" presStyleLbl="sibTrans2D1" presStyleIdx="2" presStyleCnt="4"/>
      <dgm:spPr/>
      <dgm:t>
        <a:bodyPr/>
        <a:lstStyle/>
        <a:p>
          <a:endParaRPr lang="cs-CZ"/>
        </a:p>
      </dgm:t>
    </dgm:pt>
    <dgm:pt modelId="{4730D4E9-DEBE-48E1-8037-B4C5786887E4}" type="pres">
      <dgm:prSet presAssocID="{EF7A5029-2E23-48FB-A6E2-D1AB5556400E}" presName="child" presStyleLbl="alignAccFollow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E35627-F9D9-4B29-96FA-2676BFE82375}" type="pres">
      <dgm:prSet presAssocID="{FF1F654B-B9E5-4794-805D-9E5D54521C10}" presName="sibTrans" presStyleLbl="sibTrans2D1" presStyleIdx="3" presStyleCnt="4"/>
      <dgm:spPr/>
      <dgm:t>
        <a:bodyPr/>
        <a:lstStyle/>
        <a:p>
          <a:endParaRPr lang="cs-CZ"/>
        </a:p>
      </dgm:t>
    </dgm:pt>
    <dgm:pt modelId="{2F120608-AB1E-42D6-9CC2-71951667AFEC}" type="pres">
      <dgm:prSet presAssocID="{B876F2C4-4CCC-479C-B949-EC8E1C09714F}" presName="child" presStyleLbl="alignAccFollowNode1" presStyleIdx="3" presStyleCnt="4" custLinFactNeighborX="-240" custLinFactNeighborY="1108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AFDADC-3175-4573-947C-654F97FFA48B}" srcId="{E31802CB-BB6D-4466-A343-412CA855D6E3}" destId="{C8542F9C-9344-4255-9CF1-A340C92A8623}" srcOrd="0" destOrd="0" parTransId="{BCA685EB-1074-4968-A3C4-FD97B4CB9C92}" sibTransId="{4F081E09-872E-4918-BD53-43D0EE586E1A}"/>
    <dgm:cxn modelId="{40D7B81D-0AEA-4DD6-9496-20D20092D4F1}" type="presOf" srcId="{B7106462-3B2A-406F-915C-284F207852B5}" destId="{68BEFE2A-E8BE-4C98-A0A8-40F6E9CE735D}" srcOrd="0" destOrd="0" presId="urn:microsoft.com/office/officeart/2005/8/layout/lProcess1"/>
    <dgm:cxn modelId="{F22FF15B-691D-4290-8140-348929939A5B}" type="presOf" srcId="{C8542F9C-9344-4255-9CF1-A340C92A8623}" destId="{1602933F-A0F1-4D17-B805-74CA891435FB}" srcOrd="0" destOrd="0" presId="urn:microsoft.com/office/officeart/2005/8/layout/lProcess1"/>
    <dgm:cxn modelId="{3616EB0C-0D67-4E77-B7CA-8AE267B6F6E0}" type="presOf" srcId="{1C62FCE7-0F5C-4D7E-823C-9A5CF3C5F38F}" destId="{B116327C-873B-4663-A8E4-E7B76237076D}" srcOrd="0" destOrd="0" presId="urn:microsoft.com/office/officeart/2005/8/layout/lProcess1"/>
    <dgm:cxn modelId="{FA5C3623-8B92-40E0-9AEA-A8F43E9B9496}" srcId="{8FDA374B-474F-4FB8-9704-EAAA00DC8C47}" destId="{E31802CB-BB6D-4466-A343-412CA855D6E3}" srcOrd="0" destOrd="0" parTransId="{08B8C885-EBA6-47BF-9392-8F561CEE9C4C}" sibTransId="{66294ED8-C273-41B9-8B03-B7062390528D}"/>
    <dgm:cxn modelId="{67F1FE2B-9492-4AC3-B974-DBEE76202CD5}" srcId="{B7106462-3B2A-406F-915C-284F207852B5}" destId="{EF7A5029-2E23-48FB-A6E2-D1AB5556400E}" srcOrd="0" destOrd="0" parTransId="{1C62FCE7-0F5C-4D7E-823C-9A5CF3C5F38F}" sibTransId="{FF1F654B-B9E5-4794-805D-9E5D54521C10}"/>
    <dgm:cxn modelId="{2FC1FD58-D70E-4BAA-B974-E674C2A33B94}" type="presOf" srcId="{EF7A5029-2E23-48FB-A6E2-D1AB5556400E}" destId="{4730D4E9-DEBE-48E1-8037-B4C5786887E4}" srcOrd="0" destOrd="0" presId="urn:microsoft.com/office/officeart/2005/8/layout/lProcess1"/>
    <dgm:cxn modelId="{A6B78D29-08BA-4CE7-8F94-665D0EE37E63}" srcId="{8FDA374B-474F-4FB8-9704-EAAA00DC8C47}" destId="{B7106462-3B2A-406F-915C-284F207852B5}" srcOrd="1" destOrd="0" parTransId="{022F27F7-CDDE-4AA8-843E-8FEFF44A3D05}" sibTransId="{ED00473A-B766-42E1-9780-DC6E7D9B8A2C}"/>
    <dgm:cxn modelId="{9065E13D-D47E-4817-8DEE-B970722C8F23}" type="presOf" srcId="{90B6E272-A2B6-42AE-BB5E-0425B7640597}" destId="{B6875856-A195-403F-89A9-7AED9B63F42D}" srcOrd="0" destOrd="0" presId="urn:microsoft.com/office/officeart/2005/8/layout/lProcess1"/>
    <dgm:cxn modelId="{CD81F73A-28B3-43EF-A288-4CC9BE19FB34}" type="presOf" srcId="{E31802CB-BB6D-4466-A343-412CA855D6E3}" destId="{F27B1315-AF46-4DA6-AE64-5660088103BC}" srcOrd="0" destOrd="0" presId="urn:microsoft.com/office/officeart/2005/8/layout/lProcess1"/>
    <dgm:cxn modelId="{78B5F41A-9CBC-497E-A583-352754F6E581}" srcId="{E31802CB-BB6D-4466-A343-412CA855D6E3}" destId="{90B6E272-A2B6-42AE-BB5E-0425B7640597}" srcOrd="1" destOrd="0" parTransId="{B5FD535A-D77A-4521-88DE-28CF5D768FFC}" sibTransId="{1958C7F6-F249-429E-A88B-192D9FDFB426}"/>
    <dgm:cxn modelId="{09DB1788-447D-41E9-A70F-0B00B91DE35C}" type="presOf" srcId="{BCA685EB-1074-4968-A3C4-FD97B4CB9C92}" destId="{E72C3BE7-13F9-41D8-B128-F7666D6C64A7}" srcOrd="0" destOrd="0" presId="urn:microsoft.com/office/officeart/2005/8/layout/lProcess1"/>
    <dgm:cxn modelId="{8456AEEB-3CDF-4C82-BA0D-5C075A447CFF}" type="presOf" srcId="{4F081E09-872E-4918-BD53-43D0EE586E1A}" destId="{8C30536F-464B-40E9-A255-D065DAE50603}" srcOrd="0" destOrd="0" presId="urn:microsoft.com/office/officeart/2005/8/layout/lProcess1"/>
    <dgm:cxn modelId="{D111E21C-31BC-4A80-A648-0641B6B3716C}" type="presOf" srcId="{B876F2C4-4CCC-479C-B949-EC8E1C09714F}" destId="{2F120608-AB1E-42D6-9CC2-71951667AFEC}" srcOrd="0" destOrd="0" presId="urn:microsoft.com/office/officeart/2005/8/layout/lProcess1"/>
    <dgm:cxn modelId="{221238DB-851E-4565-BA83-306CB6EE6A8A}" type="presOf" srcId="{8FDA374B-474F-4FB8-9704-EAAA00DC8C47}" destId="{AAC581D2-2A4D-441E-A49B-92AD75CB1A9F}" srcOrd="0" destOrd="0" presId="urn:microsoft.com/office/officeart/2005/8/layout/lProcess1"/>
    <dgm:cxn modelId="{F637385D-8E6B-45EF-BE45-723E51821666}" type="presOf" srcId="{FF1F654B-B9E5-4794-805D-9E5D54521C10}" destId="{3AE35627-F9D9-4B29-96FA-2676BFE82375}" srcOrd="0" destOrd="0" presId="urn:microsoft.com/office/officeart/2005/8/layout/lProcess1"/>
    <dgm:cxn modelId="{482FF817-E555-4D0E-854D-1FF824A2C067}" srcId="{B7106462-3B2A-406F-915C-284F207852B5}" destId="{B876F2C4-4CCC-479C-B949-EC8E1C09714F}" srcOrd="1" destOrd="0" parTransId="{9A63DD01-2918-429E-ADC7-D98D347E1242}" sibTransId="{D1B34736-16E3-402D-B5FC-08889DDC0337}"/>
    <dgm:cxn modelId="{F9455226-E7B9-4F5E-AF73-F27DE0032EFD}" type="presParOf" srcId="{AAC581D2-2A4D-441E-A49B-92AD75CB1A9F}" destId="{BA833F47-3946-4EF8-8C78-1E614DFC85A3}" srcOrd="0" destOrd="0" presId="urn:microsoft.com/office/officeart/2005/8/layout/lProcess1"/>
    <dgm:cxn modelId="{A7242205-23A8-4505-BCBB-8DDD31E6EF91}" type="presParOf" srcId="{BA833F47-3946-4EF8-8C78-1E614DFC85A3}" destId="{F27B1315-AF46-4DA6-AE64-5660088103BC}" srcOrd="0" destOrd="0" presId="urn:microsoft.com/office/officeart/2005/8/layout/lProcess1"/>
    <dgm:cxn modelId="{976B4D5D-163C-4DC6-8EAC-2114436F098F}" type="presParOf" srcId="{BA833F47-3946-4EF8-8C78-1E614DFC85A3}" destId="{E72C3BE7-13F9-41D8-B128-F7666D6C64A7}" srcOrd="1" destOrd="0" presId="urn:microsoft.com/office/officeart/2005/8/layout/lProcess1"/>
    <dgm:cxn modelId="{C6B69334-8DEC-4026-A0C4-CE41FA48F08F}" type="presParOf" srcId="{BA833F47-3946-4EF8-8C78-1E614DFC85A3}" destId="{1602933F-A0F1-4D17-B805-74CA891435FB}" srcOrd="2" destOrd="0" presId="urn:microsoft.com/office/officeart/2005/8/layout/lProcess1"/>
    <dgm:cxn modelId="{5892A36B-033D-4AEE-AC3E-34D441E0460E}" type="presParOf" srcId="{BA833F47-3946-4EF8-8C78-1E614DFC85A3}" destId="{8C30536F-464B-40E9-A255-D065DAE50603}" srcOrd="3" destOrd="0" presId="urn:microsoft.com/office/officeart/2005/8/layout/lProcess1"/>
    <dgm:cxn modelId="{4EDBD8EC-BBE3-4AED-B418-DCF038CA863E}" type="presParOf" srcId="{BA833F47-3946-4EF8-8C78-1E614DFC85A3}" destId="{B6875856-A195-403F-89A9-7AED9B63F42D}" srcOrd="4" destOrd="0" presId="urn:microsoft.com/office/officeart/2005/8/layout/lProcess1"/>
    <dgm:cxn modelId="{1488626E-D743-4ACB-B5D0-A70AEB18819C}" type="presParOf" srcId="{AAC581D2-2A4D-441E-A49B-92AD75CB1A9F}" destId="{A5480749-9024-4D95-AED9-5305B49DAF45}" srcOrd="1" destOrd="0" presId="urn:microsoft.com/office/officeart/2005/8/layout/lProcess1"/>
    <dgm:cxn modelId="{3623A2D7-81BA-425F-8498-12646E3E8928}" type="presParOf" srcId="{AAC581D2-2A4D-441E-A49B-92AD75CB1A9F}" destId="{B5D6F63E-B16D-4DB2-BFB1-F4453B6009EC}" srcOrd="2" destOrd="0" presId="urn:microsoft.com/office/officeart/2005/8/layout/lProcess1"/>
    <dgm:cxn modelId="{239E06F7-6981-4D64-95C5-8494EBACE4AA}" type="presParOf" srcId="{B5D6F63E-B16D-4DB2-BFB1-F4453B6009EC}" destId="{68BEFE2A-E8BE-4C98-A0A8-40F6E9CE735D}" srcOrd="0" destOrd="0" presId="urn:microsoft.com/office/officeart/2005/8/layout/lProcess1"/>
    <dgm:cxn modelId="{178FC025-B394-4B76-A002-B34E51994BC9}" type="presParOf" srcId="{B5D6F63E-B16D-4DB2-BFB1-F4453B6009EC}" destId="{B116327C-873B-4663-A8E4-E7B76237076D}" srcOrd="1" destOrd="0" presId="urn:microsoft.com/office/officeart/2005/8/layout/lProcess1"/>
    <dgm:cxn modelId="{648B0608-8E76-4E74-844F-D11AF32E780A}" type="presParOf" srcId="{B5D6F63E-B16D-4DB2-BFB1-F4453B6009EC}" destId="{4730D4E9-DEBE-48E1-8037-B4C5786887E4}" srcOrd="2" destOrd="0" presId="urn:microsoft.com/office/officeart/2005/8/layout/lProcess1"/>
    <dgm:cxn modelId="{FCAF83DD-0B18-463E-ABF0-78332C349B1F}" type="presParOf" srcId="{B5D6F63E-B16D-4DB2-BFB1-F4453B6009EC}" destId="{3AE35627-F9D9-4B29-96FA-2676BFE82375}" srcOrd="3" destOrd="0" presId="urn:microsoft.com/office/officeart/2005/8/layout/lProcess1"/>
    <dgm:cxn modelId="{91BECC6A-7ABF-44C9-A6E7-EC4F5BFD39F9}" type="presParOf" srcId="{B5D6F63E-B16D-4DB2-BFB1-F4453B6009EC}" destId="{2F120608-AB1E-42D6-9CC2-71951667AFEC}" srcOrd="4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118EDB-C23D-467C-B45E-70DCD0CFFE89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2C8079-4DDD-4995-B901-3D9CAC0E72C8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NEDOKONAVÝ</a:t>
          </a:r>
          <a:endParaRPr lang="cs-CZ" dirty="0"/>
        </a:p>
      </dgm:t>
    </dgm:pt>
    <dgm:pt modelId="{FAE0291A-2902-4BA6-91D3-8268DAAAA9EB}" type="parTrans" cxnId="{8F8F46D1-CE13-473F-B002-48BB51E584E7}">
      <dgm:prSet/>
      <dgm:spPr/>
      <dgm:t>
        <a:bodyPr/>
        <a:lstStyle/>
        <a:p>
          <a:endParaRPr lang="cs-CZ"/>
        </a:p>
      </dgm:t>
    </dgm:pt>
    <dgm:pt modelId="{2A32E51A-62A3-4092-B976-F0D5CFF5B760}" type="sibTrans" cxnId="{8F8F46D1-CE13-473F-B002-48BB51E584E7}">
      <dgm:prSet/>
      <dgm:spPr/>
      <dgm:t>
        <a:bodyPr/>
        <a:lstStyle/>
        <a:p>
          <a:endParaRPr lang="cs-CZ"/>
        </a:p>
      </dgm:t>
    </dgm:pt>
    <dgm:pt modelId="{35C3F10B-DFED-4F85-9FF2-7260DB00CA28}">
      <dgm:prSet phldrT="[Text]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učím se, učil jsem se, budu se učit</a:t>
          </a:r>
          <a:endParaRPr lang="cs-CZ" dirty="0"/>
        </a:p>
      </dgm:t>
    </dgm:pt>
    <dgm:pt modelId="{687E6C59-DB1A-4713-9E96-55657B8FF18C}" type="parTrans" cxnId="{741E2D76-AEF2-4789-8AAB-961FC004957F}">
      <dgm:prSet/>
      <dgm:spPr/>
      <dgm:t>
        <a:bodyPr/>
        <a:lstStyle/>
        <a:p>
          <a:endParaRPr lang="cs-CZ"/>
        </a:p>
      </dgm:t>
    </dgm:pt>
    <dgm:pt modelId="{DDF4B1E9-1415-4199-A21A-CF443DFCE4A0}" type="sibTrans" cxnId="{741E2D76-AEF2-4789-8AAB-961FC004957F}">
      <dgm:prSet/>
      <dgm:spPr/>
      <dgm:t>
        <a:bodyPr/>
        <a:lstStyle/>
        <a:p>
          <a:endParaRPr lang="cs-CZ"/>
        </a:p>
      </dgm:t>
    </dgm:pt>
    <dgm:pt modelId="{FAA495F5-2605-4B51-8B70-59A3D05F76E2}">
      <dgm:prSet phldrT="[Text]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psát, nastupovat, dělat, číst, stávat, říkávat</a:t>
          </a:r>
          <a:endParaRPr lang="cs-CZ" dirty="0"/>
        </a:p>
      </dgm:t>
    </dgm:pt>
    <dgm:pt modelId="{B9E13907-DD93-4FC7-8406-CAAECDFEF2C5}" type="parTrans" cxnId="{0ED75DC1-3E60-42AD-B33B-E844E2F50202}">
      <dgm:prSet/>
      <dgm:spPr/>
      <dgm:t>
        <a:bodyPr/>
        <a:lstStyle/>
        <a:p>
          <a:endParaRPr lang="cs-CZ"/>
        </a:p>
      </dgm:t>
    </dgm:pt>
    <dgm:pt modelId="{9EDB96E4-31B3-42E0-9C8D-2CA437FB9141}" type="sibTrans" cxnId="{0ED75DC1-3E60-42AD-B33B-E844E2F50202}">
      <dgm:prSet/>
      <dgm:spPr/>
      <dgm:t>
        <a:bodyPr/>
        <a:lstStyle/>
        <a:p>
          <a:endParaRPr lang="cs-CZ"/>
        </a:p>
      </dgm:t>
    </dgm:pt>
    <dgm:pt modelId="{D65040A3-37DD-41DE-B7F7-B78E0FDA14AC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DOKONAVÝ</a:t>
          </a:r>
          <a:endParaRPr lang="cs-CZ" dirty="0"/>
        </a:p>
      </dgm:t>
    </dgm:pt>
    <dgm:pt modelId="{0BC7012E-3CBE-43D8-93B4-FF7E31464D5C}" type="parTrans" cxnId="{5C1453FC-6E20-4017-9FD6-1E2A21CB13BB}">
      <dgm:prSet/>
      <dgm:spPr/>
      <dgm:t>
        <a:bodyPr/>
        <a:lstStyle/>
        <a:p>
          <a:endParaRPr lang="cs-CZ"/>
        </a:p>
      </dgm:t>
    </dgm:pt>
    <dgm:pt modelId="{BA1F4D03-57B4-4538-B706-D432C40F3C1A}" type="sibTrans" cxnId="{5C1453FC-6E20-4017-9FD6-1E2A21CB13BB}">
      <dgm:prSet/>
      <dgm:spPr/>
      <dgm:t>
        <a:bodyPr/>
        <a:lstStyle/>
        <a:p>
          <a:endParaRPr lang="cs-CZ"/>
        </a:p>
      </dgm:t>
    </dgm:pt>
    <dgm:pt modelId="{E4B7153D-024F-49CC-A4AA-8BB585988EBC}">
      <dgm:prSet phldrT="[Text]">
        <dgm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naučil jsem se, naučím se</a:t>
          </a:r>
          <a:endParaRPr lang="cs-CZ" dirty="0"/>
        </a:p>
      </dgm:t>
    </dgm:pt>
    <dgm:pt modelId="{73D4E526-66A4-4604-90E3-AC1C0C9AAE17}" type="parTrans" cxnId="{C93FC07E-5399-4A56-AAA3-85C49EC68D42}">
      <dgm:prSet/>
      <dgm:spPr/>
      <dgm:t>
        <a:bodyPr/>
        <a:lstStyle/>
        <a:p>
          <a:endParaRPr lang="cs-CZ"/>
        </a:p>
      </dgm:t>
    </dgm:pt>
    <dgm:pt modelId="{D4E8E485-7021-44A0-90B6-CE378800B0E5}" type="sibTrans" cxnId="{C93FC07E-5399-4A56-AAA3-85C49EC68D42}">
      <dgm:prSet/>
      <dgm:spPr/>
      <dgm:t>
        <a:bodyPr/>
        <a:lstStyle/>
        <a:p>
          <a:endParaRPr lang="cs-CZ"/>
        </a:p>
      </dgm:t>
    </dgm:pt>
    <dgm:pt modelId="{79075C61-DAE1-4E5A-8333-78D766FE1678}">
      <dgm:prSet phldrT="[Text]">
        <dgm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napsat, nastoupit, udělat, přečíst, stát, říkat</a:t>
          </a:r>
          <a:endParaRPr lang="cs-CZ" dirty="0"/>
        </a:p>
      </dgm:t>
    </dgm:pt>
    <dgm:pt modelId="{6D58DAD0-1F4E-4B75-BBED-E99B81BDF42F}" type="parTrans" cxnId="{E0F72027-58DB-4BDA-8896-D580C40E5861}">
      <dgm:prSet/>
      <dgm:spPr/>
      <dgm:t>
        <a:bodyPr/>
        <a:lstStyle/>
        <a:p>
          <a:endParaRPr lang="cs-CZ"/>
        </a:p>
      </dgm:t>
    </dgm:pt>
    <dgm:pt modelId="{93F33138-CD68-4399-9EA4-25B43989A5A9}" type="sibTrans" cxnId="{E0F72027-58DB-4BDA-8896-D580C40E5861}">
      <dgm:prSet/>
      <dgm:spPr/>
      <dgm:t>
        <a:bodyPr/>
        <a:lstStyle/>
        <a:p>
          <a:endParaRPr lang="cs-CZ"/>
        </a:p>
      </dgm:t>
    </dgm:pt>
    <dgm:pt modelId="{9967EDA2-A52E-4788-9CA2-C8B47A422CAD}" type="pres">
      <dgm:prSet presAssocID="{62118EDB-C23D-467C-B45E-70DCD0CFFE8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CC134A-0BEA-4F2E-A638-11B03D5CDA6F}" type="pres">
      <dgm:prSet presAssocID="{B52C8079-4DDD-4995-B901-3D9CAC0E72C8}" presName="vertFlow" presStyleCnt="0"/>
      <dgm:spPr/>
    </dgm:pt>
    <dgm:pt modelId="{8B17E025-4202-41C7-A3E0-8C053B831289}" type="pres">
      <dgm:prSet presAssocID="{B52C8079-4DDD-4995-B901-3D9CAC0E72C8}" presName="header" presStyleLbl="node1" presStyleIdx="0" presStyleCnt="2"/>
      <dgm:spPr/>
      <dgm:t>
        <a:bodyPr/>
        <a:lstStyle/>
        <a:p>
          <a:endParaRPr lang="cs-CZ"/>
        </a:p>
      </dgm:t>
    </dgm:pt>
    <dgm:pt modelId="{163478C8-30E6-4F97-A19C-1194F0F654C4}" type="pres">
      <dgm:prSet presAssocID="{687E6C59-DB1A-4713-9E96-55657B8FF18C}" presName="parTrans" presStyleLbl="sibTrans2D1" presStyleIdx="0" presStyleCnt="4"/>
      <dgm:spPr/>
      <dgm:t>
        <a:bodyPr/>
        <a:lstStyle/>
        <a:p>
          <a:endParaRPr lang="cs-CZ"/>
        </a:p>
      </dgm:t>
    </dgm:pt>
    <dgm:pt modelId="{B685D494-0518-47BD-837C-95037E574E55}" type="pres">
      <dgm:prSet presAssocID="{35C3F10B-DFED-4F85-9FF2-7260DB00CA28}" presName="child" presStyleLbl="alignAccFollow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B1D7B4-0664-4F0D-B527-E5FF6C47D136}" type="pres">
      <dgm:prSet presAssocID="{DDF4B1E9-1415-4199-A21A-CF443DFCE4A0}" presName="sibTrans" presStyleLbl="sibTrans2D1" presStyleIdx="1" presStyleCnt="4"/>
      <dgm:spPr/>
      <dgm:t>
        <a:bodyPr/>
        <a:lstStyle/>
        <a:p>
          <a:endParaRPr lang="cs-CZ"/>
        </a:p>
      </dgm:t>
    </dgm:pt>
    <dgm:pt modelId="{66805D77-64F2-45F0-8A77-1FF7F7A8D264}" type="pres">
      <dgm:prSet presAssocID="{FAA495F5-2605-4B51-8B70-59A3D05F76E2}" presName="child" presStyleLbl="alignAccFollow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1D6ECC-854D-4436-802B-EB6C4402580B}" type="pres">
      <dgm:prSet presAssocID="{B52C8079-4DDD-4995-B901-3D9CAC0E72C8}" presName="hSp" presStyleCnt="0"/>
      <dgm:spPr/>
    </dgm:pt>
    <dgm:pt modelId="{B88A4ABA-0E15-4854-A698-2DF957B3BEAA}" type="pres">
      <dgm:prSet presAssocID="{D65040A3-37DD-41DE-B7F7-B78E0FDA14AC}" presName="vertFlow" presStyleCnt="0"/>
      <dgm:spPr/>
    </dgm:pt>
    <dgm:pt modelId="{B4B0E0BE-D556-4A3E-8ADA-2BBFF072DEDA}" type="pres">
      <dgm:prSet presAssocID="{D65040A3-37DD-41DE-B7F7-B78E0FDA14AC}" presName="header" presStyleLbl="node1" presStyleIdx="1" presStyleCnt="2" custLinFactNeighborX="592" custLinFactNeighborY="8010"/>
      <dgm:spPr/>
      <dgm:t>
        <a:bodyPr/>
        <a:lstStyle/>
        <a:p>
          <a:endParaRPr lang="cs-CZ"/>
        </a:p>
      </dgm:t>
    </dgm:pt>
    <dgm:pt modelId="{DD21D215-8002-4035-8807-D95801B8DF78}" type="pres">
      <dgm:prSet presAssocID="{73D4E526-66A4-4604-90E3-AC1C0C9AAE17}" presName="parTrans" presStyleLbl="sibTrans2D1" presStyleIdx="2" presStyleCnt="4"/>
      <dgm:spPr/>
      <dgm:t>
        <a:bodyPr/>
        <a:lstStyle/>
        <a:p>
          <a:endParaRPr lang="cs-CZ"/>
        </a:p>
      </dgm:t>
    </dgm:pt>
    <dgm:pt modelId="{D18D211D-5501-4C93-8C7C-6BC6F19C774B}" type="pres">
      <dgm:prSet presAssocID="{E4B7153D-024F-49CC-A4AA-8BB585988EBC}" presName="child" presStyleLbl="alignAccFollow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7BCFE3-1205-4DB1-A64E-4951106E3781}" type="pres">
      <dgm:prSet presAssocID="{D4E8E485-7021-44A0-90B6-CE378800B0E5}" presName="sibTrans" presStyleLbl="sibTrans2D1" presStyleIdx="3" presStyleCnt="4"/>
      <dgm:spPr/>
      <dgm:t>
        <a:bodyPr/>
        <a:lstStyle/>
        <a:p>
          <a:endParaRPr lang="cs-CZ"/>
        </a:p>
      </dgm:t>
    </dgm:pt>
    <dgm:pt modelId="{DC0E4563-E92F-45CF-A774-FC13D8904B6B}" type="pres">
      <dgm:prSet presAssocID="{79075C61-DAE1-4E5A-8333-78D766FE1678}" presName="child" presStyleLbl="alignAccFollow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C7DC77-8495-4E29-81E5-AAB1B1A3DDD1}" type="presOf" srcId="{687E6C59-DB1A-4713-9E96-55657B8FF18C}" destId="{163478C8-30E6-4F97-A19C-1194F0F654C4}" srcOrd="0" destOrd="0" presId="urn:microsoft.com/office/officeart/2005/8/layout/lProcess1"/>
    <dgm:cxn modelId="{8F8F46D1-CE13-473F-B002-48BB51E584E7}" srcId="{62118EDB-C23D-467C-B45E-70DCD0CFFE89}" destId="{B52C8079-4DDD-4995-B901-3D9CAC0E72C8}" srcOrd="0" destOrd="0" parTransId="{FAE0291A-2902-4BA6-91D3-8268DAAAA9EB}" sibTransId="{2A32E51A-62A3-4092-B976-F0D5CFF5B760}"/>
    <dgm:cxn modelId="{63CBFC1B-3F21-450B-90A3-5368AC3B15AB}" type="presOf" srcId="{79075C61-DAE1-4E5A-8333-78D766FE1678}" destId="{DC0E4563-E92F-45CF-A774-FC13D8904B6B}" srcOrd="0" destOrd="0" presId="urn:microsoft.com/office/officeart/2005/8/layout/lProcess1"/>
    <dgm:cxn modelId="{7B56EFBF-E984-4B54-93DE-9927077E4C14}" type="presOf" srcId="{D65040A3-37DD-41DE-B7F7-B78E0FDA14AC}" destId="{B4B0E0BE-D556-4A3E-8ADA-2BBFF072DEDA}" srcOrd="0" destOrd="0" presId="urn:microsoft.com/office/officeart/2005/8/layout/lProcess1"/>
    <dgm:cxn modelId="{35CC7750-DB9A-497D-B72A-18207A1CCC0B}" type="presOf" srcId="{B52C8079-4DDD-4995-B901-3D9CAC0E72C8}" destId="{8B17E025-4202-41C7-A3E0-8C053B831289}" srcOrd="0" destOrd="0" presId="urn:microsoft.com/office/officeart/2005/8/layout/lProcess1"/>
    <dgm:cxn modelId="{C93FC07E-5399-4A56-AAA3-85C49EC68D42}" srcId="{D65040A3-37DD-41DE-B7F7-B78E0FDA14AC}" destId="{E4B7153D-024F-49CC-A4AA-8BB585988EBC}" srcOrd="0" destOrd="0" parTransId="{73D4E526-66A4-4604-90E3-AC1C0C9AAE17}" sibTransId="{D4E8E485-7021-44A0-90B6-CE378800B0E5}"/>
    <dgm:cxn modelId="{97BE2573-EBAB-4C17-B82B-C3A69DE77A3D}" type="presOf" srcId="{FAA495F5-2605-4B51-8B70-59A3D05F76E2}" destId="{66805D77-64F2-45F0-8A77-1FF7F7A8D264}" srcOrd="0" destOrd="0" presId="urn:microsoft.com/office/officeart/2005/8/layout/lProcess1"/>
    <dgm:cxn modelId="{0ED75DC1-3E60-42AD-B33B-E844E2F50202}" srcId="{B52C8079-4DDD-4995-B901-3D9CAC0E72C8}" destId="{FAA495F5-2605-4B51-8B70-59A3D05F76E2}" srcOrd="1" destOrd="0" parTransId="{B9E13907-DD93-4FC7-8406-CAAECDFEF2C5}" sibTransId="{9EDB96E4-31B3-42E0-9C8D-2CA437FB9141}"/>
    <dgm:cxn modelId="{CD52E5A4-1593-4824-801F-42A2E48DA099}" type="presOf" srcId="{73D4E526-66A4-4604-90E3-AC1C0C9AAE17}" destId="{DD21D215-8002-4035-8807-D95801B8DF78}" srcOrd="0" destOrd="0" presId="urn:microsoft.com/office/officeart/2005/8/layout/lProcess1"/>
    <dgm:cxn modelId="{43732D97-6A79-48CC-9639-BD33FCF0CCAE}" type="presOf" srcId="{35C3F10B-DFED-4F85-9FF2-7260DB00CA28}" destId="{B685D494-0518-47BD-837C-95037E574E55}" srcOrd="0" destOrd="0" presId="urn:microsoft.com/office/officeart/2005/8/layout/lProcess1"/>
    <dgm:cxn modelId="{E0F72027-58DB-4BDA-8896-D580C40E5861}" srcId="{D65040A3-37DD-41DE-B7F7-B78E0FDA14AC}" destId="{79075C61-DAE1-4E5A-8333-78D766FE1678}" srcOrd="1" destOrd="0" parTransId="{6D58DAD0-1F4E-4B75-BBED-E99B81BDF42F}" sibTransId="{93F33138-CD68-4399-9EA4-25B43989A5A9}"/>
    <dgm:cxn modelId="{5C1453FC-6E20-4017-9FD6-1E2A21CB13BB}" srcId="{62118EDB-C23D-467C-B45E-70DCD0CFFE89}" destId="{D65040A3-37DD-41DE-B7F7-B78E0FDA14AC}" srcOrd="1" destOrd="0" parTransId="{0BC7012E-3CBE-43D8-93B4-FF7E31464D5C}" sibTransId="{BA1F4D03-57B4-4538-B706-D432C40F3C1A}"/>
    <dgm:cxn modelId="{A82F7D3F-9116-4B1F-85AE-2BBE9CE1B6E9}" type="presOf" srcId="{62118EDB-C23D-467C-B45E-70DCD0CFFE89}" destId="{9967EDA2-A52E-4788-9CA2-C8B47A422CAD}" srcOrd="0" destOrd="0" presId="urn:microsoft.com/office/officeart/2005/8/layout/lProcess1"/>
    <dgm:cxn modelId="{37CEE7C6-823F-4C95-8F23-115F2D64B854}" type="presOf" srcId="{DDF4B1E9-1415-4199-A21A-CF443DFCE4A0}" destId="{F6B1D7B4-0664-4F0D-B527-E5FF6C47D136}" srcOrd="0" destOrd="0" presId="urn:microsoft.com/office/officeart/2005/8/layout/lProcess1"/>
    <dgm:cxn modelId="{741E2D76-AEF2-4789-8AAB-961FC004957F}" srcId="{B52C8079-4DDD-4995-B901-3D9CAC0E72C8}" destId="{35C3F10B-DFED-4F85-9FF2-7260DB00CA28}" srcOrd="0" destOrd="0" parTransId="{687E6C59-DB1A-4713-9E96-55657B8FF18C}" sibTransId="{DDF4B1E9-1415-4199-A21A-CF443DFCE4A0}"/>
    <dgm:cxn modelId="{FA55CA2A-C7C5-4CF1-9840-3C75F2754F0A}" type="presOf" srcId="{E4B7153D-024F-49CC-A4AA-8BB585988EBC}" destId="{D18D211D-5501-4C93-8C7C-6BC6F19C774B}" srcOrd="0" destOrd="0" presId="urn:microsoft.com/office/officeart/2005/8/layout/lProcess1"/>
    <dgm:cxn modelId="{7A9876D8-B4ED-4549-B423-E07DF42180AB}" type="presOf" srcId="{D4E8E485-7021-44A0-90B6-CE378800B0E5}" destId="{807BCFE3-1205-4DB1-A64E-4951106E3781}" srcOrd="0" destOrd="0" presId="urn:microsoft.com/office/officeart/2005/8/layout/lProcess1"/>
    <dgm:cxn modelId="{F456888F-BDB8-4C49-8E27-24D2972F9602}" type="presParOf" srcId="{9967EDA2-A52E-4788-9CA2-C8B47A422CAD}" destId="{58CC134A-0BEA-4F2E-A638-11B03D5CDA6F}" srcOrd="0" destOrd="0" presId="urn:microsoft.com/office/officeart/2005/8/layout/lProcess1"/>
    <dgm:cxn modelId="{D3A90A8D-0367-4C40-A7AA-B77E872A1E67}" type="presParOf" srcId="{58CC134A-0BEA-4F2E-A638-11B03D5CDA6F}" destId="{8B17E025-4202-41C7-A3E0-8C053B831289}" srcOrd="0" destOrd="0" presId="urn:microsoft.com/office/officeart/2005/8/layout/lProcess1"/>
    <dgm:cxn modelId="{EC3576C4-9FDF-4E5F-97EA-E1E3FEF71FBD}" type="presParOf" srcId="{58CC134A-0BEA-4F2E-A638-11B03D5CDA6F}" destId="{163478C8-30E6-4F97-A19C-1194F0F654C4}" srcOrd="1" destOrd="0" presId="urn:microsoft.com/office/officeart/2005/8/layout/lProcess1"/>
    <dgm:cxn modelId="{B8AD076E-8EC0-49DF-995F-9985EC32090D}" type="presParOf" srcId="{58CC134A-0BEA-4F2E-A638-11B03D5CDA6F}" destId="{B685D494-0518-47BD-837C-95037E574E55}" srcOrd="2" destOrd="0" presId="urn:microsoft.com/office/officeart/2005/8/layout/lProcess1"/>
    <dgm:cxn modelId="{B867EA5F-14A5-401E-A1C6-B55A9F66F318}" type="presParOf" srcId="{58CC134A-0BEA-4F2E-A638-11B03D5CDA6F}" destId="{F6B1D7B4-0664-4F0D-B527-E5FF6C47D136}" srcOrd="3" destOrd="0" presId="urn:microsoft.com/office/officeart/2005/8/layout/lProcess1"/>
    <dgm:cxn modelId="{F8298FEF-4A79-424F-8A8C-7981814ABB51}" type="presParOf" srcId="{58CC134A-0BEA-4F2E-A638-11B03D5CDA6F}" destId="{66805D77-64F2-45F0-8A77-1FF7F7A8D264}" srcOrd="4" destOrd="0" presId="urn:microsoft.com/office/officeart/2005/8/layout/lProcess1"/>
    <dgm:cxn modelId="{16C67E8F-7B02-461F-A47B-96E05C95C4D4}" type="presParOf" srcId="{9967EDA2-A52E-4788-9CA2-C8B47A422CAD}" destId="{DA1D6ECC-854D-4436-802B-EB6C4402580B}" srcOrd="1" destOrd="0" presId="urn:microsoft.com/office/officeart/2005/8/layout/lProcess1"/>
    <dgm:cxn modelId="{CF2A30A2-0E5E-4745-88CD-CC6CECEDADAF}" type="presParOf" srcId="{9967EDA2-A52E-4788-9CA2-C8B47A422CAD}" destId="{B88A4ABA-0E15-4854-A698-2DF957B3BEAA}" srcOrd="2" destOrd="0" presId="urn:microsoft.com/office/officeart/2005/8/layout/lProcess1"/>
    <dgm:cxn modelId="{3270CC19-D64C-4D48-A2D1-275B5B54A99B}" type="presParOf" srcId="{B88A4ABA-0E15-4854-A698-2DF957B3BEAA}" destId="{B4B0E0BE-D556-4A3E-8ADA-2BBFF072DEDA}" srcOrd="0" destOrd="0" presId="urn:microsoft.com/office/officeart/2005/8/layout/lProcess1"/>
    <dgm:cxn modelId="{1FF66995-6B7C-4402-855E-0051883805EA}" type="presParOf" srcId="{B88A4ABA-0E15-4854-A698-2DF957B3BEAA}" destId="{DD21D215-8002-4035-8807-D95801B8DF78}" srcOrd="1" destOrd="0" presId="urn:microsoft.com/office/officeart/2005/8/layout/lProcess1"/>
    <dgm:cxn modelId="{91EB9195-02A7-4BD0-9DB6-1F95BF3553CD}" type="presParOf" srcId="{B88A4ABA-0E15-4854-A698-2DF957B3BEAA}" destId="{D18D211D-5501-4C93-8C7C-6BC6F19C774B}" srcOrd="2" destOrd="0" presId="urn:microsoft.com/office/officeart/2005/8/layout/lProcess1"/>
    <dgm:cxn modelId="{59BC4A32-2775-47F2-A405-CEC668EFE527}" type="presParOf" srcId="{B88A4ABA-0E15-4854-A698-2DF957B3BEAA}" destId="{807BCFE3-1205-4DB1-A64E-4951106E3781}" srcOrd="3" destOrd="0" presId="urn:microsoft.com/office/officeart/2005/8/layout/lProcess1"/>
    <dgm:cxn modelId="{48755F4C-B281-4529-A3AC-DEF30A7435A2}" type="presParOf" srcId="{B88A4ABA-0E15-4854-A698-2DF957B3BEAA}" destId="{DC0E4563-E92F-45CF-A774-FC13D8904B6B}" srcOrd="4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B1315-AF46-4DA6-AE64-5660088103BC}">
      <dsp:nvSpPr>
        <dsp:cNvPr id="0" name=""/>
        <dsp:cNvSpPr/>
      </dsp:nvSpPr>
      <dsp:spPr>
        <a:xfrm>
          <a:off x="3214" y="715912"/>
          <a:ext cx="2845593" cy="711398"/>
        </a:xfrm>
        <a:prstGeom prst="roundRect">
          <a:avLst>
            <a:gd name="adj" fmla="val 10000"/>
          </a:avLst>
        </a:prstGeom>
        <a:gradFill rotWithShape="0">
          <a:gsLst>
            <a:gs pos="38000">
              <a:schemeClr val="accent5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2070" tIns="52070" rIns="52070" bIns="52070" numCol="1" spcCol="1270" anchor="ctr" anchorCtr="0">
          <a:noAutofit/>
          <a:scene3d>
            <a:camera prst="orthographicFront"/>
            <a:lightRig rig="flat" dir="t">
              <a:rot lat="0" lon="0" rev="18900000"/>
            </a:lightRig>
          </a:scene3d>
          <a:sp3d extrusionH="31750" contourW="6350" prstMaterial="powder">
            <a:bevelT w="19050" h="19050" prst="angle"/>
            <a:contourClr>
              <a:schemeClr val="accent3">
                <a:tint val="100000"/>
                <a:shade val="100000"/>
                <a:satMod val="100000"/>
                <a:hueMod val="100000"/>
              </a:schemeClr>
            </a:contourClr>
          </a:sp3d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cap="none" spc="0" dirty="0" smtClean="0">
              <a:ln/>
              <a:solidFill>
                <a:schemeClr val="accent3"/>
              </a:solidFill>
              <a:effectLst/>
            </a:rPr>
            <a:t>ČINNÝ</a:t>
          </a:r>
          <a:endParaRPr lang="cs-CZ" sz="4100" b="1" kern="1200" cap="none" spc="0" dirty="0">
            <a:ln/>
            <a:solidFill>
              <a:schemeClr val="accent3"/>
            </a:solidFill>
            <a:effectLst/>
          </a:endParaRPr>
        </a:p>
      </dsp:txBody>
      <dsp:txXfrm>
        <a:off x="24050" y="736748"/>
        <a:ext cx="2803921" cy="669726"/>
      </dsp:txXfrm>
    </dsp:sp>
    <dsp:sp modelId="{E72C3BE7-13F9-41D8-B128-F7666D6C64A7}">
      <dsp:nvSpPr>
        <dsp:cNvPr id="0" name=""/>
        <dsp:cNvSpPr/>
      </dsp:nvSpPr>
      <dsp:spPr>
        <a:xfrm rot="5400000">
          <a:off x="1363764" y="1489558"/>
          <a:ext cx="124494" cy="12449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38000">
              <a:schemeClr val="accent5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602933F-A0F1-4D17-B805-74CA891435FB}">
      <dsp:nvSpPr>
        <dsp:cNvPr id="0" name=""/>
        <dsp:cNvSpPr/>
      </dsp:nvSpPr>
      <dsp:spPr>
        <a:xfrm>
          <a:off x="3214" y="1676300"/>
          <a:ext cx="2845593" cy="71139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Honza nese tašku.</a:t>
          </a:r>
          <a:endParaRPr lang="cs-CZ" sz="2600" kern="1200" dirty="0"/>
        </a:p>
      </dsp:txBody>
      <dsp:txXfrm>
        <a:off x="24050" y="1697136"/>
        <a:ext cx="2803921" cy="669726"/>
      </dsp:txXfrm>
    </dsp:sp>
    <dsp:sp modelId="{8C30536F-464B-40E9-A255-D065DAE50603}">
      <dsp:nvSpPr>
        <dsp:cNvPr id="0" name=""/>
        <dsp:cNvSpPr/>
      </dsp:nvSpPr>
      <dsp:spPr>
        <a:xfrm rot="5400000">
          <a:off x="1363764" y="2449946"/>
          <a:ext cx="124494" cy="12449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38000">
              <a:schemeClr val="accent5">
                <a:hueOff val="2219444"/>
                <a:satOff val="-690"/>
                <a:lumOff val="-7582"/>
                <a:alphaOff val="0"/>
                <a:satMod val="120000"/>
              </a:schemeClr>
            </a:gs>
            <a:gs pos="100000">
              <a:schemeClr val="accent5">
                <a:hueOff val="2219444"/>
                <a:satOff val="-690"/>
                <a:lumOff val="-7582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6875856-A195-403F-89A9-7AED9B63F42D}">
      <dsp:nvSpPr>
        <dsp:cNvPr id="0" name=""/>
        <dsp:cNvSpPr/>
      </dsp:nvSpPr>
      <dsp:spPr>
        <a:xfrm>
          <a:off x="3214" y="2636688"/>
          <a:ext cx="2845593" cy="71139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2211349"/>
            <a:satOff val="-12274"/>
            <a:lumOff val="-162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2211349"/>
              <a:satOff val="-12274"/>
              <a:lumOff val="-1626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Eva vaří oběd.</a:t>
          </a:r>
          <a:endParaRPr lang="cs-CZ" sz="2600" kern="1200" dirty="0"/>
        </a:p>
      </dsp:txBody>
      <dsp:txXfrm>
        <a:off x="24050" y="2657524"/>
        <a:ext cx="2803921" cy="669726"/>
      </dsp:txXfrm>
    </dsp:sp>
    <dsp:sp modelId="{68BEFE2A-E8BE-4C98-A0A8-40F6E9CE735D}">
      <dsp:nvSpPr>
        <dsp:cNvPr id="0" name=""/>
        <dsp:cNvSpPr/>
      </dsp:nvSpPr>
      <dsp:spPr>
        <a:xfrm>
          <a:off x="3247191" y="715912"/>
          <a:ext cx="2845593" cy="711398"/>
        </a:xfrm>
        <a:prstGeom prst="roundRect">
          <a:avLst>
            <a:gd name="adj" fmla="val 10000"/>
          </a:avLst>
        </a:prstGeom>
        <a:gradFill rotWithShape="0">
          <a:gsLst>
            <a:gs pos="38000">
              <a:schemeClr val="accent5">
                <a:hueOff val="6658332"/>
                <a:satOff val="-2071"/>
                <a:lumOff val="-22746"/>
                <a:alphaOff val="0"/>
                <a:satMod val="120000"/>
              </a:schemeClr>
            </a:gs>
            <a:gs pos="100000">
              <a:schemeClr val="accent5">
                <a:hueOff val="6658332"/>
                <a:satOff val="-2071"/>
                <a:lumOff val="-22746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TRPNÝ</a:t>
          </a:r>
          <a:endParaRPr lang="cs-CZ" sz="41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3268027" y="736748"/>
        <a:ext cx="2803921" cy="669726"/>
      </dsp:txXfrm>
    </dsp:sp>
    <dsp:sp modelId="{B116327C-873B-4663-A8E4-E7B76237076D}">
      <dsp:nvSpPr>
        <dsp:cNvPr id="0" name=""/>
        <dsp:cNvSpPr/>
      </dsp:nvSpPr>
      <dsp:spPr>
        <a:xfrm rot="5400000">
          <a:off x="4607741" y="1489558"/>
          <a:ext cx="124494" cy="12449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38000">
              <a:schemeClr val="accent5">
                <a:hueOff val="4438889"/>
                <a:satOff val="-1381"/>
                <a:lumOff val="-15164"/>
                <a:alphaOff val="0"/>
                <a:satMod val="120000"/>
              </a:schemeClr>
            </a:gs>
            <a:gs pos="100000">
              <a:schemeClr val="accent5">
                <a:hueOff val="4438889"/>
                <a:satOff val="-1381"/>
                <a:lumOff val="-15164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30D4E9-DEBE-48E1-8037-B4C5786887E4}">
      <dsp:nvSpPr>
        <dsp:cNvPr id="0" name=""/>
        <dsp:cNvSpPr/>
      </dsp:nvSpPr>
      <dsp:spPr>
        <a:xfrm>
          <a:off x="3247191" y="1676300"/>
          <a:ext cx="2845593" cy="71139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4422698"/>
            <a:satOff val="-24548"/>
            <a:lumOff val="-32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4422698"/>
              <a:satOff val="-24548"/>
              <a:lumOff val="-3252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Taška je nesena.</a:t>
          </a:r>
          <a:endParaRPr lang="cs-CZ" sz="2600" kern="1200" dirty="0"/>
        </a:p>
      </dsp:txBody>
      <dsp:txXfrm>
        <a:off x="3268027" y="1697136"/>
        <a:ext cx="2803921" cy="669726"/>
      </dsp:txXfrm>
    </dsp:sp>
    <dsp:sp modelId="{3AE35627-F9D9-4B29-96FA-2676BFE82375}">
      <dsp:nvSpPr>
        <dsp:cNvPr id="0" name=""/>
        <dsp:cNvSpPr/>
      </dsp:nvSpPr>
      <dsp:spPr>
        <a:xfrm rot="5423763">
          <a:off x="4590519" y="2463750"/>
          <a:ext cx="152109" cy="124494"/>
        </a:xfrm>
        <a:prstGeom prst="rightArrow">
          <a:avLst>
            <a:gd name="adj1" fmla="val 66700"/>
            <a:gd name="adj2" fmla="val 50000"/>
          </a:avLst>
        </a:prstGeom>
        <a:gradFill rotWithShape="0">
          <a:gsLst>
            <a:gs pos="38000">
              <a:schemeClr val="accent5">
                <a:hueOff val="6658332"/>
                <a:satOff val="-2071"/>
                <a:lumOff val="-22746"/>
                <a:alphaOff val="0"/>
                <a:satMod val="120000"/>
              </a:schemeClr>
            </a:gs>
            <a:gs pos="100000">
              <a:schemeClr val="accent5">
                <a:hueOff val="6658332"/>
                <a:satOff val="-2071"/>
                <a:lumOff val="-22746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F120608-AB1E-42D6-9CC2-71951667AFEC}">
      <dsp:nvSpPr>
        <dsp:cNvPr id="0" name=""/>
        <dsp:cNvSpPr/>
      </dsp:nvSpPr>
      <dsp:spPr>
        <a:xfrm>
          <a:off x="3240362" y="2664296"/>
          <a:ext cx="2845593" cy="71139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6634047"/>
            <a:satOff val="-36822"/>
            <a:lumOff val="-487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6634047"/>
              <a:satOff val="-36822"/>
              <a:lumOff val="-4878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Oběd se vaří.</a:t>
          </a:r>
          <a:endParaRPr lang="cs-CZ" sz="2600" kern="1200" dirty="0"/>
        </a:p>
      </dsp:txBody>
      <dsp:txXfrm>
        <a:off x="3261198" y="2685132"/>
        <a:ext cx="2803921" cy="6697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17E025-4202-41C7-A3E0-8C053B831289}">
      <dsp:nvSpPr>
        <dsp:cNvPr id="0" name=""/>
        <dsp:cNvSpPr/>
      </dsp:nvSpPr>
      <dsp:spPr>
        <a:xfrm>
          <a:off x="3214" y="715912"/>
          <a:ext cx="2845593" cy="711398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>
                <a:tint val="14000"/>
                <a:satMod val="180000"/>
                <a:lumMod val="100000"/>
              </a:schemeClr>
            </a:gs>
            <a:gs pos="42000">
              <a:schemeClr val="accent6">
                <a:tint val="40000"/>
                <a:satMod val="160000"/>
                <a:lumMod val="94000"/>
              </a:schemeClr>
            </a:gs>
            <a:gs pos="100000">
              <a:schemeClr val="accent6">
                <a:tint val="94000"/>
                <a:satMod val="140000"/>
              </a:schemeClr>
            </a:gs>
          </a:gsLst>
          <a:lin ang="5160000" scaled="1"/>
        </a:gradFill>
        <a:ln w="12700" cap="flat" cmpd="sng" algn="ctr">
          <a:solidFill>
            <a:schemeClr val="accent6">
              <a:shade val="50000"/>
            </a:schemeClr>
          </a:solidFill>
          <a:prstDash val="solid"/>
        </a:ln>
        <a:effectLst>
          <a:outerShdw blurRad="63500" dist="12700" dir="5400000" sx="102000" sy="102000" rotWithShape="0">
            <a:srgbClr val="000000">
              <a:alpha val="20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NEDOKONAVÝ</a:t>
          </a:r>
          <a:endParaRPr lang="cs-CZ" sz="3000" kern="1200" dirty="0"/>
        </a:p>
      </dsp:txBody>
      <dsp:txXfrm>
        <a:off x="24050" y="736748"/>
        <a:ext cx="2803921" cy="669726"/>
      </dsp:txXfrm>
    </dsp:sp>
    <dsp:sp modelId="{163478C8-30E6-4F97-A19C-1194F0F654C4}">
      <dsp:nvSpPr>
        <dsp:cNvPr id="0" name=""/>
        <dsp:cNvSpPr/>
      </dsp:nvSpPr>
      <dsp:spPr>
        <a:xfrm rot="5400000">
          <a:off x="1363764" y="1489558"/>
          <a:ext cx="124494" cy="124494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5D494-0518-47BD-837C-95037E574E55}">
      <dsp:nvSpPr>
        <dsp:cNvPr id="0" name=""/>
        <dsp:cNvSpPr/>
      </dsp:nvSpPr>
      <dsp:spPr>
        <a:xfrm>
          <a:off x="3214" y="1676300"/>
          <a:ext cx="2845593" cy="711398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6">
              <a:shade val="75000"/>
              <a:lumMod val="90000"/>
            </a:schemeClr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učím se, učil jsem se, budu se učit</a:t>
          </a:r>
          <a:endParaRPr lang="cs-CZ" sz="2000" kern="1200" dirty="0"/>
        </a:p>
      </dsp:txBody>
      <dsp:txXfrm>
        <a:off x="24050" y="1697136"/>
        <a:ext cx="2803921" cy="669726"/>
      </dsp:txXfrm>
    </dsp:sp>
    <dsp:sp modelId="{F6B1D7B4-0664-4F0D-B527-E5FF6C47D136}">
      <dsp:nvSpPr>
        <dsp:cNvPr id="0" name=""/>
        <dsp:cNvSpPr/>
      </dsp:nvSpPr>
      <dsp:spPr>
        <a:xfrm rot="5400000">
          <a:off x="1363764" y="2449946"/>
          <a:ext cx="124494" cy="124494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05D77-64F2-45F0-8A77-1FF7F7A8D264}">
      <dsp:nvSpPr>
        <dsp:cNvPr id="0" name=""/>
        <dsp:cNvSpPr/>
      </dsp:nvSpPr>
      <dsp:spPr>
        <a:xfrm>
          <a:off x="3214" y="2636688"/>
          <a:ext cx="2845593" cy="711398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6">
              <a:shade val="75000"/>
              <a:lumMod val="90000"/>
            </a:schemeClr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psát, nastupovat, dělat, číst, stávat, říkávat</a:t>
          </a:r>
          <a:endParaRPr lang="cs-CZ" sz="2000" kern="1200" dirty="0"/>
        </a:p>
      </dsp:txBody>
      <dsp:txXfrm>
        <a:off x="24050" y="2657524"/>
        <a:ext cx="2803921" cy="669726"/>
      </dsp:txXfrm>
    </dsp:sp>
    <dsp:sp modelId="{B4B0E0BE-D556-4A3E-8ADA-2BBFF072DEDA}">
      <dsp:nvSpPr>
        <dsp:cNvPr id="0" name=""/>
        <dsp:cNvSpPr/>
      </dsp:nvSpPr>
      <dsp:spPr>
        <a:xfrm>
          <a:off x="3250406" y="735856"/>
          <a:ext cx="2845593" cy="711398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14000"/>
                <a:satMod val="180000"/>
                <a:lumMod val="100000"/>
              </a:schemeClr>
            </a:gs>
            <a:gs pos="42000">
              <a:schemeClr val="accent3">
                <a:tint val="40000"/>
                <a:satMod val="160000"/>
                <a:lumMod val="94000"/>
              </a:schemeClr>
            </a:gs>
            <a:gs pos="100000">
              <a:schemeClr val="accent3">
                <a:tint val="94000"/>
                <a:satMod val="140000"/>
              </a:schemeClr>
            </a:gs>
          </a:gsLst>
          <a:lin ang="5160000" scaled="1"/>
        </a:gradFill>
        <a:ln w="12700" cap="flat" cmpd="sng" algn="ctr">
          <a:solidFill>
            <a:schemeClr val="accent3">
              <a:shade val="50000"/>
            </a:schemeClr>
          </a:solidFill>
          <a:prstDash val="solid"/>
        </a:ln>
        <a:effectLst>
          <a:outerShdw blurRad="63500" dist="12700" dir="5400000" sx="102000" sy="102000" rotWithShape="0">
            <a:srgbClr val="000000">
              <a:alpha val="2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DOKONAVÝ</a:t>
          </a:r>
          <a:endParaRPr lang="cs-CZ" sz="3000" kern="1200" dirty="0"/>
        </a:p>
      </dsp:txBody>
      <dsp:txXfrm>
        <a:off x="3271242" y="756692"/>
        <a:ext cx="2803921" cy="669726"/>
      </dsp:txXfrm>
    </dsp:sp>
    <dsp:sp modelId="{DD21D215-8002-4035-8807-D95801B8DF78}">
      <dsp:nvSpPr>
        <dsp:cNvPr id="0" name=""/>
        <dsp:cNvSpPr/>
      </dsp:nvSpPr>
      <dsp:spPr>
        <a:xfrm rot="5411751">
          <a:off x="4614334" y="1499530"/>
          <a:ext cx="114523" cy="124494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8D211D-5501-4C93-8C7C-6BC6F19C774B}">
      <dsp:nvSpPr>
        <dsp:cNvPr id="0" name=""/>
        <dsp:cNvSpPr/>
      </dsp:nvSpPr>
      <dsp:spPr>
        <a:xfrm>
          <a:off x="3247191" y="1676300"/>
          <a:ext cx="2845593" cy="711398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3">
              <a:shade val="75000"/>
              <a:lumMod val="90000"/>
            </a:schemeClr>
          </a:solidFill>
          <a:prstDash val="solid"/>
        </a:ln>
        <a:effectLst/>
      </dsp:spPr>
      <dsp:style>
        <a:lnRef idx="2">
          <a:schemeClr val="accent3"/>
        </a:lnRef>
        <a:fillRef idx="1">
          <a:schemeClr val="lt1"/>
        </a:fillRef>
        <a:effectRef idx="0">
          <a:schemeClr val="accent3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naučil jsem se, naučím se</a:t>
          </a:r>
          <a:endParaRPr lang="cs-CZ" sz="2000" kern="1200" dirty="0"/>
        </a:p>
      </dsp:txBody>
      <dsp:txXfrm>
        <a:off x="3268027" y="1697136"/>
        <a:ext cx="2803921" cy="669726"/>
      </dsp:txXfrm>
    </dsp:sp>
    <dsp:sp modelId="{807BCFE3-1205-4DB1-A64E-4951106E3781}">
      <dsp:nvSpPr>
        <dsp:cNvPr id="0" name=""/>
        <dsp:cNvSpPr/>
      </dsp:nvSpPr>
      <dsp:spPr>
        <a:xfrm rot="5400000">
          <a:off x="4607741" y="2449946"/>
          <a:ext cx="124494" cy="124494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0E4563-E92F-45CF-A774-FC13D8904B6B}">
      <dsp:nvSpPr>
        <dsp:cNvPr id="0" name=""/>
        <dsp:cNvSpPr/>
      </dsp:nvSpPr>
      <dsp:spPr>
        <a:xfrm>
          <a:off x="3247191" y="2636688"/>
          <a:ext cx="2845593" cy="711398"/>
        </a:xfrm>
        <a:prstGeom prst="roundRect">
          <a:avLst>
            <a:gd name="adj" fmla="val 10000"/>
          </a:avLst>
        </a:prstGeom>
        <a:solidFill>
          <a:schemeClr val="lt1"/>
        </a:solidFill>
        <a:ln w="25400" cap="flat" cmpd="sng" algn="ctr">
          <a:solidFill>
            <a:schemeClr val="accent3">
              <a:shade val="75000"/>
              <a:lumMod val="90000"/>
            </a:schemeClr>
          </a:solidFill>
          <a:prstDash val="solid"/>
        </a:ln>
        <a:effectLst/>
      </dsp:spPr>
      <dsp:style>
        <a:lnRef idx="2">
          <a:schemeClr val="accent3"/>
        </a:lnRef>
        <a:fillRef idx="1">
          <a:schemeClr val="lt1"/>
        </a:fillRef>
        <a:effectRef idx="0">
          <a:schemeClr val="accent3"/>
        </a:effectRef>
        <a:fontRef idx="minor">
          <a:schemeClr val="dk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napsat, nastoupit, udělat, přečíst, stát, říkat</a:t>
          </a:r>
          <a:endParaRPr lang="cs-CZ" sz="2000" kern="1200" dirty="0"/>
        </a:p>
      </dsp:txBody>
      <dsp:txXfrm>
        <a:off x="3268027" y="2657524"/>
        <a:ext cx="2803921" cy="6697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74285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</a:t>
            </a:r>
          </a:p>
          <a:p>
            <a:r>
              <a:rPr lang="cs-CZ" dirty="0" smtClean="0"/>
              <a:t>ROČNÍK: 8. ROČNÍK</a:t>
            </a:r>
          </a:p>
          <a:p>
            <a:r>
              <a:rPr lang="cs-CZ" dirty="0" smtClean="0"/>
              <a:t>TÉMA: TVAROSLOVÍ  5 - SLOVESA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15. 8.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VY_32_INOVACE_25_KM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556364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Cílová skupina: Prezentace vytvořena pro žáky 8. ročníku</a:t>
            </a:r>
          </a:p>
          <a:p>
            <a:endParaRPr lang="cs-CZ" dirty="0"/>
          </a:p>
          <a:p>
            <a:r>
              <a:rPr lang="cs-CZ" dirty="0" smtClean="0"/>
              <a:t>Téma: Tvarosloví  5 – Slovesa</a:t>
            </a:r>
          </a:p>
          <a:p>
            <a:endParaRPr lang="cs-CZ" dirty="0"/>
          </a:p>
          <a:p>
            <a:r>
              <a:rPr lang="cs-CZ" dirty="0" smtClean="0"/>
              <a:t>Cíl: Prezentace je zaměřena na: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>
                <a:latin typeface="Franklin Gothic Book"/>
              </a:rPr>
              <a:t> </a:t>
            </a:r>
            <a:r>
              <a:rPr lang="cs-CZ" dirty="0" smtClean="0">
                <a:latin typeface="Franklin Gothic Book"/>
              </a:rPr>
              <a:t>◘ </a:t>
            </a:r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cs-CZ" dirty="0" smtClean="0"/>
              <a:t>rocvičování učiva – Co všechno už víme o slovesech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latin typeface="Franklin Gothic Book"/>
              </a:rPr>
              <a:t>◘  </a:t>
            </a:r>
            <a:r>
              <a:rPr lang="cs-CZ" dirty="0" smtClean="0"/>
              <a:t>Slovesný rod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latin typeface="Franklin Gothic Book"/>
              </a:rPr>
              <a:t>◘  </a:t>
            </a:r>
            <a:r>
              <a:rPr lang="cs-CZ" dirty="0" smtClean="0"/>
              <a:t>Slovesný vid</a:t>
            </a:r>
          </a:p>
          <a:p>
            <a:endParaRPr lang="cs-CZ" dirty="0"/>
          </a:p>
          <a:p>
            <a:r>
              <a:rPr lang="cs-CZ" dirty="0" smtClean="0"/>
              <a:t>Pomůcky: pracovní listy, psací potřeby</a:t>
            </a:r>
          </a:p>
          <a:p>
            <a:endParaRPr lang="cs-CZ" dirty="0"/>
          </a:p>
          <a:p>
            <a:r>
              <a:rPr lang="cs-CZ" dirty="0" smtClean="0"/>
              <a:t>Klíčová slova: verba, mluvnické kategorie – osoba, číslo, způsob, čas,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slovesný rod činný a trpný, slovesný vid nedokonavý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a dokonavý</a:t>
            </a:r>
          </a:p>
          <a:p>
            <a:endParaRPr lang="cs-CZ" dirty="0"/>
          </a:p>
          <a:p>
            <a:r>
              <a:rPr lang="cs-CZ" dirty="0" smtClean="0"/>
              <a:t>Pilotáž: Žáci si zopakovali učivo o slovesech, pracovní listy </a:t>
            </a:r>
            <a:r>
              <a:rPr lang="cs-CZ" dirty="0" smtClean="0"/>
              <a:t>prověřily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jejich samostatnost i schopnost kolektivní práce. Zápis nového</a:t>
            </a:r>
          </a:p>
          <a:p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 smtClean="0"/>
              <a:t>učiva je přehledný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70372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4001"/>
            <a:ext cx="5209055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PRACOVNÍ LIST  1  - práce s textem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                                      - slovesné kategorie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971436"/>
            <a:ext cx="8516562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 celý školní rok jsem se vždycky snažil, abych měl dobré vysvědčení,</a:t>
            </a:r>
          </a:p>
          <a:p>
            <a:r>
              <a:rPr lang="cs-CZ" sz="2000" dirty="0" smtClean="0"/>
              <a:t>protože jinak by mi maminka na prázdniny odstavila kolo. A prázdniny </a:t>
            </a:r>
          </a:p>
          <a:p>
            <a:r>
              <a:rPr lang="cs-CZ" sz="2000" dirty="0" smtClean="0"/>
              <a:t>bez kola jsem si neuměl představit. Vyjížděl jsem od nás z městečka a</a:t>
            </a:r>
          </a:p>
          <a:p>
            <a:r>
              <a:rPr lang="cs-CZ" sz="2000" dirty="0" smtClean="0"/>
              <a:t>do blízkých hor, které směrem nahoru byly Krušné, dolů veselé, neboť</a:t>
            </a:r>
          </a:p>
          <a:p>
            <a:r>
              <a:rPr lang="cs-CZ" sz="2000" dirty="0" smtClean="0"/>
              <a:t>jsem z kopce nemusel šlapat.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40034" y="2881372"/>
            <a:ext cx="6480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Podle knihy Rudolfa Křesťana Slepičí krok, Z pamětí cyklisty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3789040"/>
            <a:ext cx="698127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UcParenR"/>
            </a:pPr>
            <a:r>
              <a:rPr lang="cs-CZ" dirty="0" smtClean="0">
                <a:solidFill>
                  <a:srgbClr val="002060"/>
                </a:solidFill>
              </a:rPr>
              <a:t>Určete číslicí slovní druhy v textu</a:t>
            </a:r>
          </a:p>
          <a:p>
            <a:pPr marL="342900" indent="-342900">
              <a:buAutoNum type="alphaUcParenR"/>
            </a:pPr>
            <a:r>
              <a:rPr lang="cs-CZ" dirty="0" smtClean="0">
                <a:solidFill>
                  <a:srgbClr val="002060"/>
                </a:solidFill>
              </a:rPr>
              <a:t>Vypište adjektiva a určete jejich druh a vzor</a:t>
            </a:r>
          </a:p>
          <a:p>
            <a:pPr marL="342900" indent="-342900">
              <a:buAutoNum type="alphaUcParenR"/>
            </a:pPr>
            <a:r>
              <a:rPr lang="cs-CZ" dirty="0" smtClean="0">
                <a:solidFill>
                  <a:srgbClr val="002060"/>
                </a:solidFill>
              </a:rPr>
              <a:t>Najděte substantivum pomnožné</a:t>
            </a:r>
          </a:p>
          <a:p>
            <a:pPr marL="342900" indent="-342900">
              <a:buAutoNum type="alphaUcParenR"/>
            </a:pPr>
            <a:r>
              <a:rPr lang="cs-CZ" dirty="0" smtClean="0">
                <a:solidFill>
                  <a:srgbClr val="002060"/>
                </a:solidFill>
              </a:rPr>
              <a:t>Vytvořte věty s výrazy:  nahoru  X  na horu</a:t>
            </a:r>
          </a:p>
          <a:p>
            <a:pPr marL="342900" indent="-342900">
              <a:buAutoNum type="alphaUcParenR"/>
            </a:pPr>
            <a:r>
              <a:rPr lang="cs-CZ" dirty="0" smtClean="0">
                <a:solidFill>
                  <a:srgbClr val="002060"/>
                </a:solidFill>
              </a:rPr>
              <a:t>Určete slovesné kategorie (osoba, číslo, způsob, čas) u sloves: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snažil jsem se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odstavila by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        nemusel jsem šlapat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Program Files (x86)\Microsoft Office\MEDIA\CAGCAT10\j0251871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619902"/>
            <a:ext cx="1904695" cy="123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484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5300" y="148570"/>
            <a:ext cx="9050619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PRACOVNÍ LIST – slovesné tvary podle daných mluvnických kategorii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5300" y="1160449"/>
            <a:ext cx="914930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o</a:t>
            </a:r>
            <a:r>
              <a:rPr lang="cs-CZ" sz="2400" b="1" dirty="0" smtClean="0"/>
              <a:t>s. 3., č. j., </a:t>
            </a:r>
            <a:r>
              <a:rPr lang="cs-CZ" sz="2400" b="1" dirty="0" err="1" smtClean="0"/>
              <a:t>zp</a:t>
            </a:r>
            <a:r>
              <a:rPr lang="cs-CZ" sz="2400" b="1" dirty="0" smtClean="0"/>
              <a:t>. pod. přít.                                       (hrát si)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s. 1., č. mn., </a:t>
            </a:r>
            <a:r>
              <a:rPr lang="cs-CZ" sz="2400" b="1" dirty="0" err="1" smtClean="0"/>
              <a:t>zp</a:t>
            </a:r>
            <a:r>
              <a:rPr lang="cs-CZ" sz="2400" b="1" dirty="0" smtClean="0"/>
              <a:t>. </a:t>
            </a:r>
            <a:r>
              <a:rPr lang="cs-CZ" sz="2400" b="1" dirty="0" err="1"/>
              <a:t>o</a:t>
            </a:r>
            <a:r>
              <a:rPr lang="cs-CZ" sz="2400" b="1" dirty="0" err="1" smtClean="0"/>
              <a:t>zn</a:t>
            </a:r>
            <a:r>
              <a:rPr lang="cs-CZ" sz="2400" b="1" dirty="0" smtClean="0"/>
              <a:t>., č. min., rod m.          </a:t>
            </a:r>
            <a:r>
              <a:rPr lang="cs-CZ" sz="2400" b="1" dirty="0"/>
              <a:t> </a:t>
            </a:r>
            <a:r>
              <a:rPr lang="cs-CZ" sz="2400" b="1" dirty="0" smtClean="0"/>
              <a:t>  (napsat)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s. 2., č. mn., </a:t>
            </a:r>
            <a:r>
              <a:rPr lang="cs-CZ" sz="2400" b="1" dirty="0" err="1" smtClean="0"/>
              <a:t>zp</a:t>
            </a:r>
            <a:r>
              <a:rPr lang="cs-CZ" sz="2400" b="1" dirty="0" smtClean="0"/>
              <a:t>. </a:t>
            </a:r>
            <a:r>
              <a:rPr lang="cs-CZ" sz="2400" b="1" dirty="0" err="1"/>
              <a:t>r</a:t>
            </a:r>
            <a:r>
              <a:rPr lang="cs-CZ" sz="2400" b="1" dirty="0" err="1" smtClean="0"/>
              <a:t>ozk</a:t>
            </a:r>
            <a:r>
              <a:rPr lang="cs-CZ" sz="2400" b="1" dirty="0" smtClean="0"/>
              <a:t>.                                          (slepit)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s. 3., č. mn., </a:t>
            </a:r>
            <a:r>
              <a:rPr lang="cs-CZ" sz="2400" b="1" dirty="0" err="1" smtClean="0"/>
              <a:t>zp</a:t>
            </a:r>
            <a:r>
              <a:rPr lang="cs-CZ" sz="2400" b="1" dirty="0" smtClean="0"/>
              <a:t>. </a:t>
            </a:r>
            <a:r>
              <a:rPr lang="cs-CZ" sz="2400" b="1" dirty="0" err="1"/>
              <a:t>p</a:t>
            </a:r>
            <a:r>
              <a:rPr lang="cs-CZ" sz="2400" b="1" dirty="0" err="1" smtClean="0"/>
              <a:t>dm</a:t>
            </a:r>
            <a:r>
              <a:rPr lang="cs-CZ" sz="2400" b="1" dirty="0" smtClean="0"/>
              <a:t>. min., rod  ž.                  (pokusit se)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s. 2., č. j., </a:t>
            </a:r>
            <a:r>
              <a:rPr lang="cs-CZ" sz="2400" b="1" dirty="0" err="1" smtClean="0"/>
              <a:t>zp</a:t>
            </a:r>
            <a:r>
              <a:rPr lang="cs-CZ" sz="2400" b="1" dirty="0" smtClean="0"/>
              <a:t>. </a:t>
            </a:r>
            <a:r>
              <a:rPr lang="cs-CZ" sz="2400" b="1" dirty="0" err="1"/>
              <a:t>o</a:t>
            </a:r>
            <a:r>
              <a:rPr lang="cs-CZ" sz="2400" b="1" dirty="0" err="1" smtClean="0"/>
              <a:t>zn</a:t>
            </a:r>
            <a:r>
              <a:rPr lang="cs-CZ" sz="2400" b="1" dirty="0" smtClean="0"/>
              <a:t>., č. přít.                                  (vidět)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s. 1., č. j., </a:t>
            </a:r>
            <a:r>
              <a:rPr lang="cs-CZ" sz="2400" b="1" dirty="0" err="1" smtClean="0"/>
              <a:t>zp</a:t>
            </a:r>
            <a:r>
              <a:rPr lang="cs-CZ" sz="2400" b="1" dirty="0" smtClean="0"/>
              <a:t>. </a:t>
            </a:r>
            <a:r>
              <a:rPr lang="cs-CZ" sz="2400" b="1" dirty="0" err="1"/>
              <a:t>o</a:t>
            </a:r>
            <a:r>
              <a:rPr lang="cs-CZ" sz="2400" b="1" dirty="0" err="1" smtClean="0"/>
              <a:t>zn</a:t>
            </a:r>
            <a:r>
              <a:rPr lang="cs-CZ" sz="2400" b="1" dirty="0" smtClean="0"/>
              <a:t>., č. bud.                                  (prohlédnout si)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s.1., č. mn., </a:t>
            </a:r>
            <a:r>
              <a:rPr lang="cs-CZ" sz="2400" b="1" dirty="0" err="1" smtClean="0"/>
              <a:t>zp</a:t>
            </a:r>
            <a:r>
              <a:rPr lang="cs-CZ" sz="2400" b="1" dirty="0" smtClean="0"/>
              <a:t>. pod. přít.                                   (běžet)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s. 3., č. j., </a:t>
            </a:r>
            <a:r>
              <a:rPr lang="cs-CZ" sz="2400" b="1" dirty="0" err="1" smtClean="0"/>
              <a:t>zp</a:t>
            </a:r>
            <a:r>
              <a:rPr lang="cs-CZ" sz="2400" b="1" dirty="0" smtClean="0"/>
              <a:t>. </a:t>
            </a:r>
            <a:r>
              <a:rPr lang="cs-CZ" sz="2400" b="1" dirty="0" err="1"/>
              <a:t>o</a:t>
            </a:r>
            <a:r>
              <a:rPr lang="cs-CZ" sz="2400" b="1" dirty="0" err="1" smtClean="0"/>
              <a:t>zn</a:t>
            </a:r>
            <a:r>
              <a:rPr lang="cs-CZ" sz="2400" b="1" dirty="0" smtClean="0"/>
              <a:t>., č. min.                                  (vědět)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s. 2., č. mn., </a:t>
            </a:r>
            <a:r>
              <a:rPr lang="cs-CZ" sz="2400" b="1" dirty="0" err="1" smtClean="0"/>
              <a:t>zp</a:t>
            </a:r>
            <a:r>
              <a:rPr lang="cs-CZ" sz="2400" b="1" dirty="0" smtClean="0"/>
              <a:t>. </a:t>
            </a:r>
            <a:r>
              <a:rPr lang="cs-CZ" sz="2400" b="1" dirty="0" err="1"/>
              <a:t>r</a:t>
            </a:r>
            <a:r>
              <a:rPr lang="cs-CZ" sz="2400" b="1" dirty="0" err="1" smtClean="0"/>
              <a:t>ozk</a:t>
            </a:r>
            <a:r>
              <a:rPr lang="cs-CZ" sz="2400" b="1" dirty="0" smtClean="0"/>
              <a:t>.                                           (odpovědět)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381" y="5085184"/>
            <a:ext cx="1225015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iš!</a:t>
            </a:r>
          </a:p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išme!</a:t>
            </a:r>
          </a:p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ište!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5085184"/>
            <a:ext cx="2436886" cy="138499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čím se</a:t>
            </a:r>
          </a:p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čila jsem se</a:t>
            </a:r>
          </a:p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udu se učit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05238" y="5085184"/>
            <a:ext cx="3425938" cy="181588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rál by si</a:t>
            </a:r>
          </a:p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ýval by si hrál</a:t>
            </a:r>
          </a:p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tíkali bychom</a:t>
            </a:r>
          </a:p>
          <a:p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yli bychom utíkali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097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85837266"/>
              </p:ext>
            </p:extLst>
          </p:nvPr>
        </p:nvGraphicFramePr>
        <p:xfrm>
          <a:off x="1475656" y="56997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699792" y="124193"/>
            <a:ext cx="34506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SLOVESNÝ ROD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5609018"/>
            <a:ext cx="3696525" cy="1015663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ČINNÝ (AKTIVUM)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c</a:t>
            </a:r>
            <a:r>
              <a:rPr lang="cs-CZ" sz="2000" b="1" dirty="0" smtClean="0">
                <a:solidFill>
                  <a:srgbClr val="002060"/>
                </a:solidFill>
              </a:rPr>
              <a:t>o činí podmět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p</a:t>
            </a:r>
            <a:r>
              <a:rPr lang="cs-CZ" sz="2000" b="1" dirty="0" smtClean="0">
                <a:solidFill>
                  <a:srgbClr val="002060"/>
                </a:solidFill>
              </a:rPr>
              <a:t>odmět je původcem děje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5455129"/>
            <a:ext cx="3531416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TRPNÝ (PASIVUM)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c</a:t>
            </a:r>
            <a:r>
              <a:rPr lang="cs-CZ" sz="2000" b="1" dirty="0" smtClean="0">
                <a:solidFill>
                  <a:srgbClr val="002060"/>
                </a:solidFill>
              </a:rPr>
              <a:t>o činí někdo jiný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p</a:t>
            </a:r>
            <a:r>
              <a:rPr lang="cs-CZ" sz="2000" b="1" dirty="0" smtClean="0">
                <a:solidFill>
                  <a:srgbClr val="002060"/>
                </a:solidFill>
              </a:rPr>
              <a:t>odmět není původcem,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     ale cílem děje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80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5869020"/>
              </p:ext>
            </p:extLst>
          </p:nvPr>
        </p:nvGraphicFramePr>
        <p:xfrm>
          <a:off x="1416357" y="78541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771800" y="299561"/>
            <a:ext cx="32305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SLOVESNÝ VID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5301208"/>
            <a:ext cx="3691908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NEDOKONAVÝ</a:t>
            </a:r>
          </a:p>
          <a:p>
            <a:pPr marL="342900" indent="-342900">
              <a:buFontTx/>
              <a:buChar char="-"/>
            </a:pPr>
            <a:r>
              <a:rPr lang="cs-CZ" sz="2000" b="1" dirty="0"/>
              <a:t>p</a:t>
            </a:r>
            <a:r>
              <a:rPr lang="cs-CZ" sz="2000" b="1" dirty="0" smtClean="0"/>
              <a:t>růběžný, neohraničený</a:t>
            </a:r>
          </a:p>
          <a:p>
            <a:pPr marL="342900" indent="-342900">
              <a:buFontTx/>
              <a:buChar char="-"/>
            </a:pPr>
            <a:r>
              <a:rPr lang="cs-CZ" sz="2000" b="1" dirty="0"/>
              <a:t>d</a:t>
            </a:r>
            <a:r>
              <a:rPr lang="cs-CZ" sz="2000" b="1" dirty="0" smtClean="0"/>
              <a:t>ěj prostě probíhající</a:t>
            </a:r>
          </a:p>
          <a:p>
            <a:pPr marL="342900" indent="-342900">
              <a:buFontTx/>
              <a:buChar char="-"/>
            </a:pPr>
            <a:r>
              <a:rPr lang="cs-CZ" sz="2000" b="1" dirty="0"/>
              <a:t>v</a:t>
            </a:r>
            <a:r>
              <a:rPr lang="cs-CZ" sz="2000" b="1" dirty="0" smtClean="0"/>
              <a:t>šechny tři slovesné časy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65910" y="5301208"/>
            <a:ext cx="4533613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DOKONAVÝ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/>
              <a:t>jednou, ohraničený</a:t>
            </a:r>
          </a:p>
          <a:p>
            <a:pPr marL="342900" indent="-342900">
              <a:buFontTx/>
              <a:buChar char="-"/>
            </a:pPr>
            <a:r>
              <a:rPr lang="cs-CZ" sz="2000" b="1" dirty="0"/>
              <a:t>n</a:t>
            </a:r>
            <a:r>
              <a:rPr lang="cs-CZ" sz="2000" b="1" dirty="0" smtClean="0"/>
              <a:t>elze vyjádřit přítomný čas</a:t>
            </a:r>
          </a:p>
          <a:p>
            <a:pPr marL="342900" indent="-342900">
              <a:buFontTx/>
              <a:buChar char="-"/>
            </a:pPr>
            <a:r>
              <a:rPr lang="cs-CZ" sz="2000" b="1" dirty="0"/>
              <a:t>p</a:t>
            </a:r>
            <a:r>
              <a:rPr lang="cs-CZ" sz="2000" b="1" dirty="0" smtClean="0"/>
              <a:t>řítomný čas vyjadřuje budoucí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50183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225483"/>
            <a:ext cx="2531462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Pamatujte!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268372"/>
            <a:ext cx="9145452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dokonavá a nedokonavá slovesa spolu často tvoří</a:t>
            </a:r>
          </a:p>
          <a:p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v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idové dvojice 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(psát – napsat, nastupovat – nastoupit)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z nedokonavého slovesa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předponou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vytvoříme dokonavé 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(dělat – udělat, četl – přečetl, pil - vypil)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pomocí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přípony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vytvoříme z dokonavého slovesa nedokonavé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(zapsal – zapisoval, zapíše – zapisuje, přinesl – přinášel,</a:t>
            </a:r>
          </a:p>
          <a:p>
            <a:r>
              <a:rPr lang="cs-CZ" sz="2400" b="1" dirty="0">
                <a:solidFill>
                  <a:srgbClr val="002060"/>
                </a:solidFill>
                <a:latin typeface="Comic Sans MS" pitchFamily="66" charset="0"/>
              </a:rPr>
              <a:t>p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řinese – přináší)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pomocí přípony vytváříme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slovesa násobná 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(stál – stával,</a:t>
            </a:r>
          </a:p>
          <a:p>
            <a:r>
              <a:rPr lang="cs-CZ" sz="2400" b="1" dirty="0">
                <a:solidFill>
                  <a:srgbClr val="002060"/>
                </a:solidFill>
                <a:latin typeface="Comic Sans MS" pitchFamily="66" charset="0"/>
              </a:rPr>
              <a:t>l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ehal – lehával, sedal – sedával, říkal – říkával),</a:t>
            </a:r>
          </a:p>
          <a:p>
            <a:r>
              <a:rPr lang="cs-CZ" sz="2400" b="1" dirty="0">
                <a:solidFill>
                  <a:srgbClr val="002060"/>
                </a:solidFill>
                <a:latin typeface="Comic Sans MS" pitchFamily="66" charset="0"/>
              </a:rPr>
              <a:t>o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bě slovesa ve vidové dvojici jsou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nedokonavá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2805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05966"/>
            <a:ext cx="7991803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„Časuj sloveso jít,“ vyzve učitel žáka. „Já jdu, ty jdeš, on jde,“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o</a:t>
            </a:r>
            <a:r>
              <a:rPr lang="cs-CZ" sz="2000" b="1" dirty="0" smtClean="0">
                <a:solidFill>
                  <a:srgbClr val="002060"/>
                </a:solidFill>
              </a:rPr>
              <a:t>dpovídá pomalu žák. „Nešlo by to trochu rychleji?“ „Šlo.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Já běžím, ty běžíš, on běží…“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6281" y="3142425"/>
            <a:ext cx="7622279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„Jsem krásná, jaký je to čas?“ ptá se paní učitelka Pepíčka.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„Prosím, dávno minulý.“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797152"/>
            <a:ext cx="8878136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Paní učitelka se ptá při hodině češtiny dětí: „Kdopak by mi dovedl říci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v</a:t>
            </a:r>
            <a:r>
              <a:rPr lang="cs-CZ" sz="2000" b="1" dirty="0" smtClean="0">
                <a:solidFill>
                  <a:srgbClr val="002060"/>
                </a:solidFill>
              </a:rPr>
              <a:t>ětu s použitím slovesa douti?“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Hlásí se jeden žáček: „Douti dobře hodinky?“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3563888" y="11663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116632"/>
            <a:ext cx="3496470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Pár vtipů pro pobavení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4362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6631"/>
            <a:ext cx="9181424" cy="2031325"/>
          </a:xfrm>
          <a:prstGeom prst="rect">
            <a:avLst/>
          </a:prstGeom>
        </p:spPr>
        <p:style>
          <a:lnRef idx="1">
            <a:schemeClr val="accent1"/>
          </a:lnRef>
          <a:fillRef idx="1003">
            <a:schemeClr val="lt2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Schneiderová, Eva: Klíč k češtině aneb Na češtinu od lesa, Praha, Albatros, 2005.</a:t>
            </a:r>
          </a:p>
          <a:p>
            <a:r>
              <a:rPr lang="cs-CZ" dirty="0" smtClean="0"/>
              <a:t>ISBN 978-80-00-01593-4. Str. 126-127.</a:t>
            </a:r>
          </a:p>
          <a:p>
            <a:r>
              <a:rPr lang="cs-CZ" dirty="0" smtClean="0"/>
              <a:t>Křesťan, Rudolf: Slepičí krok, Praha, Práce, 1986. Str. 101, 1. odstavec, Z pamětí </a:t>
            </a:r>
            <a:r>
              <a:rPr lang="cs-CZ" dirty="0" smtClean="0"/>
              <a:t>cyklisty</a:t>
            </a:r>
          </a:p>
          <a:p>
            <a:r>
              <a:rPr lang="cs-CZ" dirty="0" smtClean="0"/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122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193</TotalTime>
  <Words>864</Words>
  <Application>Microsoft Office PowerPoint</Application>
  <PresentationFormat>Předvádění na obrazovce (4:3)</PresentationFormat>
  <Paragraphs>129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Kilter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ZS SLOVAN</cp:lastModifiedBy>
  <cp:revision>25</cp:revision>
  <dcterms:created xsi:type="dcterms:W3CDTF">2011-10-14T09:00:52Z</dcterms:created>
  <dcterms:modified xsi:type="dcterms:W3CDTF">2013-02-06T20:23:08Z</dcterms:modified>
</cp:coreProperties>
</file>