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1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7625C2-63EC-426F-A559-D31064E98F4E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978E451-2CCB-4348-9561-B1EFEF239C2A}">
      <dgm:prSet phldrT="[Text]" custT="1"/>
      <dgm:spPr/>
      <dgm:t>
        <a:bodyPr/>
        <a:lstStyle/>
        <a:p>
          <a:r>
            <a:rPr lang="cs-CZ" sz="2000" b="1" dirty="0" smtClean="0">
              <a:solidFill>
                <a:srgbClr val="C00000"/>
              </a:solidFill>
            </a:rPr>
            <a:t>statický</a:t>
          </a:r>
          <a:endParaRPr lang="cs-CZ" sz="2000" b="1" dirty="0">
            <a:solidFill>
              <a:srgbClr val="C00000"/>
            </a:solidFill>
          </a:endParaRPr>
        </a:p>
      </dgm:t>
    </dgm:pt>
    <dgm:pt modelId="{731FD280-73DD-4239-8627-EEA7985EE0BD}" type="parTrans" cxnId="{0A046777-3138-4A03-8E06-011A8CC8FC5F}">
      <dgm:prSet/>
      <dgm:spPr/>
      <dgm:t>
        <a:bodyPr/>
        <a:lstStyle/>
        <a:p>
          <a:endParaRPr lang="cs-CZ"/>
        </a:p>
      </dgm:t>
    </dgm:pt>
    <dgm:pt modelId="{5436F088-06FC-407C-973A-C43223F9EBF2}" type="sibTrans" cxnId="{0A046777-3138-4A03-8E06-011A8CC8FC5F}">
      <dgm:prSet/>
      <dgm:spPr/>
      <dgm:t>
        <a:bodyPr/>
        <a:lstStyle/>
        <a:p>
          <a:endParaRPr lang="cs-CZ"/>
        </a:p>
      </dgm:t>
    </dgm:pt>
    <dgm:pt modelId="{A096FD33-E939-4921-8E4B-FD2EAFADC13B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popisujeme předmět v klidu</a:t>
          </a:r>
          <a:endParaRPr lang="cs-CZ" b="1" dirty="0">
            <a:solidFill>
              <a:srgbClr val="002060"/>
            </a:solidFill>
          </a:endParaRPr>
        </a:p>
      </dgm:t>
    </dgm:pt>
    <dgm:pt modelId="{E97E2DE6-E96A-43C5-A6C2-09A1D17F0DD2}" type="parTrans" cxnId="{06E56583-5B50-4E1E-8FCF-289C710643CB}">
      <dgm:prSet/>
      <dgm:spPr/>
      <dgm:t>
        <a:bodyPr/>
        <a:lstStyle/>
        <a:p>
          <a:endParaRPr lang="cs-CZ"/>
        </a:p>
      </dgm:t>
    </dgm:pt>
    <dgm:pt modelId="{72C549AF-5CF3-4BBB-A690-D44228FAC9A8}" type="sibTrans" cxnId="{06E56583-5B50-4E1E-8FCF-289C710643CB}">
      <dgm:prSet/>
      <dgm:spPr/>
      <dgm:t>
        <a:bodyPr/>
        <a:lstStyle/>
        <a:p>
          <a:endParaRPr lang="cs-CZ"/>
        </a:p>
      </dgm:t>
    </dgm:pt>
    <dgm:pt modelId="{EF4C6DB8-587F-4568-8173-B5424DB63897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výrobek, umělecké dílo</a:t>
          </a:r>
          <a:endParaRPr lang="cs-CZ" b="1" dirty="0">
            <a:solidFill>
              <a:srgbClr val="002060"/>
            </a:solidFill>
          </a:endParaRPr>
        </a:p>
      </dgm:t>
    </dgm:pt>
    <dgm:pt modelId="{A664355F-FCC4-4EC7-8B94-FB9CFC026BC9}" type="parTrans" cxnId="{66D39EAF-A25C-47F4-821E-DC1563BC884E}">
      <dgm:prSet/>
      <dgm:spPr/>
      <dgm:t>
        <a:bodyPr/>
        <a:lstStyle/>
        <a:p>
          <a:endParaRPr lang="cs-CZ"/>
        </a:p>
      </dgm:t>
    </dgm:pt>
    <dgm:pt modelId="{70C57E4A-EB17-4F5E-815D-8050D62E20E9}" type="sibTrans" cxnId="{66D39EAF-A25C-47F4-821E-DC1563BC884E}">
      <dgm:prSet/>
      <dgm:spPr/>
      <dgm:t>
        <a:bodyPr/>
        <a:lstStyle/>
        <a:p>
          <a:endParaRPr lang="cs-CZ"/>
        </a:p>
      </dgm:t>
    </dgm:pt>
    <dgm:pt modelId="{C152A69D-4072-446B-AA38-D544BC43EC59}">
      <dgm:prSet phldrT="[Text]" custT="1"/>
      <dgm:spPr/>
      <dgm:t>
        <a:bodyPr/>
        <a:lstStyle/>
        <a:p>
          <a:r>
            <a:rPr lang="cs-CZ" sz="1400" b="1" dirty="0" smtClean="0">
              <a:solidFill>
                <a:srgbClr val="C00000"/>
              </a:solidFill>
            </a:rPr>
            <a:t>dynamický</a:t>
          </a:r>
          <a:endParaRPr lang="cs-CZ" sz="1400" b="1" dirty="0">
            <a:solidFill>
              <a:srgbClr val="C00000"/>
            </a:solidFill>
          </a:endParaRPr>
        </a:p>
      </dgm:t>
    </dgm:pt>
    <dgm:pt modelId="{D421BFC4-15BD-4CA9-BC3A-05FC1F755DB3}" type="parTrans" cxnId="{F122C763-5C59-4552-A815-76B12A1EF6D3}">
      <dgm:prSet/>
      <dgm:spPr/>
      <dgm:t>
        <a:bodyPr/>
        <a:lstStyle/>
        <a:p>
          <a:endParaRPr lang="cs-CZ"/>
        </a:p>
      </dgm:t>
    </dgm:pt>
    <dgm:pt modelId="{E2E33DA3-878F-4E2F-8A8B-EB6DD654349A}" type="sibTrans" cxnId="{F122C763-5C59-4552-A815-76B12A1EF6D3}">
      <dgm:prSet/>
      <dgm:spPr/>
      <dgm:t>
        <a:bodyPr/>
        <a:lstStyle/>
        <a:p>
          <a:endParaRPr lang="cs-CZ"/>
        </a:p>
      </dgm:t>
    </dgm:pt>
    <dgm:pt modelId="{24E7BF8F-0850-428E-AB26-0468A5709313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pracovní postup</a:t>
          </a:r>
          <a:endParaRPr lang="cs-CZ" b="1" dirty="0">
            <a:solidFill>
              <a:srgbClr val="002060"/>
            </a:solidFill>
          </a:endParaRPr>
        </a:p>
      </dgm:t>
    </dgm:pt>
    <dgm:pt modelId="{9E550056-05E0-4E8A-9B02-DD0056C4EDDF}" type="parTrans" cxnId="{93B1078B-9AB0-4B44-88D3-86F1EF472186}">
      <dgm:prSet/>
      <dgm:spPr/>
      <dgm:t>
        <a:bodyPr/>
        <a:lstStyle/>
        <a:p>
          <a:endParaRPr lang="cs-CZ"/>
        </a:p>
      </dgm:t>
    </dgm:pt>
    <dgm:pt modelId="{6D6DF189-9B13-4050-98F3-31DEE1085A95}" type="sibTrans" cxnId="{93B1078B-9AB0-4B44-88D3-86F1EF472186}">
      <dgm:prSet/>
      <dgm:spPr/>
      <dgm:t>
        <a:bodyPr/>
        <a:lstStyle/>
        <a:p>
          <a:endParaRPr lang="cs-CZ"/>
        </a:p>
      </dgm:t>
    </dgm:pt>
    <dgm:pt modelId="{A8F48DE8-507B-47C3-881B-C693E7A8B57A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dějový popis</a:t>
          </a:r>
          <a:endParaRPr lang="cs-CZ" b="1" dirty="0">
            <a:solidFill>
              <a:srgbClr val="002060"/>
            </a:solidFill>
          </a:endParaRPr>
        </a:p>
      </dgm:t>
    </dgm:pt>
    <dgm:pt modelId="{F1C0D47F-AC2B-4346-97F5-A228BCECDC17}" type="parTrans" cxnId="{D278CEB9-EDBB-419A-93B4-9D4B8A275EBA}">
      <dgm:prSet/>
      <dgm:spPr/>
      <dgm:t>
        <a:bodyPr/>
        <a:lstStyle/>
        <a:p>
          <a:endParaRPr lang="cs-CZ"/>
        </a:p>
      </dgm:t>
    </dgm:pt>
    <dgm:pt modelId="{67D4A34F-AB43-49E8-9AC6-369C9BC76B80}" type="sibTrans" cxnId="{D278CEB9-EDBB-419A-93B4-9D4B8A275EBA}">
      <dgm:prSet/>
      <dgm:spPr/>
      <dgm:t>
        <a:bodyPr/>
        <a:lstStyle/>
        <a:p>
          <a:endParaRPr lang="cs-CZ"/>
        </a:p>
      </dgm:t>
    </dgm:pt>
    <dgm:pt modelId="{17F1C457-C62B-4D55-AED0-857EBE79A0F6}" type="pres">
      <dgm:prSet presAssocID="{F97625C2-63EC-426F-A559-D31064E98F4E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AEA7D52-B428-40B6-8C2A-D8EBC7ADBE75}" type="pres">
      <dgm:prSet presAssocID="{8978E451-2CCB-4348-9561-B1EFEF239C2A}" presName="posSpace" presStyleCnt="0"/>
      <dgm:spPr/>
    </dgm:pt>
    <dgm:pt modelId="{699B6FDC-8134-48F3-89A1-F5905B9475C4}" type="pres">
      <dgm:prSet presAssocID="{8978E451-2CCB-4348-9561-B1EFEF239C2A}" presName="vertFlow" presStyleCnt="0"/>
      <dgm:spPr/>
    </dgm:pt>
    <dgm:pt modelId="{4E75722A-32CA-4FD9-B838-A659D6F961BA}" type="pres">
      <dgm:prSet presAssocID="{8978E451-2CCB-4348-9561-B1EFEF239C2A}" presName="topSpace" presStyleCnt="0"/>
      <dgm:spPr/>
    </dgm:pt>
    <dgm:pt modelId="{90882416-E144-4D41-9CFB-B94F3F057B21}" type="pres">
      <dgm:prSet presAssocID="{8978E451-2CCB-4348-9561-B1EFEF239C2A}" presName="firstComp" presStyleCnt="0"/>
      <dgm:spPr/>
    </dgm:pt>
    <dgm:pt modelId="{0225DC5D-7873-4EB0-9D63-A697591AAA57}" type="pres">
      <dgm:prSet presAssocID="{8978E451-2CCB-4348-9561-B1EFEF239C2A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54335D24-2240-4CC6-B638-4E9DF3550041}" type="pres">
      <dgm:prSet presAssocID="{8978E451-2CCB-4348-9561-B1EFEF239C2A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BA29F9-C268-40F6-8B5F-62F03BBCF711}" type="pres">
      <dgm:prSet presAssocID="{EF4C6DB8-587F-4568-8173-B5424DB63897}" presName="comp" presStyleCnt="0"/>
      <dgm:spPr/>
    </dgm:pt>
    <dgm:pt modelId="{1A4CA0E4-190F-465A-A660-72105D7060F0}" type="pres">
      <dgm:prSet presAssocID="{EF4C6DB8-587F-4568-8173-B5424DB63897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22A5CCCB-5D57-4782-93AD-7FF7E27A28CC}" type="pres">
      <dgm:prSet presAssocID="{EF4C6DB8-587F-4568-8173-B5424DB63897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7539AE-A28A-4DAD-9338-19F90BBACD99}" type="pres">
      <dgm:prSet presAssocID="{8978E451-2CCB-4348-9561-B1EFEF239C2A}" presName="negSpace" presStyleCnt="0"/>
      <dgm:spPr/>
    </dgm:pt>
    <dgm:pt modelId="{2C7EC8D0-83DC-4C2B-A037-269A0045BCCF}" type="pres">
      <dgm:prSet presAssocID="{8978E451-2CCB-4348-9561-B1EFEF239C2A}" presName="circle" presStyleLbl="node1" presStyleIdx="0" presStyleCnt="2"/>
      <dgm:spPr/>
      <dgm:t>
        <a:bodyPr/>
        <a:lstStyle/>
        <a:p>
          <a:endParaRPr lang="cs-CZ"/>
        </a:p>
      </dgm:t>
    </dgm:pt>
    <dgm:pt modelId="{C06E37B2-8303-4C8A-96DD-D080FB2E2970}" type="pres">
      <dgm:prSet presAssocID="{5436F088-06FC-407C-973A-C43223F9EBF2}" presName="transSpace" presStyleCnt="0"/>
      <dgm:spPr/>
    </dgm:pt>
    <dgm:pt modelId="{2C7DD4B3-6820-4C78-8D77-3435878B4616}" type="pres">
      <dgm:prSet presAssocID="{C152A69D-4072-446B-AA38-D544BC43EC59}" presName="posSpace" presStyleCnt="0"/>
      <dgm:spPr/>
    </dgm:pt>
    <dgm:pt modelId="{0338BE91-F4C9-4A30-9553-B5C70AE27C74}" type="pres">
      <dgm:prSet presAssocID="{C152A69D-4072-446B-AA38-D544BC43EC59}" presName="vertFlow" presStyleCnt="0"/>
      <dgm:spPr/>
    </dgm:pt>
    <dgm:pt modelId="{16020283-F8D9-47B1-9EFD-3C18CF348954}" type="pres">
      <dgm:prSet presAssocID="{C152A69D-4072-446B-AA38-D544BC43EC59}" presName="topSpace" presStyleCnt="0"/>
      <dgm:spPr/>
    </dgm:pt>
    <dgm:pt modelId="{D2E9CA6C-4C91-48EC-A23E-048915B7CF6E}" type="pres">
      <dgm:prSet presAssocID="{C152A69D-4072-446B-AA38-D544BC43EC59}" presName="firstComp" presStyleCnt="0"/>
      <dgm:spPr/>
    </dgm:pt>
    <dgm:pt modelId="{0E805122-8CD0-441D-B6EF-8512DFBD5B80}" type="pres">
      <dgm:prSet presAssocID="{C152A69D-4072-446B-AA38-D544BC43EC59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502894B0-49BA-4CBB-BE31-670C284A9E6E}" type="pres">
      <dgm:prSet presAssocID="{C152A69D-4072-446B-AA38-D544BC43EC59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0794B6-1D5D-4B37-A1BA-C3EE4587A233}" type="pres">
      <dgm:prSet presAssocID="{A8F48DE8-507B-47C3-881B-C693E7A8B57A}" presName="comp" presStyleCnt="0"/>
      <dgm:spPr/>
    </dgm:pt>
    <dgm:pt modelId="{8767251B-2909-4458-A339-B70C902E771C}" type="pres">
      <dgm:prSet presAssocID="{A8F48DE8-507B-47C3-881B-C693E7A8B57A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A3E56A51-1DF7-4811-B3B3-457BD00C0B80}" type="pres">
      <dgm:prSet presAssocID="{A8F48DE8-507B-47C3-881B-C693E7A8B57A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AC9D7C-A75C-4424-B3D6-49FD4BE399C6}" type="pres">
      <dgm:prSet presAssocID="{C152A69D-4072-446B-AA38-D544BC43EC59}" presName="negSpace" presStyleCnt="0"/>
      <dgm:spPr/>
    </dgm:pt>
    <dgm:pt modelId="{444AB101-B018-4916-8D95-074E88F36B03}" type="pres">
      <dgm:prSet presAssocID="{C152A69D-4072-446B-AA38-D544BC43EC59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D0EBCF83-AFB7-49FE-9DFE-68AB559E86CB}" type="presOf" srcId="{24E7BF8F-0850-428E-AB26-0468A5709313}" destId="{502894B0-49BA-4CBB-BE31-670C284A9E6E}" srcOrd="1" destOrd="0" presId="urn:microsoft.com/office/officeart/2005/8/layout/hList9"/>
    <dgm:cxn modelId="{E6FCD52D-6CBE-4885-8420-31A79D58DA13}" type="presOf" srcId="{A8F48DE8-507B-47C3-881B-C693E7A8B57A}" destId="{8767251B-2909-4458-A339-B70C902E771C}" srcOrd="0" destOrd="0" presId="urn:microsoft.com/office/officeart/2005/8/layout/hList9"/>
    <dgm:cxn modelId="{76BA10E8-3E55-466B-80CD-DB65FE3F8F5B}" type="presOf" srcId="{A8F48DE8-507B-47C3-881B-C693E7A8B57A}" destId="{A3E56A51-1DF7-4811-B3B3-457BD00C0B80}" srcOrd="1" destOrd="0" presId="urn:microsoft.com/office/officeart/2005/8/layout/hList9"/>
    <dgm:cxn modelId="{F122C763-5C59-4552-A815-76B12A1EF6D3}" srcId="{F97625C2-63EC-426F-A559-D31064E98F4E}" destId="{C152A69D-4072-446B-AA38-D544BC43EC59}" srcOrd="1" destOrd="0" parTransId="{D421BFC4-15BD-4CA9-BC3A-05FC1F755DB3}" sibTransId="{E2E33DA3-878F-4E2F-8A8B-EB6DD654349A}"/>
    <dgm:cxn modelId="{D2EB9DC4-8D45-4963-A2F4-D128AD1CD098}" type="presOf" srcId="{8978E451-2CCB-4348-9561-B1EFEF239C2A}" destId="{2C7EC8D0-83DC-4C2B-A037-269A0045BCCF}" srcOrd="0" destOrd="0" presId="urn:microsoft.com/office/officeart/2005/8/layout/hList9"/>
    <dgm:cxn modelId="{14E6D36A-11E8-4C06-A932-88204FE1AA95}" type="presOf" srcId="{F97625C2-63EC-426F-A559-D31064E98F4E}" destId="{17F1C457-C62B-4D55-AED0-857EBE79A0F6}" srcOrd="0" destOrd="0" presId="urn:microsoft.com/office/officeart/2005/8/layout/hList9"/>
    <dgm:cxn modelId="{66D39EAF-A25C-47F4-821E-DC1563BC884E}" srcId="{8978E451-2CCB-4348-9561-B1EFEF239C2A}" destId="{EF4C6DB8-587F-4568-8173-B5424DB63897}" srcOrd="1" destOrd="0" parTransId="{A664355F-FCC4-4EC7-8B94-FB9CFC026BC9}" sibTransId="{70C57E4A-EB17-4F5E-815D-8050D62E20E9}"/>
    <dgm:cxn modelId="{0A046777-3138-4A03-8E06-011A8CC8FC5F}" srcId="{F97625C2-63EC-426F-A559-D31064E98F4E}" destId="{8978E451-2CCB-4348-9561-B1EFEF239C2A}" srcOrd="0" destOrd="0" parTransId="{731FD280-73DD-4239-8627-EEA7985EE0BD}" sibTransId="{5436F088-06FC-407C-973A-C43223F9EBF2}"/>
    <dgm:cxn modelId="{81DA55A6-C07B-4FEE-81D7-847E0E5983C5}" type="presOf" srcId="{EF4C6DB8-587F-4568-8173-B5424DB63897}" destId="{22A5CCCB-5D57-4782-93AD-7FF7E27A28CC}" srcOrd="1" destOrd="0" presId="urn:microsoft.com/office/officeart/2005/8/layout/hList9"/>
    <dgm:cxn modelId="{10D8A984-C267-4779-8541-224BCD12B4B7}" type="presOf" srcId="{EF4C6DB8-587F-4568-8173-B5424DB63897}" destId="{1A4CA0E4-190F-465A-A660-72105D7060F0}" srcOrd="0" destOrd="0" presId="urn:microsoft.com/office/officeart/2005/8/layout/hList9"/>
    <dgm:cxn modelId="{5CD200AB-1622-4A53-8CD9-AB7329942619}" type="presOf" srcId="{24E7BF8F-0850-428E-AB26-0468A5709313}" destId="{0E805122-8CD0-441D-B6EF-8512DFBD5B80}" srcOrd="0" destOrd="0" presId="urn:microsoft.com/office/officeart/2005/8/layout/hList9"/>
    <dgm:cxn modelId="{729A758A-58E0-4BA6-8356-785F6F8A8D26}" type="presOf" srcId="{A096FD33-E939-4921-8E4B-FD2EAFADC13B}" destId="{54335D24-2240-4CC6-B638-4E9DF3550041}" srcOrd="1" destOrd="0" presId="urn:microsoft.com/office/officeart/2005/8/layout/hList9"/>
    <dgm:cxn modelId="{4E0AD82C-9597-477A-8816-F0A363705062}" type="presOf" srcId="{A096FD33-E939-4921-8E4B-FD2EAFADC13B}" destId="{0225DC5D-7873-4EB0-9D63-A697591AAA57}" srcOrd="0" destOrd="0" presId="urn:microsoft.com/office/officeart/2005/8/layout/hList9"/>
    <dgm:cxn modelId="{06E56583-5B50-4E1E-8FCF-289C710643CB}" srcId="{8978E451-2CCB-4348-9561-B1EFEF239C2A}" destId="{A096FD33-E939-4921-8E4B-FD2EAFADC13B}" srcOrd="0" destOrd="0" parTransId="{E97E2DE6-E96A-43C5-A6C2-09A1D17F0DD2}" sibTransId="{72C549AF-5CF3-4BBB-A690-D44228FAC9A8}"/>
    <dgm:cxn modelId="{93B1078B-9AB0-4B44-88D3-86F1EF472186}" srcId="{C152A69D-4072-446B-AA38-D544BC43EC59}" destId="{24E7BF8F-0850-428E-AB26-0468A5709313}" srcOrd="0" destOrd="0" parTransId="{9E550056-05E0-4E8A-9B02-DD0056C4EDDF}" sibTransId="{6D6DF189-9B13-4050-98F3-31DEE1085A95}"/>
    <dgm:cxn modelId="{5EAEB42F-D5E8-402B-AB42-13206CAC81FA}" type="presOf" srcId="{C152A69D-4072-446B-AA38-D544BC43EC59}" destId="{444AB101-B018-4916-8D95-074E88F36B03}" srcOrd="0" destOrd="0" presId="urn:microsoft.com/office/officeart/2005/8/layout/hList9"/>
    <dgm:cxn modelId="{D278CEB9-EDBB-419A-93B4-9D4B8A275EBA}" srcId="{C152A69D-4072-446B-AA38-D544BC43EC59}" destId="{A8F48DE8-507B-47C3-881B-C693E7A8B57A}" srcOrd="1" destOrd="0" parTransId="{F1C0D47F-AC2B-4346-97F5-A228BCECDC17}" sibTransId="{67D4A34F-AB43-49E8-9AC6-369C9BC76B80}"/>
    <dgm:cxn modelId="{F71FF6E7-9014-4137-ACD2-FC9BE7E90BC6}" type="presParOf" srcId="{17F1C457-C62B-4D55-AED0-857EBE79A0F6}" destId="{DAEA7D52-B428-40B6-8C2A-D8EBC7ADBE75}" srcOrd="0" destOrd="0" presId="urn:microsoft.com/office/officeart/2005/8/layout/hList9"/>
    <dgm:cxn modelId="{EFD6A6CC-A5AC-48A7-9813-95B1440C4A9C}" type="presParOf" srcId="{17F1C457-C62B-4D55-AED0-857EBE79A0F6}" destId="{699B6FDC-8134-48F3-89A1-F5905B9475C4}" srcOrd="1" destOrd="0" presId="urn:microsoft.com/office/officeart/2005/8/layout/hList9"/>
    <dgm:cxn modelId="{118809A6-E4D5-4876-9D38-85544D5FDB1D}" type="presParOf" srcId="{699B6FDC-8134-48F3-89A1-F5905B9475C4}" destId="{4E75722A-32CA-4FD9-B838-A659D6F961BA}" srcOrd="0" destOrd="0" presId="urn:microsoft.com/office/officeart/2005/8/layout/hList9"/>
    <dgm:cxn modelId="{E7F3FC77-7137-4D09-A4EA-E6A755A87544}" type="presParOf" srcId="{699B6FDC-8134-48F3-89A1-F5905B9475C4}" destId="{90882416-E144-4D41-9CFB-B94F3F057B21}" srcOrd="1" destOrd="0" presId="urn:microsoft.com/office/officeart/2005/8/layout/hList9"/>
    <dgm:cxn modelId="{E50AB871-BE1F-4309-8232-2D3B0BD81F1E}" type="presParOf" srcId="{90882416-E144-4D41-9CFB-B94F3F057B21}" destId="{0225DC5D-7873-4EB0-9D63-A697591AAA57}" srcOrd="0" destOrd="0" presId="urn:microsoft.com/office/officeart/2005/8/layout/hList9"/>
    <dgm:cxn modelId="{B44D6E47-D226-4725-B44A-43A971035ECE}" type="presParOf" srcId="{90882416-E144-4D41-9CFB-B94F3F057B21}" destId="{54335D24-2240-4CC6-B638-4E9DF3550041}" srcOrd="1" destOrd="0" presId="urn:microsoft.com/office/officeart/2005/8/layout/hList9"/>
    <dgm:cxn modelId="{0E204B16-DC34-4180-A7FC-3D6AC512DE5F}" type="presParOf" srcId="{699B6FDC-8134-48F3-89A1-F5905B9475C4}" destId="{59BA29F9-C268-40F6-8B5F-62F03BBCF711}" srcOrd="2" destOrd="0" presId="urn:microsoft.com/office/officeart/2005/8/layout/hList9"/>
    <dgm:cxn modelId="{6877DEC6-E0B5-4C62-AC04-E692EC239E1B}" type="presParOf" srcId="{59BA29F9-C268-40F6-8B5F-62F03BBCF711}" destId="{1A4CA0E4-190F-465A-A660-72105D7060F0}" srcOrd="0" destOrd="0" presId="urn:microsoft.com/office/officeart/2005/8/layout/hList9"/>
    <dgm:cxn modelId="{10CD38EA-257F-4F1A-AAA0-D8BFF03745C9}" type="presParOf" srcId="{59BA29F9-C268-40F6-8B5F-62F03BBCF711}" destId="{22A5CCCB-5D57-4782-93AD-7FF7E27A28CC}" srcOrd="1" destOrd="0" presId="urn:microsoft.com/office/officeart/2005/8/layout/hList9"/>
    <dgm:cxn modelId="{9F05FD0D-A31A-4E0A-B071-65547CD00F29}" type="presParOf" srcId="{17F1C457-C62B-4D55-AED0-857EBE79A0F6}" destId="{327539AE-A28A-4DAD-9338-19F90BBACD99}" srcOrd="2" destOrd="0" presId="urn:microsoft.com/office/officeart/2005/8/layout/hList9"/>
    <dgm:cxn modelId="{A138F4AB-F92B-44DF-8F37-D238D859DBE5}" type="presParOf" srcId="{17F1C457-C62B-4D55-AED0-857EBE79A0F6}" destId="{2C7EC8D0-83DC-4C2B-A037-269A0045BCCF}" srcOrd="3" destOrd="0" presId="urn:microsoft.com/office/officeart/2005/8/layout/hList9"/>
    <dgm:cxn modelId="{9CACFEC2-909F-4C6F-B329-C9A2AC7BC70B}" type="presParOf" srcId="{17F1C457-C62B-4D55-AED0-857EBE79A0F6}" destId="{C06E37B2-8303-4C8A-96DD-D080FB2E2970}" srcOrd="4" destOrd="0" presId="urn:microsoft.com/office/officeart/2005/8/layout/hList9"/>
    <dgm:cxn modelId="{137DDC90-9BB1-4681-AA54-665FFD47FE58}" type="presParOf" srcId="{17F1C457-C62B-4D55-AED0-857EBE79A0F6}" destId="{2C7DD4B3-6820-4C78-8D77-3435878B4616}" srcOrd="5" destOrd="0" presId="urn:microsoft.com/office/officeart/2005/8/layout/hList9"/>
    <dgm:cxn modelId="{03D73E03-54E6-4126-A4C5-C34B9256FF8F}" type="presParOf" srcId="{17F1C457-C62B-4D55-AED0-857EBE79A0F6}" destId="{0338BE91-F4C9-4A30-9553-B5C70AE27C74}" srcOrd="6" destOrd="0" presId="urn:microsoft.com/office/officeart/2005/8/layout/hList9"/>
    <dgm:cxn modelId="{A30EDDF4-0895-479A-8F91-6E23FF41537F}" type="presParOf" srcId="{0338BE91-F4C9-4A30-9553-B5C70AE27C74}" destId="{16020283-F8D9-47B1-9EFD-3C18CF348954}" srcOrd="0" destOrd="0" presId="urn:microsoft.com/office/officeart/2005/8/layout/hList9"/>
    <dgm:cxn modelId="{697EABA9-ACE7-4F52-8FBA-5D52BCD7C83B}" type="presParOf" srcId="{0338BE91-F4C9-4A30-9553-B5C70AE27C74}" destId="{D2E9CA6C-4C91-48EC-A23E-048915B7CF6E}" srcOrd="1" destOrd="0" presId="urn:microsoft.com/office/officeart/2005/8/layout/hList9"/>
    <dgm:cxn modelId="{4826D9AC-6EF7-4F0E-A6A7-588ACCDBC2FD}" type="presParOf" srcId="{D2E9CA6C-4C91-48EC-A23E-048915B7CF6E}" destId="{0E805122-8CD0-441D-B6EF-8512DFBD5B80}" srcOrd="0" destOrd="0" presId="urn:microsoft.com/office/officeart/2005/8/layout/hList9"/>
    <dgm:cxn modelId="{EA36BC63-E6C0-4B4D-904E-9955CC92311D}" type="presParOf" srcId="{D2E9CA6C-4C91-48EC-A23E-048915B7CF6E}" destId="{502894B0-49BA-4CBB-BE31-670C284A9E6E}" srcOrd="1" destOrd="0" presId="urn:microsoft.com/office/officeart/2005/8/layout/hList9"/>
    <dgm:cxn modelId="{268FE6B2-D8A2-4BC0-B2D3-6974F15F7B80}" type="presParOf" srcId="{0338BE91-F4C9-4A30-9553-B5C70AE27C74}" destId="{FF0794B6-1D5D-4B37-A1BA-C3EE4587A233}" srcOrd="2" destOrd="0" presId="urn:microsoft.com/office/officeart/2005/8/layout/hList9"/>
    <dgm:cxn modelId="{E66BFC8F-9359-433E-BD81-C2545CC6F58E}" type="presParOf" srcId="{FF0794B6-1D5D-4B37-A1BA-C3EE4587A233}" destId="{8767251B-2909-4458-A339-B70C902E771C}" srcOrd="0" destOrd="0" presId="urn:microsoft.com/office/officeart/2005/8/layout/hList9"/>
    <dgm:cxn modelId="{24E8BEAB-4713-445D-8BFB-55D9C1F37B21}" type="presParOf" srcId="{FF0794B6-1D5D-4B37-A1BA-C3EE4587A233}" destId="{A3E56A51-1DF7-4811-B3B3-457BD00C0B80}" srcOrd="1" destOrd="0" presId="urn:microsoft.com/office/officeart/2005/8/layout/hList9"/>
    <dgm:cxn modelId="{391A709C-5E07-4045-B35B-08A13224AFFD}" type="presParOf" srcId="{17F1C457-C62B-4D55-AED0-857EBE79A0F6}" destId="{CAAC9D7C-A75C-4424-B3D6-49FD4BE399C6}" srcOrd="7" destOrd="0" presId="urn:microsoft.com/office/officeart/2005/8/layout/hList9"/>
    <dgm:cxn modelId="{26C920D9-FF56-468C-BE1A-249977E9885F}" type="presParOf" srcId="{17F1C457-C62B-4D55-AED0-857EBE79A0F6}" destId="{444AB101-B018-4916-8D95-074E88F36B03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29A8EC-80F2-4BC3-BA52-FFED0D8927FF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1BE590-AE4D-42CC-A2D3-652B8B83EA53}">
      <dgm:prSet phldrT="[Text]" custT="1"/>
      <dgm:spPr/>
      <dgm:t>
        <a:bodyPr/>
        <a:lstStyle/>
        <a:p>
          <a:r>
            <a:rPr lang="cs-CZ" sz="3600" b="1" dirty="0" smtClean="0"/>
            <a:t>prostý</a:t>
          </a:r>
          <a:endParaRPr lang="cs-CZ" sz="3600" b="1" dirty="0"/>
        </a:p>
      </dgm:t>
    </dgm:pt>
    <dgm:pt modelId="{059A47A5-A00F-48A6-9C53-8C4CA5C93CA3}" type="parTrans" cxnId="{63C48433-16F2-419B-9D1B-250434CEC6FE}">
      <dgm:prSet/>
      <dgm:spPr/>
      <dgm:t>
        <a:bodyPr/>
        <a:lstStyle/>
        <a:p>
          <a:endParaRPr lang="cs-CZ"/>
        </a:p>
      </dgm:t>
    </dgm:pt>
    <dgm:pt modelId="{AEB3FFA3-BEA4-4091-8FF6-68216EBFF7A7}" type="sibTrans" cxnId="{63C48433-16F2-419B-9D1B-250434CEC6FE}">
      <dgm:prSet/>
      <dgm:spPr/>
      <dgm:t>
        <a:bodyPr/>
        <a:lstStyle/>
        <a:p>
          <a:endParaRPr lang="cs-CZ"/>
        </a:p>
      </dgm:t>
    </dgm:pt>
    <dgm:pt modelId="{EAD40C40-DDEA-4A00-8613-8C76AEF9E449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bez poučení</a:t>
          </a:r>
          <a:endParaRPr lang="cs-CZ" sz="1800" b="1" dirty="0">
            <a:solidFill>
              <a:srgbClr val="C00000"/>
            </a:solidFill>
          </a:endParaRPr>
        </a:p>
      </dgm:t>
    </dgm:pt>
    <dgm:pt modelId="{57F1D5A1-CD5C-40EE-9A03-20D2141C16E6}" type="parTrans" cxnId="{C318ECD1-00D5-4552-AAE1-7F317644D06F}">
      <dgm:prSet/>
      <dgm:spPr/>
      <dgm:t>
        <a:bodyPr/>
        <a:lstStyle/>
        <a:p>
          <a:endParaRPr lang="cs-CZ"/>
        </a:p>
      </dgm:t>
    </dgm:pt>
    <dgm:pt modelId="{D65D9E31-6B7E-4AA7-AA1D-1B954A4E4363}" type="sibTrans" cxnId="{C318ECD1-00D5-4552-AAE1-7F317644D06F}">
      <dgm:prSet/>
      <dgm:spPr/>
      <dgm:t>
        <a:bodyPr/>
        <a:lstStyle/>
        <a:p>
          <a:endParaRPr lang="cs-CZ"/>
        </a:p>
      </dgm:t>
    </dgm:pt>
    <dgm:pt modelId="{D32A926C-C342-4D81-AFDA-D01518EAA3BC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sdělují děti</a:t>
          </a:r>
          <a:endParaRPr lang="cs-CZ" sz="1800" b="1" dirty="0">
            <a:solidFill>
              <a:srgbClr val="C00000"/>
            </a:solidFill>
          </a:endParaRPr>
        </a:p>
      </dgm:t>
    </dgm:pt>
    <dgm:pt modelId="{CE3409E2-B20D-4B79-8A7E-89D84798029C}" type="parTrans" cxnId="{85FF55DC-C145-4F21-A59B-B5737E260709}">
      <dgm:prSet/>
      <dgm:spPr/>
      <dgm:t>
        <a:bodyPr/>
        <a:lstStyle/>
        <a:p>
          <a:endParaRPr lang="cs-CZ"/>
        </a:p>
      </dgm:t>
    </dgm:pt>
    <dgm:pt modelId="{53E0538B-18C9-4CB8-81DE-C75499204A65}" type="sibTrans" cxnId="{85FF55DC-C145-4F21-A59B-B5737E260709}">
      <dgm:prSet/>
      <dgm:spPr/>
      <dgm:t>
        <a:bodyPr/>
        <a:lstStyle/>
        <a:p>
          <a:endParaRPr lang="cs-CZ"/>
        </a:p>
      </dgm:t>
    </dgm:pt>
    <dgm:pt modelId="{0993FBC1-FBA2-4785-BB5F-C74CE4040E9B}">
      <dgm:prSet phldrT="[Text]" custT="1"/>
      <dgm:spPr/>
      <dgm:t>
        <a:bodyPr/>
        <a:lstStyle/>
        <a:p>
          <a:r>
            <a:rPr lang="cs-CZ" sz="3200" b="1" dirty="0" smtClean="0"/>
            <a:t>odborný</a:t>
          </a:r>
          <a:endParaRPr lang="cs-CZ" sz="3200" b="1" dirty="0"/>
        </a:p>
      </dgm:t>
    </dgm:pt>
    <dgm:pt modelId="{6D8EA3AF-4D67-4248-A0D2-6F6AFFAC448D}" type="parTrans" cxnId="{566CF69C-1A57-422A-BF84-695AD6027EAD}">
      <dgm:prSet/>
      <dgm:spPr/>
      <dgm:t>
        <a:bodyPr/>
        <a:lstStyle/>
        <a:p>
          <a:endParaRPr lang="cs-CZ"/>
        </a:p>
      </dgm:t>
    </dgm:pt>
    <dgm:pt modelId="{C2B8FBBB-DAC8-4032-A883-82E894703221}" type="sibTrans" cxnId="{566CF69C-1A57-422A-BF84-695AD6027EAD}">
      <dgm:prSet/>
      <dgm:spPr/>
      <dgm:t>
        <a:bodyPr/>
        <a:lstStyle/>
        <a:p>
          <a:endParaRPr lang="cs-CZ"/>
        </a:p>
      </dgm:t>
    </dgm:pt>
    <dgm:pt modelId="{1C2673D6-3F7B-46F4-80FD-75D11686178B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odborné znalosti</a:t>
          </a:r>
          <a:endParaRPr lang="cs-CZ" sz="1800" b="1" dirty="0">
            <a:solidFill>
              <a:srgbClr val="C00000"/>
            </a:solidFill>
          </a:endParaRPr>
        </a:p>
      </dgm:t>
    </dgm:pt>
    <dgm:pt modelId="{DEC1F3D4-28CA-47FF-B9E7-A864502AC747}" type="parTrans" cxnId="{A4CEE755-636E-47A6-949A-C47DC1BFB418}">
      <dgm:prSet/>
      <dgm:spPr/>
      <dgm:t>
        <a:bodyPr/>
        <a:lstStyle/>
        <a:p>
          <a:endParaRPr lang="cs-CZ"/>
        </a:p>
      </dgm:t>
    </dgm:pt>
    <dgm:pt modelId="{B377A882-E417-48AA-84CB-FCE0E60D244A}" type="sibTrans" cxnId="{A4CEE755-636E-47A6-949A-C47DC1BFB418}">
      <dgm:prSet/>
      <dgm:spPr/>
      <dgm:t>
        <a:bodyPr/>
        <a:lstStyle/>
        <a:p>
          <a:endParaRPr lang="cs-CZ"/>
        </a:p>
      </dgm:t>
    </dgm:pt>
    <dgm:pt modelId="{B30D7C86-EAA3-48F3-A1FE-251FBB94B737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termíny</a:t>
          </a:r>
          <a:endParaRPr lang="cs-CZ" sz="1800" b="1" dirty="0">
            <a:solidFill>
              <a:srgbClr val="C00000"/>
            </a:solidFill>
          </a:endParaRPr>
        </a:p>
      </dgm:t>
    </dgm:pt>
    <dgm:pt modelId="{9E349859-8F3A-4AF6-81D6-2E53DCE59D5C}" type="parTrans" cxnId="{44D97C0C-F199-4D98-A5C2-350DC2C5162D}">
      <dgm:prSet/>
      <dgm:spPr/>
      <dgm:t>
        <a:bodyPr/>
        <a:lstStyle/>
        <a:p>
          <a:endParaRPr lang="cs-CZ"/>
        </a:p>
      </dgm:t>
    </dgm:pt>
    <dgm:pt modelId="{E0E118E3-B134-42E6-86B5-EFE6A32C7F4D}" type="sibTrans" cxnId="{44D97C0C-F199-4D98-A5C2-350DC2C5162D}">
      <dgm:prSet/>
      <dgm:spPr/>
      <dgm:t>
        <a:bodyPr/>
        <a:lstStyle/>
        <a:p>
          <a:endParaRPr lang="cs-CZ"/>
        </a:p>
      </dgm:t>
    </dgm:pt>
    <dgm:pt modelId="{29BA45C1-0038-4ECD-A97C-80FBFD0A4B64}">
      <dgm:prSet phldrT="[Text]" custT="1"/>
      <dgm:spPr/>
      <dgm:t>
        <a:bodyPr/>
        <a:lstStyle/>
        <a:p>
          <a:r>
            <a:rPr lang="cs-CZ" sz="2800" b="1" dirty="0" smtClean="0"/>
            <a:t>umělecký</a:t>
          </a:r>
          <a:endParaRPr lang="cs-CZ" sz="2800" b="1" dirty="0"/>
        </a:p>
      </dgm:t>
    </dgm:pt>
    <dgm:pt modelId="{BF042EE1-51B7-4BE8-97FC-A452162F829A}" type="parTrans" cxnId="{AC40B5CC-40D7-4AF2-A13B-BD68BFC70AF7}">
      <dgm:prSet/>
      <dgm:spPr/>
      <dgm:t>
        <a:bodyPr/>
        <a:lstStyle/>
        <a:p>
          <a:endParaRPr lang="cs-CZ"/>
        </a:p>
      </dgm:t>
    </dgm:pt>
    <dgm:pt modelId="{A56FF640-7D2E-41FD-A7D7-DC3D3C850517}" type="sibTrans" cxnId="{AC40B5CC-40D7-4AF2-A13B-BD68BFC70AF7}">
      <dgm:prSet/>
      <dgm:spPr/>
      <dgm:t>
        <a:bodyPr/>
        <a:lstStyle/>
        <a:p>
          <a:endParaRPr lang="cs-CZ"/>
        </a:p>
      </dgm:t>
    </dgm:pt>
    <dgm:pt modelId="{6B88809E-B470-4873-8D17-CE895E55733E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literární projevy </a:t>
          </a:r>
          <a:endParaRPr lang="cs-CZ" sz="1800" b="1" dirty="0">
            <a:solidFill>
              <a:srgbClr val="C00000"/>
            </a:solidFill>
          </a:endParaRPr>
        </a:p>
      </dgm:t>
    </dgm:pt>
    <dgm:pt modelId="{E2F8D742-6EB4-4C4E-A5E6-A1E2469A51E2}" type="parTrans" cxnId="{ACBC5169-DDE6-4229-867B-1E6AC364E5AF}">
      <dgm:prSet/>
      <dgm:spPr/>
      <dgm:t>
        <a:bodyPr/>
        <a:lstStyle/>
        <a:p>
          <a:endParaRPr lang="cs-CZ"/>
        </a:p>
      </dgm:t>
    </dgm:pt>
    <dgm:pt modelId="{399CA1E2-6263-42FB-A437-AFD9A3FD8B2D}" type="sibTrans" cxnId="{ACBC5169-DDE6-4229-867B-1E6AC364E5AF}">
      <dgm:prSet/>
      <dgm:spPr/>
      <dgm:t>
        <a:bodyPr/>
        <a:lstStyle/>
        <a:p>
          <a:endParaRPr lang="cs-CZ"/>
        </a:p>
      </dgm:t>
    </dgm:pt>
    <dgm:pt modelId="{01A8685F-C679-4088-B0A5-1A449F8E5332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líčení</a:t>
          </a:r>
          <a:endParaRPr lang="cs-CZ" sz="1800" b="1" dirty="0">
            <a:solidFill>
              <a:srgbClr val="C00000"/>
            </a:solidFill>
          </a:endParaRPr>
        </a:p>
      </dgm:t>
    </dgm:pt>
    <dgm:pt modelId="{0629805E-AB32-47DC-B95A-73361DA86D9B}" type="parTrans" cxnId="{3EF1C90E-A183-4848-8D78-1EDEECBF6A43}">
      <dgm:prSet/>
      <dgm:spPr/>
      <dgm:t>
        <a:bodyPr/>
        <a:lstStyle/>
        <a:p>
          <a:endParaRPr lang="cs-CZ"/>
        </a:p>
      </dgm:t>
    </dgm:pt>
    <dgm:pt modelId="{CB0845C5-F359-41DA-9E34-64913B2C2758}" type="sibTrans" cxnId="{3EF1C90E-A183-4848-8D78-1EDEECBF6A43}">
      <dgm:prSet/>
      <dgm:spPr/>
      <dgm:t>
        <a:bodyPr/>
        <a:lstStyle/>
        <a:p>
          <a:endParaRPr lang="cs-CZ"/>
        </a:p>
      </dgm:t>
    </dgm:pt>
    <dgm:pt modelId="{47B367B8-7535-47FD-B1EC-DBFFC379B2D1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není odborný</a:t>
          </a:r>
          <a:endParaRPr lang="cs-CZ" sz="1800" b="1" dirty="0">
            <a:solidFill>
              <a:srgbClr val="C00000"/>
            </a:solidFill>
          </a:endParaRPr>
        </a:p>
      </dgm:t>
    </dgm:pt>
    <dgm:pt modelId="{A4BECC14-107A-40EC-BF41-BBA8ADAF9068}" type="parTrans" cxnId="{CAF7B9DA-24E1-4606-8B9F-493648A2C80E}">
      <dgm:prSet/>
      <dgm:spPr/>
      <dgm:t>
        <a:bodyPr/>
        <a:lstStyle/>
        <a:p>
          <a:endParaRPr lang="cs-CZ"/>
        </a:p>
      </dgm:t>
    </dgm:pt>
    <dgm:pt modelId="{E3DA27DA-10EB-46AC-A396-AEB967029C97}" type="sibTrans" cxnId="{CAF7B9DA-24E1-4606-8B9F-493648A2C80E}">
      <dgm:prSet/>
      <dgm:spPr/>
      <dgm:t>
        <a:bodyPr/>
        <a:lstStyle/>
        <a:p>
          <a:endParaRPr lang="cs-CZ"/>
        </a:p>
      </dgm:t>
    </dgm:pt>
    <dgm:pt modelId="{68D73F99-FEE6-472F-8F08-CD1F6B6FDF12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blíží se výkladu</a:t>
          </a:r>
          <a:endParaRPr lang="cs-CZ" sz="1800" b="1" dirty="0">
            <a:solidFill>
              <a:srgbClr val="C00000"/>
            </a:solidFill>
          </a:endParaRPr>
        </a:p>
      </dgm:t>
    </dgm:pt>
    <dgm:pt modelId="{21D3F8A2-FB02-4547-ACBD-CE04EF3E0088}" type="parTrans" cxnId="{C854A08E-F9E0-4A1C-9191-27CC53DCC6CC}">
      <dgm:prSet/>
      <dgm:spPr/>
      <dgm:t>
        <a:bodyPr/>
        <a:lstStyle/>
        <a:p>
          <a:endParaRPr lang="cs-CZ"/>
        </a:p>
      </dgm:t>
    </dgm:pt>
    <dgm:pt modelId="{92506098-AF81-48BE-A5CC-196FC89135DE}" type="sibTrans" cxnId="{C854A08E-F9E0-4A1C-9191-27CC53DCC6CC}">
      <dgm:prSet/>
      <dgm:spPr/>
      <dgm:t>
        <a:bodyPr/>
        <a:lstStyle/>
        <a:p>
          <a:endParaRPr lang="cs-CZ"/>
        </a:p>
      </dgm:t>
    </dgm:pt>
    <dgm:pt modelId="{1244B757-38FB-461C-A2FC-D7D821708C02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nepřímý</a:t>
          </a:r>
          <a:endParaRPr lang="cs-CZ" sz="1800" b="1" dirty="0">
            <a:solidFill>
              <a:srgbClr val="C00000"/>
            </a:solidFill>
          </a:endParaRPr>
        </a:p>
      </dgm:t>
    </dgm:pt>
    <dgm:pt modelId="{72A39464-8A8B-4D87-BA61-D34BD6837626}" type="parTrans" cxnId="{077483A6-192C-4F69-845D-2D0D2281ECD3}">
      <dgm:prSet/>
      <dgm:spPr/>
      <dgm:t>
        <a:bodyPr/>
        <a:lstStyle/>
        <a:p>
          <a:endParaRPr lang="cs-CZ"/>
        </a:p>
      </dgm:t>
    </dgm:pt>
    <dgm:pt modelId="{1DC0CD67-30DC-46F0-9CE4-011D8C95A169}" type="sibTrans" cxnId="{077483A6-192C-4F69-845D-2D0D2281ECD3}">
      <dgm:prSet/>
      <dgm:spPr/>
      <dgm:t>
        <a:bodyPr/>
        <a:lstStyle/>
        <a:p>
          <a:endParaRPr lang="cs-CZ"/>
        </a:p>
      </dgm:t>
    </dgm:pt>
    <dgm:pt modelId="{597365DA-F6A9-4077-9284-6CCA2B674E5A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C00000"/>
              </a:solidFill>
            </a:rPr>
            <a:t>pojmy básnické</a:t>
          </a:r>
          <a:endParaRPr lang="cs-CZ" sz="1800" b="1" dirty="0">
            <a:solidFill>
              <a:srgbClr val="C00000"/>
            </a:solidFill>
          </a:endParaRPr>
        </a:p>
      </dgm:t>
    </dgm:pt>
    <dgm:pt modelId="{3829CBF2-3B60-4D4B-822E-EE487BC059FC}" type="parTrans" cxnId="{07E2E1A6-FE76-4734-8442-4EE79FB25FA7}">
      <dgm:prSet/>
      <dgm:spPr/>
      <dgm:t>
        <a:bodyPr/>
        <a:lstStyle/>
        <a:p>
          <a:endParaRPr lang="cs-CZ"/>
        </a:p>
      </dgm:t>
    </dgm:pt>
    <dgm:pt modelId="{B5D60A7A-29C6-405A-B61B-B82205B56EAD}" type="sibTrans" cxnId="{07E2E1A6-FE76-4734-8442-4EE79FB25FA7}">
      <dgm:prSet/>
      <dgm:spPr/>
      <dgm:t>
        <a:bodyPr/>
        <a:lstStyle/>
        <a:p>
          <a:endParaRPr lang="cs-CZ"/>
        </a:p>
      </dgm:t>
    </dgm:pt>
    <dgm:pt modelId="{E44E6F3E-0ED3-43AE-81C8-541DFA1159AC}" type="pres">
      <dgm:prSet presAssocID="{6029A8EC-80F2-4BC3-BA52-FFED0D8927FF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FFAF361-9D6A-4A64-8000-E9F614B69A89}" type="pres">
      <dgm:prSet presAssocID="{0D1BE590-AE4D-42CC-A2D3-652B8B83EA53}" presName="compositeNode" presStyleCnt="0">
        <dgm:presLayoutVars>
          <dgm:bulletEnabled val="1"/>
        </dgm:presLayoutVars>
      </dgm:prSet>
      <dgm:spPr/>
    </dgm:pt>
    <dgm:pt modelId="{2EC63A8B-BC19-4474-A136-D54AE6E02A24}" type="pres">
      <dgm:prSet presAssocID="{0D1BE590-AE4D-42CC-A2D3-652B8B83EA53}" presName="image" presStyleLbl="fgImgPlace1" presStyleIdx="0" presStyleCnt="3" custLinFactX="139871" custLinFactNeighborX="200000" custLinFactNeighborY="-3537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0" r="-70000"/>
          </a:stretch>
        </a:blipFill>
      </dgm:spPr>
      <dgm:t>
        <a:bodyPr/>
        <a:lstStyle/>
        <a:p>
          <a:endParaRPr lang="cs-CZ"/>
        </a:p>
      </dgm:t>
    </dgm:pt>
    <dgm:pt modelId="{0A004C5F-A69D-4271-BD02-CD1E1568DC32}" type="pres">
      <dgm:prSet presAssocID="{0D1BE590-AE4D-42CC-A2D3-652B8B83EA53}" presName="childNode" presStyleLbl="node1" presStyleIdx="0" presStyleCnt="3" custLinFactNeighborX="13184" custLinFactNeighborY="8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CF7627-01E0-409A-B47A-EFEDC97DC34A}" type="pres">
      <dgm:prSet presAssocID="{0D1BE590-AE4D-42CC-A2D3-652B8B83EA53}" presName="parentNode" presStyleLbl="revTx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E16FB4-A60D-4F99-8E42-1EF5F7AC7580}" type="pres">
      <dgm:prSet presAssocID="{AEB3FFA3-BEA4-4091-8FF6-68216EBFF7A7}" presName="sibTrans" presStyleCnt="0"/>
      <dgm:spPr/>
    </dgm:pt>
    <dgm:pt modelId="{49A766FB-E8A6-422A-AD11-26CD854D4B21}" type="pres">
      <dgm:prSet presAssocID="{0993FBC1-FBA2-4785-BB5F-C74CE4040E9B}" presName="compositeNode" presStyleCnt="0">
        <dgm:presLayoutVars>
          <dgm:bulletEnabled val="1"/>
        </dgm:presLayoutVars>
      </dgm:prSet>
      <dgm:spPr/>
    </dgm:pt>
    <dgm:pt modelId="{26EC06DD-37CA-42FA-BC9F-8367B63C2F4E}" type="pres">
      <dgm:prSet presAssocID="{0993FBC1-FBA2-4785-BB5F-C74CE4040E9B}" presName="image" presStyleLbl="fgImgPlace1" presStyleIdx="1" presStyleCnt="3" custLinFactX="-181429" custLinFactNeighborX="-200000" custLinFactNeighborY="-29022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6000" r="-36000"/>
          </a:stretch>
        </a:blipFill>
      </dgm:spPr>
    </dgm:pt>
    <dgm:pt modelId="{3D0D9554-EB54-40E8-A552-198FF07567B4}" type="pres">
      <dgm:prSet presAssocID="{0993FBC1-FBA2-4785-BB5F-C74CE4040E9B}" presName="childNode" presStyleLbl="node1" presStyleIdx="1" presStyleCnt="3" custLinFactNeighborX="7943" custLinFactNeighborY="8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61E266-6251-468B-A654-0C6823783058}" type="pres">
      <dgm:prSet presAssocID="{0993FBC1-FBA2-4785-BB5F-C74CE4040E9B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13F52C-0E4F-4CFC-8F52-B584DD3E6434}" type="pres">
      <dgm:prSet presAssocID="{C2B8FBBB-DAC8-4032-A883-82E894703221}" presName="sibTrans" presStyleCnt="0"/>
      <dgm:spPr/>
    </dgm:pt>
    <dgm:pt modelId="{DC05CEED-4B09-43C2-B570-0A8EE94758CE}" type="pres">
      <dgm:prSet presAssocID="{29BA45C1-0038-4ECD-A97C-80FBFD0A4B64}" presName="compositeNode" presStyleCnt="0">
        <dgm:presLayoutVars>
          <dgm:bulletEnabled val="1"/>
        </dgm:presLayoutVars>
      </dgm:prSet>
      <dgm:spPr/>
    </dgm:pt>
    <dgm:pt modelId="{4446D610-D6F2-4CC5-A26C-3233B33AB548}" type="pres">
      <dgm:prSet presAssocID="{29BA45C1-0038-4ECD-A97C-80FBFD0A4B64}" presName="image" presStyleLbl="fgImgPlace1" presStyleIdx="2" presStyleCnt="3" custLinFactNeighborX="-32294" custLinFactNeighborY="-29022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6000" r="-36000"/>
          </a:stretch>
        </a:blipFill>
      </dgm:spPr>
    </dgm:pt>
    <dgm:pt modelId="{F1C19C55-30F4-4C29-BB71-FF59DCB885B2}" type="pres">
      <dgm:prSet presAssocID="{29BA45C1-0038-4ECD-A97C-80FBFD0A4B64}" presName="childNode" presStyleLbl="node1" presStyleIdx="2" presStyleCnt="3" custLinFactNeighborX="7394" custLinFactNeighborY="8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3DBD78-0D50-432D-A545-EA94BB8133FD}" type="pres">
      <dgm:prSet presAssocID="{29BA45C1-0038-4ECD-A97C-80FBFD0A4B64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FF55DC-C145-4F21-A59B-B5737E260709}" srcId="{0D1BE590-AE4D-42CC-A2D3-652B8B83EA53}" destId="{D32A926C-C342-4D81-AFDA-D01518EAA3BC}" srcOrd="1" destOrd="0" parTransId="{CE3409E2-B20D-4B79-8A7E-89D84798029C}" sibTransId="{53E0538B-18C9-4CB8-81DE-C75499204A65}"/>
    <dgm:cxn modelId="{566CF69C-1A57-422A-BF84-695AD6027EAD}" srcId="{6029A8EC-80F2-4BC3-BA52-FFED0D8927FF}" destId="{0993FBC1-FBA2-4785-BB5F-C74CE4040E9B}" srcOrd="1" destOrd="0" parTransId="{6D8EA3AF-4D67-4248-A0D2-6F6AFFAC448D}" sibTransId="{C2B8FBBB-DAC8-4032-A883-82E894703221}"/>
    <dgm:cxn modelId="{AD2A73ED-372B-4030-AE80-905F67CC54C4}" type="presOf" srcId="{6029A8EC-80F2-4BC3-BA52-FFED0D8927FF}" destId="{E44E6F3E-0ED3-43AE-81C8-541DFA1159AC}" srcOrd="0" destOrd="0" presId="urn:microsoft.com/office/officeart/2005/8/layout/hList2"/>
    <dgm:cxn modelId="{B689E9B8-8CD8-4FE1-A2CF-C00C3248F5DC}" type="presOf" srcId="{EAD40C40-DDEA-4A00-8613-8C76AEF9E449}" destId="{0A004C5F-A69D-4271-BD02-CD1E1568DC32}" srcOrd="0" destOrd="0" presId="urn:microsoft.com/office/officeart/2005/8/layout/hList2"/>
    <dgm:cxn modelId="{D73A66EC-D252-4A42-B748-4DBD321DC9F8}" type="presOf" srcId="{01A8685F-C679-4088-B0A5-1A449F8E5332}" destId="{F1C19C55-30F4-4C29-BB71-FF59DCB885B2}" srcOrd="0" destOrd="1" presId="urn:microsoft.com/office/officeart/2005/8/layout/hList2"/>
    <dgm:cxn modelId="{C318ECD1-00D5-4552-AAE1-7F317644D06F}" srcId="{0D1BE590-AE4D-42CC-A2D3-652B8B83EA53}" destId="{EAD40C40-DDEA-4A00-8613-8C76AEF9E449}" srcOrd="0" destOrd="0" parTransId="{57F1D5A1-CD5C-40EE-9A03-20D2141C16E6}" sibTransId="{D65D9E31-6B7E-4AA7-AA1D-1B954A4E4363}"/>
    <dgm:cxn modelId="{360E8664-5D17-4C7F-9986-A53347C89A39}" type="presOf" srcId="{6B88809E-B470-4873-8D17-CE895E55733E}" destId="{F1C19C55-30F4-4C29-BB71-FF59DCB885B2}" srcOrd="0" destOrd="0" presId="urn:microsoft.com/office/officeart/2005/8/layout/hList2"/>
    <dgm:cxn modelId="{077483A6-192C-4F69-845D-2D0D2281ECD3}" srcId="{29BA45C1-0038-4ECD-A97C-80FBFD0A4B64}" destId="{1244B757-38FB-461C-A2FC-D7D821708C02}" srcOrd="2" destOrd="0" parTransId="{72A39464-8A8B-4D87-BA61-D34BD6837626}" sibTransId="{1DC0CD67-30DC-46F0-9CE4-011D8C95A169}"/>
    <dgm:cxn modelId="{0C3AFABE-F146-4CD8-B2E3-7EF34381EC47}" type="presOf" srcId="{29BA45C1-0038-4ECD-A97C-80FBFD0A4B64}" destId="{233DBD78-0D50-432D-A545-EA94BB8133FD}" srcOrd="0" destOrd="0" presId="urn:microsoft.com/office/officeart/2005/8/layout/hList2"/>
    <dgm:cxn modelId="{EF0693CF-58E1-4D3B-BB05-63DF66E542D4}" type="presOf" srcId="{597365DA-F6A9-4077-9284-6CCA2B674E5A}" destId="{F1C19C55-30F4-4C29-BB71-FF59DCB885B2}" srcOrd="0" destOrd="3" presId="urn:microsoft.com/office/officeart/2005/8/layout/hList2"/>
    <dgm:cxn modelId="{BF85D9F5-59BF-4609-97B9-6B1E81C0E0C6}" type="presOf" srcId="{47B367B8-7535-47FD-B1EC-DBFFC379B2D1}" destId="{0A004C5F-A69D-4271-BD02-CD1E1568DC32}" srcOrd="0" destOrd="2" presId="urn:microsoft.com/office/officeart/2005/8/layout/hList2"/>
    <dgm:cxn modelId="{E17A7726-98EA-4294-83D5-49A45A28C256}" type="presOf" srcId="{B30D7C86-EAA3-48F3-A1FE-251FBB94B737}" destId="{3D0D9554-EB54-40E8-A552-198FF07567B4}" srcOrd="0" destOrd="2" presId="urn:microsoft.com/office/officeart/2005/8/layout/hList2"/>
    <dgm:cxn modelId="{CAF7B9DA-24E1-4606-8B9F-493648A2C80E}" srcId="{0D1BE590-AE4D-42CC-A2D3-652B8B83EA53}" destId="{47B367B8-7535-47FD-B1EC-DBFFC379B2D1}" srcOrd="2" destOrd="0" parTransId="{A4BECC14-107A-40EC-BF41-BBA8ADAF9068}" sibTransId="{E3DA27DA-10EB-46AC-A396-AEB967029C97}"/>
    <dgm:cxn modelId="{68E6A853-2F80-4403-8C0E-2F3ED782B4D0}" type="presOf" srcId="{0D1BE590-AE4D-42CC-A2D3-652B8B83EA53}" destId="{72CF7627-01E0-409A-B47A-EFEDC97DC34A}" srcOrd="0" destOrd="0" presId="urn:microsoft.com/office/officeart/2005/8/layout/hList2"/>
    <dgm:cxn modelId="{B3C72C5D-0A2B-4112-B480-35DAE9D8404F}" type="presOf" srcId="{D32A926C-C342-4D81-AFDA-D01518EAA3BC}" destId="{0A004C5F-A69D-4271-BD02-CD1E1568DC32}" srcOrd="0" destOrd="1" presId="urn:microsoft.com/office/officeart/2005/8/layout/hList2"/>
    <dgm:cxn modelId="{AC40B5CC-40D7-4AF2-A13B-BD68BFC70AF7}" srcId="{6029A8EC-80F2-4BC3-BA52-FFED0D8927FF}" destId="{29BA45C1-0038-4ECD-A97C-80FBFD0A4B64}" srcOrd="2" destOrd="0" parTransId="{BF042EE1-51B7-4BE8-97FC-A452162F829A}" sibTransId="{A56FF640-7D2E-41FD-A7D7-DC3D3C850517}"/>
    <dgm:cxn modelId="{3EF1C90E-A183-4848-8D78-1EDEECBF6A43}" srcId="{29BA45C1-0038-4ECD-A97C-80FBFD0A4B64}" destId="{01A8685F-C679-4088-B0A5-1A449F8E5332}" srcOrd="1" destOrd="0" parTransId="{0629805E-AB32-47DC-B95A-73361DA86D9B}" sibTransId="{CB0845C5-F359-41DA-9E34-64913B2C2758}"/>
    <dgm:cxn modelId="{C04349CC-C5D4-4C91-9F71-25CAD65E7EC1}" type="presOf" srcId="{1244B757-38FB-461C-A2FC-D7D821708C02}" destId="{F1C19C55-30F4-4C29-BB71-FF59DCB885B2}" srcOrd="0" destOrd="2" presId="urn:microsoft.com/office/officeart/2005/8/layout/hList2"/>
    <dgm:cxn modelId="{A4CEE755-636E-47A6-949A-C47DC1BFB418}" srcId="{0993FBC1-FBA2-4785-BB5F-C74CE4040E9B}" destId="{1C2673D6-3F7B-46F4-80FD-75D11686178B}" srcOrd="0" destOrd="0" parTransId="{DEC1F3D4-28CA-47FF-B9E7-A864502AC747}" sibTransId="{B377A882-E417-48AA-84CB-FCE0E60D244A}"/>
    <dgm:cxn modelId="{63C48433-16F2-419B-9D1B-250434CEC6FE}" srcId="{6029A8EC-80F2-4BC3-BA52-FFED0D8927FF}" destId="{0D1BE590-AE4D-42CC-A2D3-652B8B83EA53}" srcOrd="0" destOrd="0" parTransId="{059A47A5-A00F-48A6-9C53-8C4CA5C93CA3}" sibTransId="{AEB3FFA3-BEA4-4091-8FF6-68216EBFF7A7}"/>
    <dgm:cxn modelId="{C854A08E-F9E0-4A1C-9191-27CC53DCC6CC}" srcId="{0993FBC1-FBA2-4785-BB5F-C74CE4040E9B}" destId="{68D73F99-FEE6-472F-8F08-CD1F6B6FDF12}" srcOrd="1" destOrd="0" parTransId="{21D3F8A2-FB02-4547-ACBD-CE04EF3E0088}" sibTransId="{92506098-AF81-48BE-A5CC-196FC89135DE}"/>
    <dgm:cxn modelId="{C24760E5-E788-4E57-9D82-79BD2B80043F}" type="presOf" srcId="{68D73F99-FEE6-472F-8F08-CD1F6B6FDF12}" destId="{3D0D9554-EB54-40E8-A552-198FF07567B4}" srcOrd="0" destOrd="1" presId="urn:microsoft.com/office/officeart/2005/8/layout/hList2"/>
    <dgm:cxn modelId="{07E2E1A6-FE76-4734-8442-4EE79FB25FA7}" srcId="{29BA45C1-0038-4ECD-A97C-80FBFD0A4B64}" destId="{597365DA-F6A9-4077-9284-6CCA2B674E5A}" srcOrd="3" destOrd="0" parTransId="{3829CBF2-3B60-4D4B-822E-EE487BC059FC}" sibTransId="{B5D60A7A-29C6-405A-B61B-B82205B56EAD}"/>
    <dgm:cxn modelId="{FE9B3229-7708-4408-B63A-E1D9C953C1B1}" type="presOf" srcId="{1C2673D6-3F7B-46F4-80FD-75D11686178B}" destId="{3D0D9554-EB54-40E8-A552-198FF07567B4}" srcOrd="0" destOrd="0" presId="urn:microsoft.com/office/officeart/2005/8/layout/hList2"/>
    <dgm:cxn modelId="{F2464A67-8CD1-40B5-96FD-A3D03738B4F5}" type="presOf" srcId="{0993FBC1-FBA2-4785-BB5F-C74CE4040E9B}" destId="{4D61E266-6251-468B-A654-0C6823783058}" srcOrd="0" destOrd="0" presId="urn:microsoft.com/office/officeart/2005/8/layout/hList2"/>
    <dgm:cxn modelId="{44D97C0C-F199-4D98-A5C2-350DC2C5162D}" srcId="{0993FBC1-FBA2-4785-BB5F-C74CE4040E9B}" destId="{B30D7C86-EAA3-48F3-A1FE-251FBB94B737}" srcOrd="2" destOrd="0" parTransId="{9E349859-8F3A-4AF6-81D6-2E53DCE59D5C}" sibTransId="{E0E118E3-B134-42E6-86B5-EFE6A32C7F4D}"/>
    <dgm:cxn modelId="{ACBC5169-DDE6-4229-867B-1E6AC364E5AF}" srcId="{29BA45C1-0038-4ECD-A97C-80FBFD0A4B64}" destId="{6B88809E-B470-4873-8D17-CE895E55733E}" srcOrd="0" destOrd="0" parTransId="{E2F8D742-6EB4-4C4E-A5E6-A1E2469A51E2}" sibTransId="{399CA1E2-6263-42FB-A437-AFD9A3FD8B2D}"/>
    <dgm:cxn modelId="{B536C8CE-4880-4968-A175-FA0660A25FA0}" type="presParOf" srcId="{E44E6F3E-0ED3-43AE-81C8-541DFA1159AC}" destId="{6FFAF361-9D6A-4A64-8000-E9F614B69A89}" srcOrd="0" destOrd="0" presId="urn:microsoft.com/office/officeart/2005/8/layout/hList2"/>
    <dgm:cxn modelId="{5B4C61CA-3734-4ACA-A4AD-92CEF65FEE10}" type="presParOf" srcId="{6FFAF361-9D6A-4A64-8000-E9F614B69A89}" destId="{2EC63A8B-BC19-4474-A136-D54AE6E02A24}" srcOrd="0" destOrd="0" presId="urn:microsoft.com/office/officeart/2005/8/layout/hList2"/>
    <dgm:cxn modelId="{857D96DF-1ADC-43E1-9A97-E987DE6C2206}" type="presParOf" srcId="{6FFAF361-9D6A-4A64-8000-E9F614B69A89}" destId="{0A004C5F-A69D-4271-BD02-CD1E1568DC32}" srcOrd="1" destOrd="0" presId="urn:microsoft.com/office/officeart/2005/8/layout/hList2"/>
    <dgm:cxn modelId="{6D15FE8C-A37B-4DD5-9F78-AD9A2D6A085D}" type="presParOf" srcId="{6FFAF361-9D6A-4A64-8000-E9F614B69A89}" destId="{72CF7627-01E0-409A-B47A-EFEDC97DC34A}" srcOrd="2" destOrd="0" presId="urn:microsoft.com/office/officeart/2005/8/layout/hList2"/>
    <dgm:cxn modelId="{785DFCDF-C0C4-4996-8035-7AE8114B7329}" type="presParOf" srcId="{E44E6F3E-0ED3-43AE-81C8-541DFA1159AC}" destId="{8BE16FB4-A60D-4F99-8E42-1EF5F7AC7580}" srcOrd="1" destOrd="0" presId="urn:microsoft.com/office/officeart/2005/8/layout/hList2"/>
    <dgm:cxn modelId="{E0F94F67-9A68-4B2D-A6AA-541828503D5D}" type="presParOf" srcId="{E44E6F3E-0ED3-43AE-81C8-541DFA1159AC}" destId="{49A766FB-E8A6-422A-AD11-26CD854D4B21}" srcOrd="2" destOrd="0" presId="urn:microsoft.com/office/officeart/2005/8/layout/hList2"/>
    <dgm:cxn modelId="{C8AECCEF-0CE3-41A6-9F06-90D5A3116550}" type="presParOf" srcId="{49A766FB-E8A6-422A-AD11-26CD854D4B21}" destId="{26EC06DD-37CA-42FA-BC9F-8367B63C2F4E}" srcOrd="0" destOrd="0" presId="urn:microsoft.com/office/officeart/2005/8/layout/hList2"/>
    <dgm:cxn modelId="{B5413B95-F25D-41A7-BCEA-1FACF71A3030}" type="presParOf" srcId="{49A766FB-E8A6-422A-AD11-26CD854D4B21}" destId="{3D0D9554-EB54-40E8-A552-198FF07567B4}" srcOrd="1" destOrd="0" presId="urn:microsoft.com/office/officeart/2005/8/layout/hList2"/>
    <dgm:cxn modelId="{9DA62B55-89ED-462F-8C5B-0D15DB784E71}" type="presParOf" srcId="{49A766FB-E8A6-422A-AD11-26CD854D4B21}" destId="{4D61E266-6251-468B-A654-0C6823783058}" srcOrd="2" destOrd="0" presId="urn:microsoft.com/office/officeart/2005/8/layout/hList2"/>
    <dgm:cxn modelId="{B9043CCB-388D-4A88-8D56-8A1D9DDE940D}" type="presParOf" srcId="{E44E6F3E-0ED3-43AE-81C8-541DFA1159AC}" destId="{9113F52C-0E4F-4CFC-8F52-B584DD3E6434}" srcOrd="3" destOrd="0" presId="urn:microsoft.com/office/officeart/2005/8/layout/hList2"/>
    <dgm:cxn modelId="{549D1B4C-4E2B-4802-8D56-F196FC4FBDAE}" type="presParOf" srcId="{E44E6F3E-0ED3-43AE-81C8-541DFA1159AC}" destId="{DC05CEED-4B09-43C2-B570-0A8EE94758CE}" srcOrd="4" destOrd="0" presId="urn:microsoft.com/office/officeart/2005/8/layout/hList2"/>
    <dgm:cxn modelId="{77E5025E-3B97-4E82-AA89-33FDEC26FF45}" type="presParOf" srcId="{DC05CEED-4B09-43C2-B570-0A8EE94758CE}" destId="{4446D610-D6F2-4CC5-A26C-3233B33AB548}" srcOrd="0" destOrd="0" presId="urn:microsoft.com/office/officeart/2005/8/layout/hList2"/>
    <dgm:cxn modelId="{13B7BF5E-95C4-4B5C-974A-1B1042E741FA}" type="presParOf" srcId="{DC05CEED-4B09-43C2-B570-0A8EE94758CE}" destId="{F1C19C55-30F4-4C29-BB71-FF59DCB885B2}" srcOrd="1" destOrd="0" presId="urn:microsoft.com/office/officeart/2005/8/layout/hList2"/>
    <dgm:cxn modelId="{F0565D28-4E60-4EC3-B7FB-8F7C89E33E74}" type="presParOf" srcId="{DC05CEED-4B09-43C2-B570-0A8EE94758CE}" destId="{233DBD78-0D50-432D-A545-EA94BB8133FD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25DC5D-7873-4EB0-9D63-A697591AAA57}">
      <dsp:nvSpPr>
        <dsp:cNvPr id="0" name=""/>
        <dsp:cNvSpPr/>
      </dsp:nvSpPr>
      <dsp:spPr>
        <a:xfrm>
          <a:off x="1067633" y="670468"/>
          <a:ext cx="1999468" cy="13336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6464" rIns="156464" bIns="156464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002060"/>
              </a:solidFill>
            </a:rPr>
            <a:t>popisujeme předmět v klidu</a:t>
          </a:r>
          <a:endParaRPr lang="cs-CZ" sz="2200" b="1" kern="1200" dirty="0">
            <a:solidFill>
              <a:srgbClr val="002060"/>
            </a:solidFill>
          </a:endParaRPr>
        </a:p>
      </dsp:txBody>
      <dsp:txXfrm>
        <a:off x="1387548" y="670468"/>
        <a:ext cx="1679553" cy="1333645"/>
      </dsp:txXfrm>
    </dsp:sp>
    <dsp:sp modelId="{1A4CA0E4-190F-465A-A660-72105D7060F0}">
      <dsp:nvSpPr>
        <dsp:cNvPr id="0" name=""/>
        <dsp:cNvSpPr/>
      </dsp:nvSpPr>
      <dsp:spPr>
        <a:xfrm>
          <a:off x="1067633" y="2004114"/>
          <a:ext cx="1999468" cy="13336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6464" rIns="156464" bIns="156464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002060"/>
              </a:solidFill>
            </a:rPr>
            <a:t>výrobek, umělecké dílo</a:t>
          </a:r>
          <a:endParaRPr lang="cs-CZ" sz="2200" b="1" kern="1200" dirty="0">
            <a:solidFill>
              <a:srgbClr val="002060"/>
            </a:solidFill>
          </a:endParaRPr>
        </a:p>
      </dsp:txBody>
      <dsp:txXfrm>
        <a:off x="1387548" y="2004114"/>
        <a:ext cx="1679553" cy="1333645"/>
      </dsp:txXfrm>
    </dsp:sp>
    <dsp:sp modelId="{2C7EC8D0-83DC-4C2B-A037-269A0045BCCF}">
      <dsp:nvSpPr>
        <dsp:cNvPr id="0" name=""/>
        <dsp:cNvSpPr/>
      </dsp:nvSpPr>
      <dsp:spPr>
        <a:xfrm>
          <a:off x="1250" y="137277"/>
          <a:ext cx="1332979" cy="13329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C00000"/>
              </a:solidFill>
            </a:rPr>
            <a:t>statický</a:t>
          </a:r>
          <a:endParaRPr lang="cs-CZ" sz="2000" b="1" kern="1200" dirty="0">
            <a:solidFill>
              <a:srgbClr val="C00000"/>
            </a:solidFill>
          </a:endParaRPr>
        </a:p>
      </dsp:txBody>
      <dsp:txXfrm>
        <a:off x="196460" y="332487"/>
        <a:ext cx="942559" cy="942559"/>
      </dsp:txXfrm>
    </dsp:sp>
    <dsp:sp modelId="{0E805122-8CD0-441D-B6EF-8512DFBD5B80}">
      <dsp:nvSpPr>
        <dsp:cNvPr id="0" name=""/>
        <dsp:cNvSpPr/>
      </dsp:nvSpPr>
      <dsp:spPr>
        <a:xfrm>
          <a:off x="4400081" y="670468"/>
          <a:ext cx="1999468" cy="13336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6464" rIns="156464" bIns="156464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002060"/>
              </a:solidFill>
            </a:rPr>
            <a:t>pracovní postup</a:t>
          </a:r>
          <a:endParaRPr lang="cs-CZ" sz="2200" b="1" kern="1200" dirty="0">
            <a:solidFill>
              <a:srgbClr val="002060"/>
            </a:solidFill>
          </a:endParaRPr>
        </a:p>
      </dsp:txBody>
      <dsp:txXfrm>
        <a:off x="4719996" y="670468"/>
        <a:ext cx="1679553" cy="1333645"/>
      </dsp:txXfrm>
    </dsp:sp>
    <dsp:sp modelId="{8767251B-2909-4458-A339-B70C902E771C}">
      <dsp:nvSpPr>
        <dsp:cNvPr id="0" name=""/>
        <dsp:cNvSpPr/>
      </dsp:nvSpPr>
      <dsp:spPr>
        <a:xfrm>
          <a:off x="4400081" y="2004114"/>
          <a:ext cx="1999468" cy="13336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6464" rIns="156464" bIns="156464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002060"/>
              </a:solidFill>
            </a:rPr>
            <a:t>dějový popis</a:t>
          </a:r>
          <a:endParaRPr lang="cs-CZ" sz="2200" b="1" kern="1200" dirty="0">
            <a:solidFill>
              <a:srgbClr val="002060"/>
            </a:solidFill>
          </a:endParaRPr>
        </a:p>
      </dsp:txBody>
      <dsp:txXfrm>
        <a:off x="4719996" y="2004114"/>
        <a:ext cx="1679553" cy="1333645"/>
      </dsp:txXfrm>
    </dsp:sp>
    <dsp:sp modelId="{444AB101-B018-4916-8D95-074E88F36B03}">
      <dsp:nvSpPr>
        <dsp:cNvPr id="0" name=""/>
        <dsp:cNvSpPr/>
      </dsp:nvSpPr>
      <dsp:spPr>
        <a:xfrm>
          <a:off x="3333697" y="137277"/>
          <a:ext cx="1332979" cy="13329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rgbClr val="C00000"/>
              </a:solidFill>
            </a:rPr>
            <a:t>dynamický</a:t>
          </a:r>
          <a:endParaRPr lang="cs-CZ" sz="1400" b="1" kern="1200" dirty="0">
            <a:solidFill>
              <a:srgbClr val="C00000"/>
            </a:solidFill>
          </a:endParaRPr>
        </a:p>
      </dsp:txBody>
      <dsp:txXfrm>
        <a:off x="3528907" y="332487"/>
        <a:ext cx="942559" cy="9425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CF7627-01E0-409A-B47A-EFEDC97DC34A}">
      <dsp:nvSpPr>
        <dsp:cNvPr id="0" name=""/>
        <dsp:cNvSpPr/>
      </dsp:nvSpPr>
      <dsp:spPr>
        <a:xfrm rot="16200000">
          <a:off x="-1163035" y="1786824"/>
          <a:ext cx="2710528" cy="308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71782" bIns="0" numCol="1" spcCol="1270" anchor="t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prostý</a:t>
          </a:r>
          <a:endParaRPr lang="cs-CZ" sz="3600" b="1" kern="1200" dirty="0"/>
        </a:p>
      </dsp:txBody>
      <dsp:txXfrm>
        <a:off x="-1163035" y="1786824"/>
        <a:ext cx="2710528" cy="308161"/>
      </dsp:txXfrm>
    </dsp:sp>
    <dsp:sp modelId="{0A004C5F-A69D-4271-BD02-CD1E1568DC32}">
      <dsp:nvSpPr>
        <dsp:cNvPr id="0" name=""/>
        <dsp:cNvSpPr/>
      </dsp:nvSpPr>
      <dsp:spPr>
        <a:xfrm>
          <a:off x="548680" y="608924"/>
          <a:ext cx="153497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271782" rIns="12801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bez poučení</a:t>
          </a:r>
          <a:endParaRPr lang="cs-CZ" sz="1800" b="1" kern="1200" dirty="0">
            <a:solidFill>
              <a:srgbClr val="C0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sdělují děti</a:t>
          </a:r>
          <a:endParaRPr lang="cs-CZ" sz="1800" b="1" kern="1200" dirty="0">
            <a:solidFill>
              <a:srgbClr val="C0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není odborný</a:t>
          </a:r>
          <a:endParaRPr lang="cs-CZ" sz="1800" b="1" kern="1200" dirty="0">
            <a:solidFill>
              <a:srgbClr val="C00000"/>
            </a:solidFill>
          </a:endParaRPr>
        </a:p>
      </dsp:txBody>
      <dsp:txXfrm>
        <a:off x="548680" y="608924"/>
        <a:ext cx="1534973" cy="2710528"/>
      </dsp:txXfrm>
    </dsp:sp>
    <dsp:sp modelId="{2EC63A8B-BC19-4474-A136-D54AE6E02A24}">
      <dsp:nvSpPr>
        <dsp:cNvPr id="0" name=""/>
        <dsp:cNvSpPr/>
      </dsp:nvSpPr>
      <dsp:spPr>
        <a:xfrm>
          <a:off x="2132853" y="0"/>
          <a:ext cx="616323" cy="61632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0" r="-7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1E266-6251-468B-A654-0C6823783058}">
      <dsp:nvSpPr>
        <dsp:cNvPr id="0" name=""/>
        <dsp:cNvSpPr/>
      </dsp:nvSpPr>
      <dsp:spPr>
        <a:xfrm rot="16200000">
          <a:off x="1077649" y="1786824"/>
          <a:ext cx="2710528" cy="308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71782" bIns="0" numCol="1" spcCol="1270" anchor="t" anchorCtr="0">
          <a:noAutofit/>
        </a:bodyPr>
        <a:lstStyle/>
        <a:p>
          <a:pPr lvl="0" algn="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odborný</a:t>
          </a:r>
          <a:endParaRPr lang="cs-CZ" sz="3200" b="1" kern="1200" dirty="0"/>
        </a:p>
      </dsp:txBody>
      <dsp:txXfrm>
        <a:off x="1077649" y="1786824"/>
        <a:ext cx="2710528" cy="308161"/>
      </dsp:txXfrm>
    </dsp:sp>
    <dsp:sp modelId="{3D0D9554-EB54-40E8-A552-198FF07567B4}">
      <dsp:nvSpPr>
        <dsp:cNvPr id="0" name=""/>
        <dsp:cNvSpPr/>
      </dsp:nvSpPr>
      <dsp:spPr>
        <a:xfrm>
          <a:off x="2708917" y="608924"/>
          <a:ext cx="153497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271782" rIns="12801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odborné znalosti</a:t>
          </a:r>
          <a:endParaRPr lang="cs-CZ" sz="1800" b="1" kern="1200" dirty="0">
            <a:solidFill>
              <a:srgbClr val="C0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blíží se výkladu</a:t>
          </a:r>
          <a:endParaRPr lang="cs-CZ" sz="1800" b="1" kern="1200" dirty="0">
            <a:solidFill>
              <a:srgbClr val="C0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termíny</a:t>
          </a:r>
          <a:endParaRPr lang="cs-CZ" sz="1800" b="1" kern="1200" dirty="0">
            <a:solidFill>
              <a:srgbClr val="C00000"/>
            </a:solidFill>
          </a:endParaRPr>
        </a:p>
      </dsp:txBody>
      <dsp:txXfrm>
        <a:off x="2708917" y="608924"/>
        <a:ext cx="1534973" cy="2710528"/>
      </dsp:txXfrm>
    </dsp:sp>
    <dsp:sp modelId="{26EC06DD-37CA-42FA-BC9F-8367B63C2F4E}">
      <dsp:nvSpPr>
        <dsp:cNvPr id="0" name=""/>
        <dsp:cNvSpPr/>
      </dsp:nvSpPr>
      <dsp:spPr>
        <a:xfrm>
          <a:off x="0" y="0"/>
          <a:ext cx="616323" cy="616323"/>
        </a:xfrm>
        <a:prstGeom prst="rect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6000" r="-3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3DBD78-0D50-432D-A545-EA94BB8133FD}">
      <dsp:nvSpPr>
        <dsp:cNvPr id="0" name=""/>
        <dsp:cNvSpPr/>
      </dsp:nvSpPr>
      <dsp:spPr>
        <a:xfrm rot="16200000">
          <a:off x="3318333" y="1786824"/>
          <a:ext cx="2710528" cy="308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71782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umělecký</a:t>
          </a:r>
          <a:endParaRPr lang="cs-CZ" sz="2800" b="1" kern="1200" dirty="0"/>
        </a:p>
      </dsp:txBody>
      <dsp:txXfrm>
        <a:off x="3318333" y="1786824"/>
        <a:ext cx="2710528" cy="308161"/>
      </dsp:txXfrm>
    </dsp:sp>
    <dsp:sp modelId="{F1C19C55-30F4-4C29-BB71-FF59DCB885B2}">
      <dsp:nvSpPr>
        <dsp:cNvPr id="0" name=""/>
        <dsp:cNvSpPr/>
      </dsp:nvSpPr>
      <dsp:spPr>
        <a:xfrm>
          <a:off x="4865826" y="608924"/>
          <a:ext cx="153497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271782" rIns="12801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literární projevy </a:t>
          </a:r>
          <a:endParaRPr lang="cs-CZ" sz="1800" b="1" kern="1200" dirty="0">
            <a:solidFill>
              <a:srgbClr val="C0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líčení</a:t>
          </a:r>
          <a:endParaRPr lang="cs-CZ" sz="1800" b="1" kern="1200" dirty="0">
            <a:solidFill>
              <a:srgbClr val="C0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nepřímý</a:t>
          </a:r>
          <a:endParaRPr lang="cs-CZ" sz="1800" b="1" kern="1200" dirty="0">
            <a:solidFill>
              <a:srgbClr val="C00000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>
              <a:solidFill>
                <a:srgbClr val="C00000"/>
              </a:solidFill>
            </a:rPr>
            <a:t>pojmy básnické</a:t>
          </a:r>
          <a:endParaRPr lang="cs-CZ" sz="1800" b="1" kern="1200" dirty="0">
            <a:solidFill>
              <a:srgbClr val="C00000"/>
            </a:solidFill>
          </a:endParaRPr>
        </a:p>
      </dsp:txBody>
      <dsp:txXfrm>
        <a:off x="4865826" y="608924"/>
        <a:ext cx="1534973" cy="2710528"/>
      </dsp:txXfrm>
    </dsp:sp>
    <dsp:sp modelId="{4446D610-D6F2-4CC5-A26C-3233B33AB548}">
      <dsp:nvSpPr>
        <dsp:cNvPr id="0" name=""/>
        <dsp:cNvSpPr/>
      </dsp:nvSpPr>
      <dsp:spPr>
        <a:xfrm>
          <a:off x="4320481" y="0"/>
          <a:ext cx="616323" cy="616323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6000" r="-3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 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SLOH - </a:t>
            </a:r>
            <a:r>
              <a:rPr lang="cs-CZ" dirty="0" smtClean="0"/>
              <a:t>POPIS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27.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VY_32_INOVACE_27_KM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8610755" cy="5355312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Cílová skupina: Prezentace určena jako doplněk učiva pro žáky 7. ročníku.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Práci lze využít při činnostním učení i v jiných ročnících.</a:t>
            </a:r>
          </a:p>
          <a:p>
            <a:endParaRPr lang="cs-CZ" dirty="0" smtClean="0"/>
          </a:p>
          <a:p>
            <a:r>
              <a:rPr lang="cs-CZ" dirty="0" smtClean="0"/>
              <a:t>Téma: Popis</a:t>
            </a:r>
          </a:p>
          <a:p>
            <a:endParaRPr lang="cs-CZ" dirty="0" smtClean="0"/>
          </a:p>
          <a:p>
            <a:r>
              <a:rPr lang="cs-CZ" dirty="0" smtClean="0"/>
              <a:t>Cíl: Procvičení slohového popisného postupu</a:t>
            </a:r>
          </a:p>
          <a:p>
            <a:endParaRPr lang="cs-CZ" dirty="0" smtClean="0"/>
          </a:p>
          <a:p>
            <a:r>
              <a:rPr lang="cs-CZ" dirty="0" smtClean="0"/>
              <a:t>Pomůcky: Psací potřeby, slohový sešit</a:t>
            </a:r>
          </a:p>
          <a:p>
            <a:endParaRPr lang="cs-CZ" dirty="0" smtClean="0"/>
          </a:p>
          <a:p>
            <a:r>
              <a:rPr lang="cs-CZ" dirty="0" smtClean="0"/>
              <a:t>Klíčová slova: popis statický, dynamický, termíny, popis předmětu, osoby,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pracovního postupu a uměleckého díla</a:t>
            </a:r>
          </a:p>
          <a:p>
            <a:endParaRPr lang="cs-CZ" dirty="0" smtClean="0"/>
          </a:p>
          <a:p>
            <a:r>
              <a:rPr lang="cs-CZ" dirty="0" smtClean="0"/>
              <a:t>Pilotáž: Žáci si upevnili znalosti o slohovém útvaru popisu, procvičovali si </a:t>
            </a:r>
          </a:p>
          <a:p>
            <a:r>
              <a:rPr lang="cs-CZ" dirty="0"/>
              <a:t> </a:t>
            </a:r>
            <a:r>
              <a:rPr lang="cs-CZ" dirty="0" smtClean="0"/>
              <a:t>           jazykové prostředky, ocenili samostatné tvoření textů ( písemné i formou</a:t>
            </a:r>
          </a:p>
          <a:p>
            <a:r>
              <a:rPr lang="cs-CZ" dirty="0"/>
              <a:t> </a:t>
            </a:r>
            <a:r>
              <a:rPr lang="cs-CZ" dirty="0" smtClean="0"/>
              <a:t>           řečnických cvičení). Prezentaci doporučuji rozvrhnout do tří vyučovacích</a:t>
            </a:r>
          </a:p>
          <a:p>
            <a:r>
              <a:rPr lang="cs-CZ" dirty="0"/>
              <a:t> </a:t>
            </a:r>
            <a:r>
              <a:rPr lang="cs-CZ" dirty="0" smtClean="0"/>
              <a:t>           jednotek, žáci budou mít dostatek času pro tvorbu zajímavých popisných</a:t>
            </a:r>
          </a:p>
          <a:p>
            <a:r>
              <a:rPr lang="cs-CZ" dirty="0"/>
              <a:t> </a:t>
            </a:r>
            <a:r>
              <a:rPr lang="cs-CZ" dirty="0" smtClean="0"/>
              <a:t>           textů.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977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dirty="0" smtClean="0">
                <a:solidFill>
                  <a:srgbClr val="C00000"/>
                </a:solidFill>
              </a:rPr>
              <a:t>Popis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s</a:t>
            </a:r>
            <a:r>
              <a:rPr lang="cs-CZ" sz="2400" b="1" dirty="0" smtClean="0">
                <a:solidFill>
                  <a:srgbClr val="002060"/>
                </a:solidFill>
              </a:rPr>
              <a:t>lohový útvar informující o výsledcích pozorování</a:t>
            </a:r>
          </a:p>
          <a:p>
            <a:r>
              <a:rPr lang="cs-CZ" sz="2400" b="1" dirty="0">
                <a:solidFill>
                  <a:srgbClr val="002060"/>
                </a:solidFill>
              </a:rPr>
              <a:t>p</a:t>
            </a:r>
            <a:r>
              <a:rPr lang="cs-CZ" sz="2400" b="1" dirty="0" smtClean="0">
                <a:solidFill>
                  <a:srgbClr val="002060"/>
                </a:solidFill>
              </a:rPr>
              <a:t>opisujeme osoby, zvířata, věci i komplexy, lidskou činnost, přírodní děje</a:t>
            </a:r>
          </a:p>
          <a:p>
            <a:r>
              <a:rPr lang="cs-CZ" sz="2400" b="1" dirty="0">
                <a:solidFill>
                  <a:srgbClr val="002060"/>
                </a:solidFill>
              </a:rPr>
              <a:t>p</a:t>
            </a:r>
            <a:r>
              <a:rPr lang="cs-CZ" sz="2400" b="1" dirty="0" smtClean="0">
                <a:solidFill>
                  <a:srgbClr val="002060"/>
                </a:solidFill>
              </a:rPr>
              <a:t>opisujeme hlavní, nejnápadnější rysy, pak doplňujeme podrobnosti</a:t>
            </a:r>
          </a:p>
          <a:p>
            <a:r>
              <a:rPr lang="cs-CZ" sz="2400" b="1" dirty="0">
                <a:solidFill>
                  <a:srgbClr val="002060"/>
                </a:solidFill>
              </a:rPr>
              <a:t>z</a:t>
            </a:r>
            <a:r>
              <a:rPr lang="cs-CZ" sz="2400" b="1" dirty="0" smtClean="0">
                <a:solidFill>
                  <a:srgbClr val="002060"/>
                </a:solidFill>
              </a:rPr>
              <a:t>áleží na schopnostech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vidět, vnímat, pozorovat, rozlišovat, analyzovat</a:t>
            </a:r>
          </a:p>
        </p:txBody>
      </p:sp>
    </p:spTree>
    <p:extLst>
      <p:ext uri="{BB962C8B-B14F-4D97-AF65-F5344CB8AC3E}">
        <p14:creationId xmlns:p14="http://schemas.microsoft.com/office/powerpoint/2010/main" val="231293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16003660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Popis statický a dynamický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19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365104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Popis prostý, odborný, umělecký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70139397"/>
              </p:ext>
            </p:extLst>
          </p:nvPr>
        </p:nvGraphicFramePr>
        <p:xfrm>
          <a:off x="1187624" y="764704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596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Popis výrobku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029400" cy="3705592"/>
          </a:xfrm>
        </p:spPr>
        <p:txBody>
          <a:bodyPr>
            <a:norm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opis předmětu musí obsahovat</a:t>
            </a:r>
            <a:r>
              <a:rPr lang="cs-CZ" b="1" dirty="0" smtClean="0">
                <a:solidFill>
                  <a:srgbClr val="C00000"/>
                </a:solidFill>
              </a:rPr>
              <a:t> jednoznačná pojmenování</a:t>
            </a:r>
            <a:r>
              <a:rPr lang="cs-CZ" b="1" dirty="0" smtClean="0"/>
              <a:t>, výčet vlastností a znaků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Osnova:</a:t>
            </a:r>
          </a:p>
          <a:p>
            <a:pPr marL="45720" indent="0">
              <a:buNone/>
            </a:pPr>
            <a:r>
              <a:rPr lang="cs-CZ" b="1" dirty="0" smtClean="0"/>
              <a:t>1. Úvod – celkový vzhled, seznámení s  předmětem</a:t>
            </a:r>
          </a:p>
          <a:p>
            <a:pPr marL="45720" indent="0">
              <a:buNone/>
            </a:pPr>
            <a:r>
              <a:rPr lang="cs-CZ" b="1" dirty="0" smtClean="0"/>
              <a:t>2. Hlavní část  – velikost, tvar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- jednotlivé části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- barva, zvláštnosti</a:t>
            </a:r>
          </a:p>
          <a:p>
            <a:pPr marL="45720" indent="0">
              <a:buNone/>
            </a:pPr>
            <a:r>
              <a:rPr lang="cs-CZ" b="1" dirty="0" smtClean="0"/>
              <a:t>3. Závěr - využití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32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ZS SLOVAN\AppData\Local\Microsoft\Windows\Temporary Internet Files\Content.IE5\M8GBWBH1\MC900034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83543"/>
            <a:ext cx="2933323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188640"/>
            <a:ext cx="7709162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DŘEVĚNÝ KONÍČEK PRO MALÉHO SOUROZENCE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Verdana"/>
                <a:ea typeface="Verdana"/>
                <a:cs typeface="Verdana"/>
              </a:rPr>
              <a:t>■ </a:t>
            </a:r>
            <a:r>
              <a:rPr lang="cs-CZ" sz="2400" b="1" dirty="0" smtClean="0">
                <a:latin typeface="Comic Sans MS" pitchFamily="66" charset="0"/>
              </a:rPr>
              <a:t>Vyjmenujte vhodná substantiva, adjektiva,</a:t>
            </a:r>
          </a:p>
          <a:p>
            <a:r>
              <a:rPr lang="cs-CZ" sz="2400" b="1" dirty="0" smtClean="0">
                <a:latin typeface="Comic Sans MS" pitchFamily="66" charset="0"/>
              </a:rPr>
              <a:t>  verba, která při popisu použijete.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Franklin Gothic Book"/>
              </a:rPr>
              <a:t>■ </a:t>
            </a:r>
            <a:r>
              <a:rPr lang="cs-CZ" sz="2400" b="1" dirty="0" smtClean="0">
                <a:latin typeface="Comic Sans MS" pitchFamily="66" charset="0"/>
              </a:rPr>
              <a:t>Sestavte osnovu popisu koníčka.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Franklin Gothic Book"/>
              </a:rPr>
              <a:t>■ </a:t>
            </a:r>
            <a:r>
              <a:rPr lang="cs-CZ" sz="2400" b="1" dirty="0" smtClean="0">
                <a:latin typeface="Comic Sans MS" pitchFamily="66" charset="0"/>
              </a:rPr>
              <a:t>Podle osnovy popisujte a popis napište.</a:t>
            </a:r>
          </a:p>
          <a:p>
            <a:endParaRPr lang="cs-CZ" sz="2000" b="1" dirty="0">
              <a:latin typeface="Comic Sans MS" pitchFamily="66" charset="0"/>
            </a:endParaRPr>
          </a:p>
          <a:p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5661247"/>
            <a:ext cx="1725152" cy="1015663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úkol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884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Popis osoby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u</a:t>
            </a:r>
            <a:r>
              <a:rPr lang="cs-CZ" b="1" dirty="0" smtClean="0">
                <a:solidFill>
                  <a:srgbClr val="002060"/>
                </a:solidFill>
              </a:rPr>
              <a:t>vádíme rysy typické pro určitého člověka, které rozhodují o tom, že ho poznáme a odlišíme od jiných lidí</a:t>
            </a:r>
          </a:p>
          <a:p>
            <a:r>
              <a:rPr lang="cs-CZ" b="1" dirty="0">
                <a:solidFill>
                  <a:srgbClr val="002060"/>
                </a:solidFill>
              </a:rPr>
              <a:t>u</a:t>
            </a:r>
            <a:r>
              <a:rPr lang="cs-CZ" b="1" dirty="0" smtClean="0">
                <a:solidFill>
                  <a:srgbClr val="002060"/>
                </a:solidFill>
              </a:rPr>
              <a:t>žíváme vhodná </a:t>
            </a:r>
            <a:r>
              <a:rPr lang="cs-CZ" b="1" dirty="0" smtClean="0">
                <a:solidFill>
                  <a:srgbClr val="C00000"/>
                </a:solidFill>
              </a:rPr>
              <a:t>přirovnání</a:t>
            </a:r>
          </a:p>
          <a:p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nější popis </a:t>
            </a:r>
            <a:r>
              <a:rPr lang="cs-CZ" b="1" dirty="0" smtClean="0">
                <a:solidFill>
                  <a:srgbClr val="002060"/>
                </a:solidFill>
              </a:rPr>
              <a:t>– výška, typ postavy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- tvar hlavy, barva vlasů, očí, nos, 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  brada, nos, znaky těla aj.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b="1" dirty="0" smtClean="0">
                <a:solidFill>
                  <a:srgbClr val="C00000"/>
                </a:solidFill>
              </a:rPr>
              <a:t>vnitřní popis </a:t>
            </a:r>
            <a:r>
              <a:rPr lang="cs-CZ" b="1" dirty="0" smtClean="0">
                <a:solidFill>
                  <a:srgbClr val="002060"/>
                </a:solidFill>
              </a:rPr>
              <a:t>– vlastnosti, význačné prvky 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    chování, řeč, pohyby, reakce aj.</a:t>
            </a:r>
          </a:p>
          <a:p>
            <a:pPr marL="4572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6288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6372" y="5586714"/>
            <a:ext cx="1725152" cy="1015663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6000" b="1" dirty="0">
                <a:solidFill>
                  <a:srgbClr val="C00000"/>
                </a:solidFill>
              </a:rPr>
              <a:t>úkol</a:t>
            </a:r>
          </a:p>
        </p:txBody>
      </p:sp>
      <p:pic>
        <p:nvPicPr>
          <p:cNvPr id="2050" name="Picture 2" descr="C:\Users\ZS SLOVAN\AppData\Local\Microsoft\Windows\Temporary Internet Files\Content.IE5\WPDPL19D\MP9004423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796"/>
            <a:ext cx="4572000" cy="68522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0" y="147600"/>
            <a:ext cx="4729180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POZORNĚ SI PROHLÉDNĚTE FOTO</a:t>
            </a:r>
          </a:p>
          <a:p>
            <a:endParaRPr lang="cs-CZ" sz="20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Doplňte vhodná 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adjektiva</a:t>
            </a:r>
            <a:r>
              <a:rPr lang="cs-CZ" sz="2400" b="1" dirty="0" smtClean="0">
                <a:latin typeface="Comic Sans MS" pitchFamily="66" charset="0"/>
              </a:rPr>
              <a:t>:</a:t>
            </a:r>
          </a:p>
          <a:p>
            <a:r>
              <a:rPr lang="cs-CZ" sz="2400" b="1" dirty="0">
                <a:latin typeface="Comic Sans MS" pitchFamily="66" charset="0"/>
              </a:rPr>
              <a:t>c</a:t>
            </a:r>
            <a:r>
              <a:rPr lang="cs-CZ" sz="2400" b="1" dirty="0" smtClean="0">
                <a:latin typeface="Comic Sans MS" pitchFamily="66" charset="0"/>
              </a:rPr>
              <a:t>elkového vzhledu……………..</a:t>
            </a:r>
          </a:p>
          <a:p>
            <a:r>
              <a:rPr lang="cs-CZ" sz="2400" b="1" dirty="0">
                <a:latin typeface="Comic Sans MS" pitchFamily="66" charset="0"/>
              </a:rPr>
              <a:t>p</a:t>
            </a:r>
            <a:r>
              <a:rPr lang="cs-CZ" sz="2400" b="1" dirty="0" smtClean="0">
                <a:latin typeface="Comic Sans MS" pitchFamily="66" charset="0"/>
              </a:rPr>
              <a:t>ostavy…………………………………..</a:t>
            </a:r>
          </a:p>
          <a:p>
            <a:r>
              <a:rPr lang="cs-CZ" sz="2400" b="1" dirty="0">
                <a:latin typeface="Comic Sans MS" pitchFamily="66" charset="0"/>
              </a:rPr>
              <a:t>h</a:t>
            </a:r>
            <a:r>
              <a:rPr lang="cs-CZ" sz="2400" b="1" dirty="0" smtClean="0">
                <a:latin typeface="Comic Sans MS" pitchFamily="66" charset="0"/>
              </a:rPr>
              <a:t>lavy a obličeje…………………..</a:t>
            </a:r>
          </a:p>
          <a:p>
            <a:r>
              <a:rPr lang="cs-CZ" sz="2400" b="1" dirty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blečení………………………………...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Napište deset sloves, která</a:t>
            </a:r>
          </a:p>
          <a:p>
            <a:r>
              <a:rPr lang="cs-CZ" sz="2400" b="1" dirty="0">
                <a:latin typeface="Comic Sans MS" pitchFamily="66" charset="0"/>
              </a:rPr>
              <a:t>p</a:t>
            </a:r>
            <a:r>
              <a:rPr lang="cs-CZ" sz="2400" b="1" dirty="0" smtClean="0">
                <a:latin typeface="Comic Sans MS" pitchFamily="66" charset="0"/>
              </a:rPr>
              <a:t>ři popisu využijete…………………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Sestavte osnovu.</a:t>
            </a:r>
          </a:p>
          <a:p>
            <a:endParaRPr lang="cs-CZ" sz="2400" b="1" dirty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Popis napište.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007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365104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Popis pracovního postupu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p</a:t>
            </a:r>
            <a:r>
              <a:rPr lang="cs-CZ" sz="2400" b="1" dirty="0" smtClean="0">
                <a:solidFill>
                  <a:srgbClr val="C00000"/>
                </a:solidFill>
              </a:rPr>
              <a:t>opis děje</a:t>
            </a:r>
          </a:p>
          <a:p>
            <a:r>
              <a:rPr lang="cs-CZ" sz="2400" b="1" dirty="0">
                <a:solidFill>
                  <a:srgbClr val="C00000"/>
                </a:solidFill>
              </a:rPr>
              <a:t>n</a:t>
            </a:r>
            <a:r>
              <a:rPr lang="cs-CZ" sz="2400" b="1" dirty="0" smtClean="0">
                <a:solidFill>
                  <a:srgbClr val="C00000"/>
                </a:solidFill>
              </a:rPr>
              <a:t>ávod</a:t>
            </a:r>
            <a:r>
              <a:rPr lang="cs-CZ" sz="2400" b="1" dirty="0" smtClean="0"/>
              <a:t> k nějaké činnosti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hodný výběr </a:t>
            </a:r>
            <a:r>
              <a:rPr lang="cs-CZ" sz="2400" b="1" dirty="0" smtClean="0">
                <a:solidFill>
                  <a:srgbClr val="C00000"/>
                </a:solidFill>
              </a:rPr>
              <a:t>sloves</a:t>
            </a:r>
          </a:p>
          <a:p>
            <a:r>
              <a:rPr lang="cs-CZ" sz="2400" b="1" dirty="0"/>
              <a:t>d</a:t>
            </a:r>
            <a:r>
              <a:rPr lang="cs-CZ" sz="2400" b="1" dirty="0" smtClean="0"/>
              <a:t>održování </a:t>
            </a:r>
            <a:r>
              <a:rPr lang="cs-CZ" sz="2400" b="1" dirty="0" smtClean="0">
                <a:solidFill>
                  <a:srgbClr val="C00000"/>
                </a:solidFill>
              </a:rPr>
              <a:t>posloupnosti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opsat všechny fáze postupu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dborné názvy = </a:t>
            </a:r>
            <a:r>
              <a:rPr lang="cs-CZ" sz="2400" b="1" dirty="0" smtClean="0">
                <a:solidFill>
                  <a:srgbClr val="C00000"/>
                </a:solidFill>
              </a:rPr>
              <a:t>termíny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6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5401135"/>
            <a:ext cx="1725152" cy="1015663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6000" b="1" dirty="0">
                <a:solidFill>
                  <a:srgbClr val="C00000"/>
                </a:solidFill>
              </a:rPr>
              <a:t>úkol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308555"/>
            <a:ext cx="872386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Představte si………</a:t>
            </a:r>
          </a:p>
          <a:p>
            <a:r>
              <a:rPr lang="cs-CZ" sz="2000" b="1" dirty="0" smtClean="0">
                <a:latin typeface="Comic Sans MS" pitchFamily="66" charset="0"/>
              </a:rPr>
              <a:t>Pro naše budoucí spolužáky – prvňáčky jsme vyráběli dárky k zápisu.</a:t>
            </a:r>
          </a:p>
          <a:p>
            <a:r>
              <a:rPr lang="cs-CZ" sz="2000" b="1" dirty="0" smtClean="0">
                <a:latin typeface="Comic Sans MS" pitchFamily="66" charset="0"/>
              </a:rPr>
              <a:t>Velmi se nám podařily 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kočky ze </a:t>
            </a:r>
            <a:r>
              <a:rPr lang="cs-CZ" sz="2000" b="1" dirty="0" err="1" smtClean="0">
                <a:solidFill>
                  <a:srgbClr val="C00000"/>
                </a:solidFill>
                <a:latin typeface="Comic Sans MS" pitchFamily="66" charset="0"/>
              </a:rPr>
              <a:t>samotvrdnoucí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  modelovací hmoty</a:t>
            </a:r>
            <a:r>
              <a:rPr lang="cs-CZ" sz="2000" b="1" dirty="0" smtClean="0">
                <a:latin typeface="Comic Sans MS" pitchFamily="66" charset="0"/>
              </a:rPr>
              <a:t>,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namalované barvami a nalakované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3075" name="Picture 3" descr="C:\Users\ZS SLOVAN\AppData\Local\Microsoft\Windows\Temporary Internet Files\Content.IE5\Q0E2LMF4\MP9003420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290" y="2352231"/>
            <a:ext cx="3657600" cy="30209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2352231"/>
            <a:ext cx="535114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Franklin Gothic Book"/>
              </a:rPr>
              <a:t>☺</a:t>
            </a:r>
            <a:r>
              <a:rPr lang="cs-CZ" sz="2400" b="1" dirty="0" smtClean="0">
                <a:latin typeface="Franklin Gothic Book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vyjmenujte vše, co potřebujeme</a:t>
            </a:r>
          </a:p>
          <a:p>
            <a:r>
              <a:rPr lang="cs-CZ" sz="2400" b="1" dirty="0" smtClean="0">
                <a:latin typeface="Comic Sans MS" pitchFamily="66" charset="0"/>
              </a:rPr>
              <a:t>   k činnosti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Franklin Gothic Book"/>
              </a:rPr>
              <a:t>☺</a:t>
            </a:r>
            <a:r>
              <a:rPr lang="cs-CZ" sz="2400" b="1" dirty="0" smtClean="0">
                <a:latin typeface="Franklin Gothic Book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podle obrázku odhadněte, jak</a:t>
            </a:r>
          </a:p>
          <a:p>
            <a:r>
              <a:rPr lang="cs-CZ" sz="2400" b="1" dirty="0" smtClean="0">
                <a:latin typeface="Comic Sans MS" pitchFamily="66" charset="0"/>
              </a:rPr>
              <a:t>   se při výrobě postupovalo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Franklin Gothic Book"/>
              </a:rPr>
              <a:t>☺</a:t>
            </a:r>
            <a:r>
              <a:rPr lang="cs-CZ" sz="2400" b="1" dirty="0" smtClean="0">
                <a:latin typeface="Franklin Gothic Book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sestavte osnovu postupu a podle</a:t>
            </a:r>
          </a:p>
          <a:p>
            <a:r>
              <a:rPr lang="cs-CZ" sz="2400" b="1" dirty="0" smtClean="0">
                <a:latin typeface="Comic Sans MS" pitchFamily="66" charset="0"/>
              </a:rPr>
              <a:t>   ní pak popisujte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09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797152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Popis uměleckého díla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9289032" cy="4608512"/>
          </a:xfrm>
        </p:spPr>
        <p:txBody>
          <a:bodyPr>
            <a:norm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opis </a:t>
            </a:r>
            <a:r>
              <a:rPr lang="cs-CZ" b="1" dirty="0" smtClean="0">
                <a:solidFill>
                  <a:srgbClr val="C00000"/>
                </a:solidFill>
              </a:rPr>
              <a:t>obrazu, plastiky, sochy, umělecké fotografie </a:t>
            </a:r>
            <a:r>
              <a:rPr lang="cs-CZ" b="1" dirty="0" smtClean="0"/>
              <a:t>aj.</a:t>
            </a:r>
          </a:p>
          <a:p>
            <a:r>
              <a:rPr lang="cs-CZ" b="1" dirty="0"/>
              <a:t>p</a:t>
            </a:r>
            <a:r>
              <a:rPr lang="cs-CZ" b="1" dirty="0" smtClean="0"/>
              <a:t>opis složitější, </a:t>
            </a:r>
            <a:r>
              <a:rPr lang="cs-CZ" b="1" dirty="0" smtClean="0">
                <a:solidFill>
                  <a:srgbClr val="C00000"/>
                </a:solidFill>
              </a:rPr>
              <a:t>detaily</a:t>
            </a:r>
          </a:p>
          <a:p>
            <a:r>
              <a:rPr lang="cs-CZ" b="1" dirty="0"/>
              <a:t>v</a:t>
            </a:r>
            <a:r>
              <a:rPr lang="cs-CZ" b="1" dirty="0" smtClean="0"/>
              <a:t>hodné </a:t>
            </a:r>
            <a:r>
              <a:rPr lang="cs-CZ" b="1" dirty="0" smtClean="0">
                <a:solidFill>
                  <a:srgbClr val="C00000"/>
                </a:solidFill>
              </a:rPr>
              <a:t>jazykové prostředky</a:t>
            </a:r>
          </a:p>
          <a:p>
            <a:r>
              <a:rPr lang="cs-CZ" b="1" dirty="0"/>
              <a:t>o</a:t>
            </a:r>
            <a:r>
              <a:rPr lang="cs-CZ" b="1" dirty="0" smtClean="0"/>
              <a:t>d </a:t>
            </a:r>
            <a:r>
              <a:rPr lang="cs-CZ" b="1" dirty="0" smtClean="0">
                <a:solidFill>
                  <a:srgbClr val="C00000"/>
                </a:solidFill>
              </a:rPr>
              <a:t>nejdůležitějších</a:t>
            </a:r>
            <a:r>
              <a:rPr lang="cs-CZ" b="1" dirty="0" smtClean="0"/>
              <a:t> částí k méně důležitým</a:t>
            </a:r>
          </a:p>
          <a:p>
            <a:r>
              <a:rPr lang="cs-CZ" b="1" dirty="0">
                <a:solidFill>
                  <a:srgbClr val="C00000"/>
                </a:solidFill>
              </a:rPr>
              <a:t>s</a:t>
            </a:r>
            <a:r>
              <a:rPr lang="cs-CZ" b="1" dirty="0" smtClean="0">
                <a:solidFill>
                  <a:srgbClr val="C00000"/>
                </a:solidFill>
              </a:rPr>
              <a:t>ystematicky</a:t>
            </a:r>
            <a:r>
              <a:rPr lang="cs-CZ" b="1" dirty="0" smtClean="0"/>
              <a:t> části popisujeme</a:t>
            </a:r>
          </a:p>
          <a:p>
            <a:r>
              <a:rPr lang="cs-CZ" b="1" dirty="0">
                <a:solidFill>
                  <a:srgbClr val="002060"/>
                </a:solidFill>
              </a:rPr>
              <a:t>p</a:t>
            </a:r>
            <a:r>
              <a:rPr lang="cs-CZ" b="1" dirty="0" smtClean="0">
                <a:solidFill>
                  <a:srgbClr val="002060"/>
                </a:solidFill>
              </a:rPr>
              <a:t>ř. popisu obrazu: </a:t>
            </a:r>
            <a:r>
              <a:rPr lang="cs-CZ" b="1" dirty="0" smtClean="0">
                <a:solidFill>
                  <a:srgbClr val="C00000"/>
                </a:solidFill>
              </a:rPr>
              <a:t>osnova:1. Úvod – název obrazu, autor, motiv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            2. Stať  – popředí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                         - střed obrazu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                         - pozadí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            3. Závěr – celkový dojem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436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7327" y="5525825"/>
            <a:ext cx="1877437" cy="1107996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úkol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1124744"/>
            <a:ext cx="760015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</a:t>
            </a:r>
            <a:r>
              <a:rPr lang="cs-CZ" sz="3200" b="1" dirty="0" smtClean="0">
                <a:latin typeface="Comic Sans MS" pitchFamily="66" charset="0"/>
              </a:rPr>
              <a:t>Prohlédněte si následující umělecké</a:t>
            </a:r>
          </a:p>
          <a:p>
            <a:r>
              <a:rPr lang="cs-CZ" sz="3200" b="1" dirty="0" smtClean="0">
                <a:latin typeface="Comic Sans MS" pitchFamily="66" charset="0"/>
              </a:rPr>
              <a:t> fotografie a ústně je popište.</a:t>
            </a:r>
          </a:p>
          <a:p>
            <a:r>
              <a:rPr lang="cs-CZ" sz="3200" b="1" dirty="0" smtClean="0">
                <a:latin typeface="Comic Sans MS" pitchFamily="66" charset="0"/>
              </a:rPr>
              <a:t> Volte vhodná a rozmanitá adjektiva.</a:t>
            </a:r>
          </a:p>
          <a:p>
            <a:r>
              <a:rPr lang="cs-CZ" sz="3200" b="1" dirty="0" smtClean="0">
                <a:latin typeface="Comic Sans MS" pitchFamily="66" charset="0"/>
              </a:rPr>
              <a:t> Užijte přirovnání.</a:t>
            </a:r>
          </a:p>
          <a:p>
            <a:r>
              <a:rPr lang="cs-CZ" sz="3200" b="1" dirty="0" smtClean="0">
                <a:latin typeface="Comic Sans MS" pitchFamily="66" charset="0"/>
              </a:rPr>
              <a:t> Zdůrazněte hlavní motiv.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4105" name="Picture 9" descr="C:\Users\ZS SLOVAN\AppData\Local\Microsoft\Windows\Temporary Internet Files\Content.IE5\KDNOS1CX\MP9004485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79289"/>
            <a:ext cx="2559597" cy="31787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82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S SLOVAN\AppData\Local\Microsoft\Windows\Temporary Internet Files\Content.IE5\39IBZD7A\MP9004333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583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ZS SLOVAN\AppData\Local\Microsoft\Windows\Temporary Internet Files\Content.IE5\MQ3ATL6I\MP9004337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901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5301208"/>
            <a:ext cx="1877437" cy="1107996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C00000"/>
                </a:solidFill>
              </a:rPr>
              <a:t>úkol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33244" y="404664"/>
            <a:ext cx="627768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            </a:t>
            </a:r>
            <a:r>
              <a:rPr lang="cs-CZ" sz="3200" b="1" dirty="0" smtClean="0">
                <a:solidFill>
                  <a:srgbClr val="C00000"/>
                </a:solidFill>
                <a:latin typeface="Comic Sans MS" pitchFamily="66" charset="0"/>
              </a:rPr>
              <a:t>Složitější popis</a:t>
            </a:r>
          </a:p>
          <a:p>
            <a:endParaRPr lang="cs-CZ" sz="3200" dirty="0">
              <a:latin typeface="Comic Sans MS" pitchFamily="66" charset="0"/>
            </a:endParaRPr>
          </a:p>
          <a:p>
            <a:r>
              <a:rPr lang="cs-CZ" sz="3200" b="1" dirty="0" smtClean="0">
                <a:latin typeface="Comic Sans MS" pitchFamily="66" charset="0"/>
              </a:rPr>
              <a:t>Vyjmenujte vše, co vidíte</a:t>
            </a:r>
          </a:p>
          <a:p>
            <a:r>
              <a:rPr lang="cs-CZ" sz="3200" b="1" dirty="0">
                <a:latin typeface="Comic Sans MS" pitchFamily="66" charset="0"/>
              </a:rPr>
              <a:t>n</a:t>
            </a:r>
            <a:r>
              <a:rPr lang="cs-CZ" sz="3200" b="1" dirty="0" smtClean="0">
                <a:latin typeface="Comic Sans MS" pitchFamily="66" charset="0"/>
              </a:rPr>
              <a:t>a následujícím obrázku.</a:t>
            </a:r>
          </a:p>
          <a:p>
            <a:endParaRPr lang="cs-CZ" sz="3200" b="1" dirty="0" smtClean="0">
              <a:latin typeface="Comic Sans MS" pitchFamily="66" charset="0"/>
            </a:endParaRPr>
          </a:p>
          <a:p>
            <a:r>
              <a:rPr lang="cs-CZ" sz="3200" b="1" dirty="0" smtClean="0">
                <a:latin typeface="Comic Sans MS" pitchFamily="66" charset="0"/>
              </a:rPr>
              <a:t>Rozdělte si obraz na tři části.</a:t>
            </a:r>
          </a:p>
          <a:p>
            <a:endParaRPr lang="cs-CZ" sz="3200" b="1" dirty="0" smtClean="0">
              <a:latin typeface="Comic Sans MS" pitchFamily="66" charset="0"/>
            </a:endParaRPr>
          </a:p>
          <a:p>
            <a:r>
              <a:rPr lang="cs-CZ" sz="3200" b="1" dirty="0" smtClean="0">
                <a:latin typeface="Comic Sans MS" pitchFamily="66" charset="0"/>
              </a:rPr>
              <a:t>Napište větnou osnovu.</a:t>
            </a:r>
          </a:p>
          <a:p>
            <a:r>
              <a:rPr lang="cs-CZ" sz="3200" b="1" dirty="0" smtClean="0">
                <a:latin typeface="Comic Sans MS" pitchFamily="66" charset="0"/>
              </a:rPr>
              <a:t>Podle osnovy obraz popisujte.</a:t>
            </a:r>
            <a:endParaRPr lang="cs-CZ" sz="32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521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ZS SLOVAN\AppData\Local\Microsoft\Windows\Temporary Internet Files\Content.IE5\5F9O85DG\MP9004305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80046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Vypravování a popis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n</a:t>
            </a:r>
            <a:r>
              <a:rPr lang="cs-CZ" b="1" dirty="0" smtClean="0">
                <a:solidFill>
                  <a:srgbClr val="C00000"/>
                </a:solidFill>
              </a:rPr>
              <a:t>avzájem se propojují v jednom textu</a:t>
            </a:r>
          </a:p>
          <a:p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ypravování příběhu + popisy postav, věcí, prostředí</a:t>
            </a:r>
          </a:p>
          <a:p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opis + vypravování o příhodě spojené s tím, 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co popisujeme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7171" name="Picture 3" descr="C:\Users\ZS SLOVAN\AppData\Local\Microsoft\Windows\Temporary Internet Files\Content.IE5\F9UHM5NR\MC900345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80928"/>
            <a:ext cx="1851660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28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836712"/>
            <a:ext cx="3145413" cy="92333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Archiv </a:t>
            </a:r>
            <a:r>
              <a:rPr lang="cs-CZ" dirty="0" smtClean="0"/>
              <a:t>autora, vlastní tvorba</a:t>
            </a:r>
            <a:endParaRPr lang="cs-CZ" dirty="0" smtClean="0"/>
          </a:p>
          <a:p>
            <a:r>
              <a:rPr lang="cs-CZ" dirty="0" smtClean="0"/>
              <a:t>www.office.microsoft.com.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18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331</TotalTime>
  <Words>698</Words>
  <Application>Microsoft Office PowerPoint</Application>
  <PresentationFormat>Předvádění na obrazovce (4:3)</PresentationFormat>
  <Paragraphs>156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Prezentace aplikace PowerPoint</vt:lpstr>
      <vt:lpstr>Prezentace aplikace PowerPoint</vt:lpstr>
      <vt:lpstr>Popis </vt:lpstr>
      <vt:lpstr>Popis statický a dynamický</vt:lpstr>
      <vt:lpstr>Popis prostý, odborný, umělecký</vt:lpstr>
      <vt:lpstr>Popis výrobku</vt:lpstr>
      <vt:lpstr>Prezentace aplikace PowerPoint</vt:lpstr>
      <vt:lpstr>Popis osoby</vt:lpstr>
      <vt:lpstr>Prezentace aplikace PowerPoint</vt:lpstr>
      <vt:lpstr>Popis pracovního postupu</vt:lpstr>
      <vt:lpstr>Prezentace aplikace PowerPoint</vt:lpstr>
      <vt:lpstr>Popis uměleckého díla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Vypravování a popis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36</cp:revision>
  <dcterms:created xsi:type="dcterms:W3CDTF">2011-10-14T09:00:52Z</dcterms:created>
  <dcterms:modified xsi:type="dcterms:W3CDTF">2013-02-06T20:30:04Z</dcterms:modified>
</cp:coreProperties>
</file>