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ddíl bez názvu" id="{400B4BC2-1C6D-4E81-B167-0968E2B66485}">
          <p14:sldIdLst>
            <p14:sldId id="256"/>
            <p14:sldId id="257"/>
            <p14:sldId id="258"/>
            <p14:sldId id="259"/>
            <p14:sldId id="260"/>
            <p14:sldId id="261"/>
            <p14:sldId id="262"/>
            <p14:sldId id="263"/>
            <p14:sldId id="264"/>
            <p14:sldId id="265"/>
            <p14:sldId id="266"/>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66" d="100"/>
          <a:sy n="66" d="100"/>
        </p:scale>
        <p:origin x="-1506"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308EA8-5B29-4782-B59E-92D3BF375CC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cs-CZ"/>
        </a:p>
      </dgm:t>
    </dgm:pt>
    <dgm:pt modelId="{DCE58F9E-A72D-43F5-8F55-80D92FD8C3CC}">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cs-CZ" sz="3200" b="1" dirty="0" smtClean="0"/>
            <a:t>OZNAMOVACÍ</a:t>
          </a:r>
          <a:endParaRPr lang="cs-CZ" sz="3200" b="1" dirty="0"/>
        </a:p>
      </dgm:t>
    </dgm:pt>
    <dgm:pt modelId="{DAD654B8-D505-436F-A003-CC35BF26BFB9}" type="parTrans" cxnId="{8D5F529E-F46E-49C4-AE10-06FAA63F8FE2}">
      <dgm:prSet/>
      <dgm:spPr/>
      <dgm:t>
        <a:bodyPr/>
        <a:lstStyle/>
        <a:p>
          <a:endParaRPr lang="cs-CZ"/>
        </a:p>
      </dgm:t>
    </dgm:pt>
    <dgm:pt modelId="{0D64E44A-77F0-4147-B9CA-367233ED0115}" type="sibTrans" cxnId="{8D5F529E-F46E-49C4-AE10-06FAA63F8FE2}">
      <dgm:prSet/>
      <dgm:spPr/>
      <dgm:t>
        <a:bodyPr/>
        <a:lstStyle/>
        <a:p>
          <a:endParaRPr lang="cs-CZ"/>
        </a:p>
      </dgm:t>
    </dgm:pt>
    <dgm:pt modelId="{2ACCCDA2-46DC-47C8-8E4A-EA1F6C869686}">
      <dgm:prSet phldrT="[Text]" custT="1"/>
      <dgm:spPr/>
      <dgm:t>
        <a:bodyPr/>
        <a:lstStyle/>
        <a:p>
          <a:r>
            <a:rPr lang="cs-CZ" sz="2400" b="1" dirty="0" smtClean="0"/>
            <a:t>oznamujeme, tvrdíme, informujeme</a:t>
          </a:r>
          <a:endParaRPr lang="cs-CZ" sz="2400" b="1" dirty="0"/>
        </a:p>
      </dgm:t>
    </dgm:pt>
    <dgm:pt modelId="{DF550EED-072D-4FB1-9D7C-415DFA288602}" type="parTrans" cxnId="{068940AF-5F2D-44C5-AFCE-47E861541AA1}">
      <dgm:prSet/>
      <dgm:spPr/>
      <dgm:t>
        <a:bodyPr/>
        <a:lstStyle/>
        <a:p>
          <a:endParaRPr lang="cs-CZ"/>
        </a:p>
      </dgm:t>
    </dgm:pt>
    <dgm:pt modelId="{CB1B0721-D6C8-48F8-A17B-6F634231771A}" type="sibTrans" cxnId="{068940AF-5F2D-44C5-AFCE-47E861541AA1}">
      <dgm:prSet/>
      <dgm:spPr/>
      <dgm:t>
        <a:bodyPr/>
        <a:lstStyle/>
        <a:p>
          <a:endParaRPr lang="cs-CZ"/>
        </a:p>
      </dgm:t>
    </dgm:pt>
    <dgm:pt modelId="{55D8ED14-E91E-4B0F-888B-2AEFBBE94A13}">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cs-CZ" sz="3200" b="1" dirty="0" smtClean="0"/>
            <a:t>TÁZACÍ</a:t>
          </a:r>
          <a:endParaRPr lang="cs-CZ" sz="3200" b="1" dirty="0"/>
        </a:p>
      </dgm:t>
    </dgm:pt>
    <dgm:pt modelId="{6877F449-E739-4F4A-A332-F3AE4D5912BE}" type="parTrans" cxnId="{79167D29-2045-4A93-B277-0B06EB405FAC}">
      <dgm:prSet/>
      <dgm:spPr/>
      <dgm:t>
        <a:bodyPr/>
        <a:lstStyle/>
        <a:p>
          <a:endParaRPr lang="cs-CZ"/>
        </a:p>
      </dgm:t>
    </dgm:pt>
    <dgm:pt modelId="{BF3E5C6B-ED0D-487C-99B8-8790C810A775}" type="sibTrans" cxnId="{79167D29-2045-4A93-B277-0B06EB405FAC}">
      <dgm:prSet/>
      <dgm:spPr/>
      <dgm:t>
        <a:bodyPr/>
        <a:lstStyle/>
        <a:p>
          <a:endParaRPr lang="cs-CZ"/>
        </a:p>
      </dgm:t>
    </dgm:pt>
    <dgm:pt modelId="{EE972441-9787-4515-AE9B-EBD8D7DE6A34}">
      <dgm:prSet phldrT="[Text]" custT="1"/>
      <dgm:spPr/>
      <dgm:t>
        <a:bodyPr/>
        <a:lstStyle/>
        <a:p>
          <a:r>
            <a:rPr lang="cs-CZ" sz="2400" b="1" dirty="0" smtClean="0">
              <a:solidFill>
                <a:srgbClr val="FF0000"/>
              </a:solidFill>
            </a:rPr>
            <a:t>zjišťovací, doplňovací, vylučovací, </a:t>
          </a:r>
          <a:r>
            <a:rPr lang="cs-CZ" sz="2400" b="1" dirty="0" err="1" smtClean="0">
              <a:solidFill>
                <a:srgbClr val="FF0000"/>
              </a:solidFill>
            </a:rPr>
            <a:t>rozvažovací</a:t>
          </a:r>
          <a:r>
            <a:rPr lang="cs-CZ" sz="2400" b="1" dirty="0" smtClean="0">
              <a:solidFill>
                <a:srgbClr val="FF0000"/>
              </a:solidFill>
            </a:rPr>
            <a:t>, řečnické, nepravé otázky</a:t>
          </a:r>
          <a:endParaRPr lang="cs-CZ" sz="2400" b="1" dirty="0">
            <a:solidFill>
              <a:srgbClr val="FF0000"/>
            </a:solidFill>
          </a:endParaRPr>
        </a:p>
      </dgm:t>
    </dgm:pt>
    <dgm:pt modelId="{91B1ABA6-4F90-49A7-94C4-9FA87DB6B341}" type="parTrans" cxnId="{CB18B900-B97B-4DB4-8CA5-8CA1B33B6886}">
      <dgm:prSet/>
      <dgm:spPr/>
      <dgm:t>
        <a:bodyPr/>
        <a:lstStyle/>
        <a:p>
          <a:endParaRPr lang="cs-CZ"/>
        </a:p>
      </dgm:t>
    </dgm:pt>
    <dgm:pt modelId="{F49E3280-7308-4D6A-AAAC-15C209E3B241}" type="sibTrans" cxnId="{CB18B900-B97B-4DB4-8CA5-8CA1B33B6886}">
      <dgm:prSet/>
      <dgm:spPr/>
      <dgm:t>
        <a:bodyPr/>
        <a:lstStyle/>
        <a:p>
          <a:endParaRPr lang="cs-CZ"/>
        </a:p>
      </dgm:t>
    </dgm:pt>
    <dgm:pt modelId="{8D57F2DB-5236-4FC7-8FC0-1A58D6A962D1}">
      <dgm:prSet phldrT="[Text]" custT="1"/>
      <dgm:spPr/>
      <dgm:t>
        <a:bodyPr/>
        <a:lstStyle/>
        <a:p>
          <a:r>
            <a:rPr lang="cs-CZ" sz="2400" b="1" dirty="0" smtClean="0"/>
            <a:t>Naše třída pojede na výlet.</a:t>
          </a:r>
          <a:endParaRPr lang="cs-CZ" sz="2400" b="1" dirty="0"/>
        </a:p>
      </dgm:t>
    </dgm:pt>
    <dgm:pt modelId="{77F8B0E5-8A77-44BC-8BA9-C0EF9AF1E72E}" type="parTrans" cxnId="{C95DD366-57EC-4C62-B00C-5BC04F78A261}">
      <dgm:prSet/>
      <dgm:spPr/>
      <dgm:t>
        <a:bodyPr/>
        <a:lstStyle/>
        <a:p>
          <a:endParaRPr lang="cs-CZ"/>
        </a:p>
      </dgm:t>
    </dgm:pt>
    <dgm:pt modelId="{EF58CEE8-A115-467A-BE91-05EFC6BA7296}" type="sibTrans" cxnId="{C95DD366-57EC-4C62-B00C-5BC04F78A261}">
      <dgm:prSet/>
      <dgm:spPr/>
      <dgm:t>
        <a:bodyPr/>
        <a:lstStyle/>
        <a:p>
          <a:endParaRPr lang="cs-CZ"/>
        </a:p>
      </dgm:t>
    </dgm:pt>
    <dgm:pt modelId="{1E6E03A1-F916-460C-9439-58652F0C3649}">
      <dgm:prSet phldrT="[Text]" custT="1"/>
      <dgm:spPr/>
      <dgm:t>
        <a:bodyPr/>
        <a:lstStyle/>
        <a:p>
          <a:r>
            <a:rPr lang="cs-CZ" sz="2400" b="1" dirty="0" smtClean="0"/>
            <a:t>Kde jsi byla? Co dál?  Proč běháš bos?</a:t>
          </a:r>
          <a:endParaRPr lang="cs-CZ" sz="2400" b="1" dirty="0"/>
        </a:p>
      </dgm:t>
    </dgm:pt>
    <dgm:pt modelId="{0D003CBE-EAC6-4AEC-BE09-F76543EA66F7}" type="parTrans" cxnId="{3D590BBE-C7EF-4B71-A17B-075BF8303208}">
      <dgm:prSet/>
      <dgm:spPr/>
      <dgm:t>
        <a:bodyPr/>
        <a:lstStyle/>
        <a:p>
          <a:endParaRPr lang="cs-CZ"/>
        </a:p>
      </dgm:t>
    </dgm:pt>
    <dgm:pt modelId="{B5A5D322-5532-453E-A9A0-EBFC22E78B92}" type="sibTrans" cxnId="{3D590BBE-C7EF-4B71-A17B-075BF8303208}">
      <dgm:prSet/>
      <dgm:spPr/>
      <dgm:t>
        <a:bodyPr/>
        <a:lstStyle/>
        <a:p>
          <a:endParaRPr lang="cs-CZ"/>
        </a:p>
      </dgm:t>
    </dgm:pt>
    <dgm:pt modelId="{5B338124-C5F5-41CC-8B7A-FCA920A07419}" type="pres">
      <dgm:prSet presAssocID="{11308EA8-5B29-4782-B59E-92D3BF375CC8}" presName="linear" presStyleCnt="0">
        <dgm:presLayoutVars>
          <dgm:animLvl val="lvl"/>
          <dgm:resizeHandles val="exact"/>
        </dgm:presLayoutVars>
      </dgm:prSet>
      <dgm:spPr/>
      <dgm:t>
        <a:bodyPr/>
        <a:lstStyle/>
        <a:p>
          <a:endParaRPr lang="cs-CZ"/>
        </a:p>
      </dgm:t>
    </dgm:pt>
    <dgm:pt modelId="{86008F03-6A8A-4C99-A788-30A1C73CE32C}" type="pres">
      <dgm:prSet presAssocID="{DCE58F9E-A72D-43F5-8F55-80D92FD8C3CC}" presName="parentText" presStyleLbl="node1" presStyleIdx="0" presStyleCnt="2">
        <dgm:presLayoutVars>
          <dgm:chMax val="0"/>
          <dgm:bulletEnabled val="1"/>
        </dgm:presLayoutVars>
      </dgm:prSet>
      <dgm:spPr/>
      <dgm:t>
        <a:bodyPr/>
        <a:lstStyle/>
        <a:p>
          <a:endParaRPr lang="cs-CZ"/>
        </a:p>
      </dgm:t>
    </dgm:pt>
    <dgm:pt modelId="{AE06B808-2346-4FA7-9198-97C9528D616A}" type="pres">
      <dgm:prSet presAssocID="{DCE58F9E-A72D-43F5-8F55-80D92FD8C3CC}" presName="childText" presStyleLbl="revTx" presStyleIdx="0" presStyleCnt="2">
        <dgm:presLayoutVars>
          <dgm:bulletEnabled val="1"/>
        </dgm:presLayoutVars>
      </dgm:prSet>
      <dgm:spPr/>
      <dgm:t>
        <a:bodyPr/>
        <a:lstStyle/>
        <a:p>
          <a:endParaRPr lang="cs-CZ"/>
        </a:p>
      </dgm:t>
    </dgm:pt>
    <dgm:pt modelId="{86209A6F-2A06-448D-B955-5F681F53CF93}" type="pres">
      <dgm:prSet presAssocID="{55D8ED14-E91E-4B0F-888B-2AEFBBE94A13}" presName="parentText" presStyleLbl="node1" presStyleIdx="1" presStyleCnt="2">
        <dgm:presLayoutVars>
          <dgm:chMax val="0"/>
          <dgm:bulletEnabled val="1"/>
        </dgm:presLayoutVars>
      </dgm:prSet>
      <dgm:spPr/>
      <dgm:t>
        <a:bodyPr/>
        <a:lstStyle/>
        <a:p>
          <a:endParaRPr lang="cs-CZ"/>
        </a:p>
      </dgm:t>
    </dgm:pt>
    <dgm:pt modelId="{3B6250F2-3D7C-4523-BAEE-79077B85A1B9}" type="pres">
      <dgm:prSet presAssocID="{55D8ED14-E91E-4B0F-888B-2AEFBBE94A13}" presName="childText" presStyleLbl="revTx" presStyleIdx="1" presStyleCnt="2">
        <dgm:presLayoutVars>
          <dgm:bulletEnabled val="1"/>
        </dgm:presLayoutVars>
      </dgm:prSet>
      <dgm:spPr/>
      <dgm:t>
        <a:bodyPr/>
        <a:lstStyle/>
        <a:p>
          <a:endParaRPr lang="cs-CZ"/>
        </a:p>
      </dgm:t>
    </dgm:pt>
  </dgm:ptLst>
  <dgm:cxnLst>
    <dgm:cxn modelId="{27683B3B-371B-47D0-9ABD-1EF160329CE1}" type="presOf" srcId="{8D57F2DB-5236-4FC7-8FC0-1A58D6A962D1}" destId="{AE06B808-2346-4FA7-9198-97C9528D616A}" srcOrd="0" destOrd="1" presId="urn:microsoft.com/office/officeart/2005/8/layout/vList2"/>
    <dgm:cxn modelId="{BE01BBAD-F0BA-47CD-887A-56DF779D2376}" type="presOf" srcId="{1E6E03A1-F916-460C-9439-58652F0C3649}" destId="{3B6250F2-3D7C-4523-BAEE-79077B85A1B9}" srcOrd="0" destOrd="1" presId="urn:microsoft.com/office/officeart/2005/8/layout/vList2"/>
    <dgm:cxn modelId="{B978719C-3C6C-4258-9C37-61710C9689F4}" type="presOf" srcId="{2ACCCDA2-46DC-47C8-8E4A-EA1F6C869686}" destId="{AE06B808-2346-4FA7-9198-97C9528D616A}" srcOrd="0" destOrd="0" presId="urn:microsoft.com/office/officeart/2005/8/layout/vList2"/>
    <dgm:cxn modelId="{FB792464-2403-44BD-8B22-1004DDD2348F}" type="presOf" srcId="{EE972441-9787-4515-AE9B-EBD8D7DE6A34}" destId="{3B6250F2-3D7C-4523-BAEE-79077B85A1B9}" srcOrd="0" destOrd="0" presId="urn:microsoft.com/office/officeart/2005/8/layout/vList2"/>
    <dgm:cxn modelId="{446A6F62-42AD-4849-A34E-E690BEB96976}" type="presOf" srcId="{55D8ED14-E91E-4B0F-888B-2AEFBBE94A13}" destId="{86209A6F-2A06-448D-B955-5F681F53CF93}" srcOrd="0" destOrd="0" presId="urn:microsoft.com/office/officeart/2005/8/layout/vList2"/>
    <dgm:cxn modelId="{8D5F529E-F46E-49C4-AE10-06FAA63F8FE2}" srcId="{11308EA8-5B29-4782-B59E-92D3BF375CC8}" destId="{DCE58F9E-A72D-43F5-8F55-80D92FD8C3CC}" srcOrd="0" destOrd="0" parTransId="{DAD654B8-D505-436F-A003-CC35BF26BFB9}" sibTransId="{0D64E44A-77F0-4147-B9CA-367233ED0115}"/>
    <dgm:cxn modelId="{18168B6A-F6F0-401D-BAD9-2E80B1553657}" type="presOf" srcId="{DCE58F9E-A72D-43F5-8F55-80D92FD8C3CC}" destId="{86008F03-6A8A-4C99-A788-30A1C73CE32C}" srcOrd="0" destOrd="0" presId="urn:microsoft.com/office/officeart/2005/8/layout/vList2"/>
    <dgm:cxn modelId="{79167D29-2045-4A93-B277-0B06EB405FAC}" srcId="{11308EA8-5B29-4782-B59E-92D3BF375CC8}" destId="{55D8ED14-E91E-4B0F-888B-2AEFBBE94A13}" srcOrd="1" destOrd="0" parTransId="{6877F449-E739-4F4A-A332-F3AE4D5912BE}" sibTransId="{BF3E5C6B-ED0D-487C-99B8-8790C810A775}"/>
    <dgm:cxn modelId="{068940AF-5F2D-44C5-AFCE-47E861541AA1}" srcId="{DCE58F9E-A72D-43F5-8F55-80D92FD8C3CC}" destId="{2ACCCDA2-46DC-47C8-8E4A-EA1F6C869686}" srcOrd="0" destOrd="0" parTransId="{DF550EED-072D-4FB1-9D7C-415DFA288602}" sibTransId="{CB1B0721-D6C8-48F8-A17B-6F634231771A}"/>
    <dgm:cxn modelId="{60C2A690-4E74-4A0C-ABA8-A9672DD2C831}" type="presOf" srcId="{11308EA8-5B29-4782-B59E-92D3BF375CC8}" destId="{5B338124-C5F5-41CC-8B7A-FCA920A07419}" srcOrd="0" destOrd="0" presId="urn:microsoft.com/office/officeart/2005/8/layout/vList2"/>
    <dgm:cxn modelId="{C95DD366-57EC-4C62-B00C-5BC04F78A261}" srcId="{DCE58F9E-A72D-43F5-8F55-80D92FD8C3CC}" destId="{8D57F2DB-5236-4FC7-8FC0-1A58D6A962D1}" srcOrd="1" destOrd="0" parTransId="{77F8B0E5-8A77-44BC-8BA9-C0EF9AF1E72E}" sibTransId="{EF58CEE8-A115-467A-BE91-05EFC6BA7296}"/>
    <dgm:cxn modelId="{3D590BBE-C7EF-4B71-A17B-075BF8303208}" srcId="{55D8ED14-E91E-4B0F-888B-2AEFBBE94A13}" destId="{1E6E03A1-F916-460C-9439-58652F0C3649}" srcOrd="1" destOrd="0" parTransId="{0D003CBE-EAC6-4AEC-BE09-F76543EA66F7}" sibTransId="{B5A5D322-5532-453E-A9A0-EBFC22E78B92}"/>
    <dgm:cxn modelId="{CB18B900-B97B-4DB4-8CA5-8CA1B33B6886}" srcId="{55D8ED14-E91E-4B0F-888B-2AEFBBE94A13}" destId="{EE972441-9787-4515-AE9B-EBD8D7DE6A34}" srcOrd="0" destOrd="0" parTransId="{91B1ABA6-4F90-49A7-94C4-9FA87DB6B341}" sibTransId="{F49E3280-7308-4D6A-AAAC-15C209E3B241}"/>
    <dgm:cxn modelId="{65B1EA9A-6A00-4821-B11B-3134D628BE08}" type="presParOf" srcId="{5B338124-C5F5-41CC-8B7A-FCA920A07419}" destId="{86008F03-6A8A-4C99-A788-30A1C73CE32C}" srcOrd="0" destOrd="0" presId="urn:microsoft.com/office/officeart/2005/8/layout/vList2"/>
    <dgm:cxn modelId="{D9326590-4EDC-4C3A-BB8E-E39ABFB6E0B5}" type="presParOf" srcId="{5B338124-C5F5-41CC-8B7A-FCA920A07419}" destId="{AE06B808-2346-4FA7-9198-97C9528D616A}" srcOrd="1" destOrd="0" presId="urn:microsoft.com/office/officeart/2005/8/layout/vList2"/>
    <dgm:cxn modelId="{E37ECE79-77BE-42CD-864C-0BE47270C348}" type="presParOf" srcId="{5B338124-C5F5-41CC-8B7A-FCA920A07419}" destId="{86209A6F-2A06-448D-B955-5F681F53CF93}" srcOrd="2" destOrd="0" presId="urn:microsoft.com/office/officeart/2005/8/layout/vList2"/>
    <dgm:cxn modelId="{12DCF7DC-82B4-4C1C-9731-9740FBECE953}" type="presParOf" srcId="{5B338124-C5F5-41CC-8B7A-FCA920A07419}" destId="{3B6250F2-3D7C-4523-BAEE-79077B85A1B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D02BA0-0EA5-409C-B7C0-31945044EC8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cs-CZ"/>
        </a:p>
      </dgm:t>
    </dgm:pt>
    <dgm:pt modelId="{76FA014C-EE82-496A-B781-AF1E78C84096}">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cs-CZ" sz="2800" b="1" dirty="0" smtClean="0"/>
            <a:t>ROZKAZOVACÍ</a:t>
          </a:r>
          <a:endParaRPr lang="cs-CZ" sz="2800" b="1" dirty="0"/>
        </a:p>
      </dgm:t>
    </dgm:pt>
    <dgm:pt modelId="{02ED9305-92E9-4D44-8666-EF2A2883C149}" type="parTrans" cxnId="{F889281E-AB87-41B5-B626-88C97E2B20A0}">
      <dgm:prSet/>
      <dgm:spPr/>
      <dgm:t>
        <a:bodyPr/>
        <a:lstStyle/>
        <a:p>
          <a:endParaRPr lang="cs-CZ"/>
        </a:p>
      </dgm:t>
    </dgm:pt>
    <dgm:pt modelId="{D8AE2B54-1AE6-4E7E-BB5A-49ABAF4639E8}" type="sibTrans" cxnId="{F889281E-AB87-41B5-B626-88C97E2B20A0}">
      <dgm:prSet/>
      <dgm:spPr/>
      <dgm:t>
        <a:bodyPr/>
        <a:lstStyle/>
        <a:p>
          <a:endParaRPr lang="cs-CZ"/>
        </a:p>
      </dgm:t>
    </dgm:pt>
    <dgm:pt modelId="{5D48894F-FFD1-4566-9F1F-8BC1199051F2}">
      <dgm:prSet phldrT="[Text]" custT="1"/>
      <dgm:spPr/>
      <dgm:t>
        <a:bodyPr/>
        <a:lstStyle/>
        <a:p>
          <a:r>
            <a:rPr lang="cs-CZ" sz="2400" b="1" dirty="0" smtClean="0"/>
            <a:t>Vraťte se včas. Pozdravujte doma. Buďte zticha! Mlčíte už! Mlčte! Ticho! Pst!</a:t>
          </a:r>
          <a:endParaRPr lang="cs-CZ" sz="2400" b="1" dirty="0"/>
        </a:p>
      </dgm:t>
    </dgm:pt>
    <dgm:pt modelId="{5037D13D-73DD-46E1-89DD-F17991AE87D6}" type="parTrans" cxnId="{19F110C9-630D-416B-A271-B6B5D13973F3}">
      <dgm:prSet/>
      <dgm:spPr/>
      <dgm:t>
        <a:bodyPr/>
        <a:lstStyle/>
        <a:p>
          <a:endParaRPr lang="cs-CZ"/>
        </a:p>
      </dgm:t>
    </dgm:pt>
    <dgm:pt modelId="{4585CA89-4B7A-4863-BD05-DBBBFD27B372}" type="sibTrans" cxnId="{19F110C9-630D-416B-A271-B6B5D13973F3}">
      <dgm:prSet/>
      <dgm:spPr/>
      <dgm:t>
        <a:bodyPr/>
        <a:lstStyle/>
        <a:p>
          <a:endParaRPr lang="cs-CZ"/>
        </a:p>
      </dgm:t>
    </dgm:pt>
    <dgm:pt modelId="{ECA5F578-FAFE-418A-A91F-5390E370F0AA}">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cs-CZ" sz="2800" b="1" dirty="0" smtClean="0"/>
            <a:t>PŘACÍ</a:t>
          </a:r>
          <a:endParaRPr lang="cs-CZ" sz="2800" b="1" dirty="0"/>
        </a:p>
      </dgm:t>
    </dgm:pt>
    <dgm:pt modelId="{ACB69B6E-92A3-46BA-BBA0-E704CAFCEF4D}" type="parTrans" cxnId="{0EAD83E4-7BA5-49C1-BC8B-736EED4840D7}">
      <dgm:prSet/>
      <dgm:spPr/>
      <dgm:t>
        <a:bodyPr/>
        <a:lstStyle/>
        <a:p>
          <a:endParaRPr lang="cs-CZ"/>
        </a:p>
      </dgm:t>
    </dgm:pt>
    <dgm:pt modelId="{30BEAEC1-EE97-4FB4-837C-EDAD5200EE6C}" type="sibTrans" cxnId="{0EAD83E4-7BA5-49C1-BC8B-736EED4840D7}">
      <dgm:prSet/>
      <dgm:spPr/>
      <dgm:t>
        <a:bodyPr/>
        <a:lstStyle/>
        <a:p>
          <a:endParaRPr lang="cs-CZ"/>
        </a:p>
      </dgm:t>
    </dgm:pt>
    <dgm:pt modelId="{06EEFD26-1CE5-42E0-B9D4-8FDE51CB77E6}">
      <dgm:prSet phldrT="[Text]" custT="1"/>
      <dgm:spPr/>
      <dgm:t>
        <a:bodyPr/>
        <a:lstStyle/>
        <a:p>
          <a:r>
            <a:rPr lang="cs-CZ" sz="2400" b="1" dirty="0" smtClean="0"/>
            <a:t>ať, nechť, kéž   </a:t>
          </a:r>
          <a:r>
            <a:rPr lang="cs-CZ" sz="2400" b="1" dirty="0" err="1" smtClean="0"/>
            <a:t>Kéž</a:t>
          </a:r>
          <a:r>
            <a:rPr lang="cs-CZ" sz="2400" b="1" dirty="0" smtClean="0"/>
            <a:t> bych dostala jedničku.</a:t>
          </a:r>
          <a:endParaRPr lang="cs-CZ" sz="2400" b="1" dirty="0"/>
        </a:p>
      </dgm:t>
    </dgm:pt>
    <dgm:pt modelId="{C084676E-CA5A-4DCB-B3C0-28814D23E2B5}" type="parTrans" cxnId="{4E3FE890-6323-497C-B6EA-9077A77B9DBB}">
      <dgm:prSet/>
      <dgm:spPr/>
      <dgm:t>
        <a:bodyPr/>
        <a:lstStyle/>
        <a:p>
          <a:endParaRPr lang="cs-CZ"/>
        </a:p>
      </dgm:t>
    </dgm:pt>
    <dgm:pt modelId="{8026A7AC-07BB-4A8B-8285-4FD5918B3954}" type="sibTrans" cxnId="{4E3FE890-6323-497C-B6EA-9077A77B9DBB}">
      <dgm:prSet/>
      <dgm:spPr/>
      <dgm:t>
        <a:bodyPr/>
        <a:lstStyle/>
        <a:p>
          <a:endParaRPr lang="cs-CZ"/>
        </a:p>
      </dgm:t>
    </dgm:pt>
    <dgm:pt modelId="{DFB5D010-C9E6-4B8A-B814-3133DCA7ADA6}">
      <dgm:prSet custT="1">
        <dgm:style>
          <a:lnRef idx="1">
            <a:schemeClr val="dk1"/>
          </a:lnRef>
          <a:fillRef idx="2">
            <a:schemeClr val="dk1"/>
          </a:fillRef>
          <a:effectRef idx="1">
            <a:schemeClr val="dk1"/>
          </a:effectRef>
          <a:fontRef idx="minor">
            <a:schemeClr val="dk1"/>
          </a:fontRef>
        </dgm:style>
      </dgm:prSet>
      <dgm:spPr/>
      <dgm:t>
        <a:bodyPr/>
        <a:lstStyle/>
        <a:p>
          <a:r>
            <a:rPr lang="cs-CZ" sz="2800" b="1" dirty="0" smtClean="0"/>
            <a:t>ZVOLACÍ</a:t>
          </a:r>
          <a:endParaRPr lang="cs-CZ" sz="2800" b="1" dirty="0"/>
        </a:p>
      </dgm:t>
    </dgm:pt>
    <dgm:pt modelId="{F51DE0B3-679E-465F-9AA7-C5622DF50EA0}" type="parTrans" cxnId="{938BA135-2F4B-4FD0-B0C5-F317BA8AD8B5}">
      <dgm:prSet/>
      <dgm:spPr/>
      <dgm:t>
        <a:bodyPr/>
        <a:lstStyle/>
        <a:p>
          <a:endParaRPr lang="cs-CZ"/>
        </a:p>
      </dgm:t>
    </dgm:pt>
    <dgm:pt modelId="{C9FFB69E-405D-4711-8543-445B8519F8CC}" type="sibTrans" cxnId="{938BA135-2F4B-4FD0-B0C5-F317BA8AD8B5}">
      <dgm:prSet/>
      <dgm:spPr/>
      <dgm:t>
        <a:bodyPr/>
        <a:lstStyle/>
        <a:p>
          <a:endParaRPr lang="cs-CZ"/>
        </a:p>
      </dgm:t>
    </dgm:pt>
    <dgm:pt modelId="{AEC8B1BD-9971-4EEC-9267-9FC04A43EBA9}">
      <dgm:prSet phldrT="[Text]" custT="1"/>
      <dgm:spPr/>
      <dgm:t>
        <a:bodyPr/>
        <a:lstStyle/>
        <a:p>
          <a:endParaRPr lang="cs-CZ" sz="2400" b="1" dirty="0"/>
        </a:p>
      </dgm:t>
    </dgm:pt>
    <dgm:pt modelId="{66B890C9-7BE6-48C1-867D-C54D6E886B41}" type="parTrans" cxnId="{76A63E76-50A7-458E-A7D0-847C3F515889}">
      <dgm:prSet/>
      <dgm:spPr/>
      <dgm:t>
        <a:bodyPr/>
        <a:lstStyle/>
        <a:p>
          <a:endParaRPr lang="cs-CZ"/>
        </a:p>
      </dgm:t>
    </dgm:pt>
    <dgm:pt modelId="{829A3968-D32B-4D44-85EC-2FFB9FE2C8D6}" type="sibTrans" cxnId="{76A63E76-50A7-458E-A7D0-847C3F515889}">
      <dgm:prSet/>
      <dgm:spPr/>
      <dgm:t>
        <a:bodyPr/>
        <a:lstStyle/>
        <a:p>
          <a:endParaRPr lang="cs-CZ"/>
        </a:p>
      </dgm:t>
    </dgm:pt>
    <dgm:pt modelId="{3D4406FE-3F85-4C1C-A4C1-870714F4383F}" type="pres">
      <dgm:prSet presAssocID="{04D02BA0-0EA5-409C-B7C0-31945044EC81}" presName="linear" presStyleCnt="0">
        <dgm:presLayoutVars>
          <dgm:animLvl val="lvl"/>
          <dgm:resizeHandles val="exact"/>
        </dgm:presLayoutVars>
      </dgm:prSet>
      <dgm:spPr/>
      <dgm:t>
        <a:bodyPr/>
        <a:lstStyle/>
        <a:p>
          <a:endParaRPr lang="cs-CZ"/>
        </a:p>
      </dgm:t>
    </dgm:pt>
    <dgm:pt modelId="{6E45477B-E3FA-495A-B662-586FC1CE5059}" type="pres">
      <dgm:prSet presAssocID="{76FA014C-EE82-496A-B781-AF1E78C84096}" presName="parentText" presStyleLbl="node1" presStyleIdx="0" presStyleCnt="3" custScaleY="67636" custLinFactNeighborX="-1665" custLinFactNeighborY="31271">
        <dgm:presLayoutVars>
          <dgm:chMax val="0"/>
          <dgm:bulletEnabled val="1"/>
        </dgm:presLayoutVars>
      </dgm:prSet>
      <dgm:spPr/>
      <dgm:t>
        <a:bodyPr/>
        <a:lstStyle/>
        <a:p>
          <a:endParaRPr lang="cs-CZ"/>
        </a:p>
      </dgm:t>
    </dgm:pt>
    <dgm:pt modelId="{A8B00E20-E962-4608-9171-6A7C5B10DBD9}" type="pres">
      <dgm:prSet presAssocID="{76FA014C-EE82-496A-B781-AF1E78C84096}" presName="childText" presStyleLbl="revTx" presStyleIdx="0" presStyleCnt="2">
        <dgm:presLayoutVars>
          <dgm:bulletEnabled val="1"/>
        </dgm:presLayoutVars>
      </dgm:prSet>
      <dgm:spPr/>
      <dgm:t>
        <a:bodyPr/>
        <a:lstStyle/>
        <a:p>
          <a:endParaRPr lang="cs-CZ"/>
        </a:p>
      </dgm:t>
    </dgm:pt>
    <dgm:pt modelId="{98A8F7E8-317A-4D6F-8B23-AA8A08AA734B}" type="pres">
      <dgm:prSet presAssocID="{ECA5F578-FAFE-418A-A91F-5390E370F0AA}" presName="parentText" presStyleLbl="node1" presStyleIdx="1" presStyleCnt="3" custScaleY="63548">
        <dgm:presLayoutVars>
          <dgm:chMax val="0"/>
          <dgm:bulletEnabled val="1"/>
        </dgm:presLayoutVars>
      </dgm:prSet>
      <dgm:spPr/>
      <dgm:t>
        <a:bodyPr/>
        <a:lstStyle/>
        <a:p>
          <a:endParaRPr lang="cs-CZ"/>
        </a:p>
      </dgm:t>
    </dgm:pt>
    <dgm:pt modelId="{175D01B7-5E52-434E-AD8C-1A35251EEEDA}" type="pres">
      <dgm:prSet presAssocID="{ECA5F578-FAFE-418A-A91F-5390E370F0AA}" presName="childText" presStyleLbl="revTx" presStyleIdx="1" presStyleCnt="2">
        <dgm:presLayoutVars>
          <dgm:bulletEnabled val="1"/>
        </dgm:presLayoutVars>
      </dgm:prSet>
      <dgm:spPr/>
      <dgm:t>
        <a:bodyPr/>
        <a:lstStyle/>
        <a:p>
          <a:endParaRPr lang="cs-CZ"/>
        </a:p>
      </dgm:t>
    </dgm:pt>
    <dgm:pt modelId="{9AD61CB7-9350-4681-B814-D43F7EA85C51}" type="pres">
      <dgm:prSet presAssocID="{DFB5D010-C9E6-4B8A-B814-3133DCA7ADA6}" presName="parentText" presStyleLbl="node1" presStyleIdx="2" presStyleCnt="3" custScaleY="70085" custLinFactNeighborY="-46731">
        <dgm:presLayoutVars>
          <dgm:chMax val="0"/>
          <dgm:bulletEnabled val="1"/>
        </dgm:presLayoutVars>
      </dgm:prSet>
      <dgm:spPr/>
      <dgm:t>
        <a:bodyPr/>
        <a:lstStyle/>
        <a:p>
          <a:endParaRPr lang="cs-CZ"/>
        </a:p>
      </dgm:t>
    </dgm:pt>
  </dgm:ptLst>
  <dgm:cxnLst>
    <dgm:cxn modelId="{F53B72E4-AB1E-4BBF-AA2E-D4DFE01ADE5B}" type="presOf" srcId="{06EEFD26-1CE5-42E0-B9D4-8FDE51CB77E6}" destId="{175D01B7-5E52-434E-AD8C-1A35251EEEDA}" srcOrd="0" destOrd="0" presId="urn:microsoft.com/office/officeart/2005/8/layout/vList2"/>
    <dgm:cxn modelId="{A6884DC0-382C-499B-97F1-75F358836F4A}" type="presOf" srcId="{5D48894F-FFD1-4566-9F1F-8BC1199051F2}" destId="{A8B00E20-E962-4608-9171-6A7C5B10DBD9}" srcOrd="0" destOrd="1" presId="urn:microsoft.com/office/officeart/2005/8/layout/vList2"/>
    <dgm:cxn modelId="{0EAD83E4-7BA5-49C1-BC8B-736EED4840D7}" srcId="{04D02BA0-0EA5-409C-B7C0-31945044EC81}" destId="{ECA5F578-FAFE-418A-A91F-5390E370F0AA}" srcOrd="1" destOrd="0" parTransId="{ACB69B6E-92A3-46BA-BBA0-E704CAFCEF4D}" sibTransId="{30BEAEC1-EE97-4FB4-837C-EDAD5200EE6C}"/>
    <dgm:cxn modelId="{4E3FE890-6323-497C-B6EA-9077A77B9DBB}" srcId="{ECA5F578-FAFE-418A-A91F-5390E370F0AA}" destId="{06EEFD26-1CE5-42E0-B9D4-8FDE51CB77E6}" srcOrd="0" destOrd="0" parTransId="{C084676E-CA5A-4DCB-B3C0-28814D23E2B5}" sibTransId="{8026A7AC-07BB-4A8B-8285-4FD5918B3954}"/>
    <dgm:cxn modelId="{19F110C9-630D-416B-A271-B6B5D13973F3}" srcId="{76FA014C-EE82-496A-B781-AF1E78C84096}" destId="{5D48894F-FFD1-4566-9F1F-8BC1199051F2}" srcOrd="1" destOrd="0" parTransId="{5037D13D-73DD-46E1-89DD-F17991AE87D6}" sibTransId="{4585CA89-4B7A-4863-BD05-DBBBFD27B372}"/>
    <dgm:cxn modelId="{938BA135-2F4B-4FD0-B0C5-F317BA8AD8B5}" srcId="{04D02BA0-0EA5-409C-B7C0-31945044EC81}" destId="{DFB5D010-C9E6-4B8A-B814-3133DCA7ADA6}" srcOrd="2" destOrd="0" parTransId="{F51DE0B3-679E-465F-9AA7-C5622DF50EA0}" sibTransId="{C9FFB69E-405D-4711-8543-445B8519F8CC}"/>
    <dgm:cxn modelId="{F889281E-AB87-41B5-B626-88C97E2B20A0}" srcId="{04D02BA0-0EA5-409C-B7C0-31945044EC81}" destId="{76FA014C-EE82-496A-B781-AF1E78C84096}" srcOrd="0" destOrd="0" parTransId="{02ED9305-92E9-4D44-8666-EF2A2883C149}" sibTransId="{D8AE2B54-1AE6-4E7E-BB5A-49ABAF4639E8}"/>
    <dgm:cxn modelId="{F11F2D42-9978-4D08-A5AE-39D0B9FAEC28}" type="presOf" srcId="{DFB5D010-C9E6-4B8A-B814-3133DCA7ADA6}" destId="{9AD61CB7-9350-4681-B814-D43F7EA85C51}" srcOrd="0" destOrd="0" presId="urn:microsoft.com/office/officeart/2005/8/layout/vList2"/>
    <dgm:cxn modelId="{389A32A6-A126-4CCD-A0B8-D995CE24DC03}" type="presOf" srcId="{ECA5F578-FAFE-418A-A91F-5390E370F0AA}" destId="{98A8F7E8-317A-4D6F-8B23-AA8A08AA734B}" srcOrd="0" destOrd="0" presId="urn:microsoft.com/office/officeart/2005/8/layout/vList2"/>
    <dgm:cxn modelId="{6E50ADDF-57DB-4025-8BBF-E3A411EE9E9C}" type="presOf" srcId="{AEC8B1BD-9971-4EEC-9267-9FC04A43EBA9}" destId="{A8B00E20-E962-4608-9171-6A7C5B10DBD9}" srcOrd="0" destOrd="0" presId="urn:microsoft.com/office/officeart/2005/8/layout/vList2"/>
    <dgm:cxn modelId="{E15E418B-FD6D-4441-9126-A5DFA2992DE4}" type="presOf" srcId="{04D02BA0-0EA5-409C-B7C0-31945044EC81}" destId="{3D4406FE-3F85-4C1C-A4C1-870714F4383F}" srcOrd="0" destOrd="0" presId="urn:microsoft.com/office/officeart/2005/8/layout/vList2"/>
    <dgm:cxn modelId="{9C23DF84-607D-4702-A970-DBFC5B0F38A1}" type="presOf" srcId="{76FA014C-EE82-496A-B781-AF1E78C84096}" destId="{6E45477B-E3FA-495A-B662-586FC1CE5059}" srcOrd="0" destOrd="0" presId="urn:microsoft.com/office/officeart/2005/8/layout/vList2"/>
    <dgm:cxn modelId="{76A63E76-50A7-458E-A7D0-847C3F515889}" srcId="{76FA014C-EE82-496A-B781-AF1E78C84096}" destId="{AEC8B1BD-9971-4EEC-9267-9FC04A43EBA9}" srcOrd="0" destOrd="0" parTransId="{66B890C9-7BE6-48C1-867D-C54D6E886B41}" sibTransId="{829A3968-D32B-4D44-85EC-2FFB9FE2C8D6}"/>
    <dgm:cxn modelId="{8A485184-D58F-4715-9F91-4875CC3E093B}" type="presParOf" srcId="{3D4406FE-3F85-4C1C-A4C1-870714F4383F}" destId="{6E45477B-E3FA-495A-B662-586FC1CE5059}" srcOrd="0" destOrd="0" presId="urn:microsoft.com/office/officeart/2005/8/layout/vList2"/>
    <dgm:cxn modelId="{1A3C4EAA-A392-49FD-84CC-B43643634FC6}" type="presParOf" srcId="{3D4406FE-3F85-4C1C-A4C1-870714F4383F}" destId="{A8B00E20-E962-4608-9171-6A7C5B10DBD9}" srcOrd="1" destOrd="0" presId="urn:microsoft.com/office/officeart/2005/8/layout/vList2"/>
    <dgm:cxn modelId="{41CD6C30-B0CA-4174-90F1-A8F0369530C2}" type="presParOf" srcId="{3D4406FE-3F85-4C1C-A4C1-870714F4383F}" destId="{98A8F7E8-317A-4D6F-8B23-AA8A08AA734B}" srcOrd="2" destOrd="0" presId="urn:microsoft.com/office/officeart/2005/8/layout/vList2"/>
    <dgm:cxn modelId="{39486F76-D475-4665-B4D4-CEA15E1FE56D}" type="presParOf" srcId="{3D4406FE-3F85-4C1C-A4C1-870714F4383F}" destId="{175D01B7-5E52-434E-AD8C-1A35251EEEDA}" srcOrd="3" destOrd="0" presId="urn:microsoft.com/office/officeart/2005/8/layout/vList2"/>
    <dgm:cxn modelId="{6CE12754-6E7F-4DC4-B1C2-5FC80CB04CF2}" type="presParOf" srcId="{3D4406FE-3F85-4C1C-A4C1-870714F4383F}" destId="{9AD61CB7-9350-4681-B814-D43F7EA85C5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78D9B9-7981-46C1-8CF5-D1564DD7B35D}"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cs-CZ"/>
        </a:p>
      </dgm:t>
    </dgm:pt>
    <dgm:pt modelId="{3B2EAB23-7DFE-4CEF-A00C-94C80E17370A}">
      <dgm:prSet phldrT="[Text]">
        <dgm:style>
          <a:lnRef idx="2">
            <a:schemeClr val="accent6"/>
          </a:lnRef>
          <a:fillRef idx="1">
            <a:schemeClr val="lt1"/>
          </a:fillRef>
          <a:effectRef idx="0">
            <a:schemeClr val="accent6"/>
          </a:effectRef>
          <a:fontRef idx="minor">
            <a:schemeClr val="dk1"/>
          </a:fontRef>
        </dgm:style>
      </dgm:prSet>
      <dgm:spPr/>
      <dgm:t>
        <a:bodyPr/>
        <a:lstStyle/>
        <a:p>
          <a:r>
            <a:rPr lang="cs-CZ" dirty="0" smtClean="0"/>
            <a:t>kladné</a:t>
          </a:r>
          <a:endParaRPr lang="cs-CZ" dirty="0"/>
        </a:p>
      </dgm:t>
    </dgm:pt>
    <dgm:pt modelId="{6BD704E3-997F-41BE-89D0-4B1B1336A7D8}" type="parTrans" cxnId="{1E19E54D-DAD5-4B1D-8F33-A8BA65BAFCD1}">
      <dgm:prSet/>
      <dgm:spPr/>
      <dgm:t>
        <a:bodyPr/>
        <a:lstStyle/>
        <a:p>
          <a:endParaRPr lang="cs-CZ"/>
        </a:p>
      </dgm:t>
    </dgm:pt>
    <dgm:pt modelId="{700B3CF4-C1B9-4AB1-A8A9-0CCA72904C6B}" type="sibTrans" cxnId="{1E19E54D-DAD5-4B1D-8F33-A8BA65BAFCD1}">
      <dgm:prSet/>
      <dgm:spPr/>
      <dgm:t>
        <a:bodyPr/>
        <a:lstStyle/>
        <a:p>
          <a:endParaRPr lang="cs-CZ"/>
        </a:p>
      </dgm:t>
    </dgm:pt>
    <dgm:pt modelId="{A2E552B0-6F65-4E2E-A0A5-EA9A1F6FBEDB}">
      <dgm:prSet phldrT="[Text]" custT="1"/>
      <dgm:spPr/>
      <dgm:t>
        <a:bodyPr/>
        <a:lstStyle/>
        <a:p>
          <a:r>
            <a:rPr lang="cs-CZ" sz="2400" b="1" dirty="0" smtClean="0"/>
            <a:t>Mám napsaný úkol.</a:t>
          </a:r>
          <a:endParaRPr lang="cs-CZ" sz="2400" b="1" dirty="0"/>
        </a:p>
      </dgm:t>
    </dgm:pt>
    <dgm:pt modelId="{74E406A8-3D33-44EF-BD0F-C5C3A32FDB95}" type="parTrans" cxnId="{13D43619-8412-42AB-87BF-4E979F7A6C1B}">
      <dgm:prSet/>
      <dgm:spPr/>
      <dgm:t>
        <a:bodyPr/>
        <a:lstStyle/>
        <a:p>
          <a:endParaRPr lang="cs-CZ"/>
        </a:p>
      </dgm:t>
    </dgm:pt>
    <dgm:pt modelId="{200CCA23-308A-4774-BE2C-76A5DDEBCEA9}" type="sibTrans" cxnId="{13D43619-8412-42AB-87BF-4E979F7A6C1B}">
      <dgm:prSet/>
      <dgm:spPr/>
      <dgm:t>
        <a:bodyPr/>
        <a:lstStyle/>
        <a:p>
          <a:endParaRPr lang="cs-CZ"/>
        </a:p>
      </dgm:t>
    </dgm:pt>
    <dgm:pt modelId="{8F2C866C-BB55-4DA4-BCEF-F108E8064DAD}">
      <dgm:prSet phldrT="[Text]" custT="1"/>
      <dgm:spPr/>
      <dgm:t>
        <a:bodyPr/>
        <a:lstStyle/>
        <a:p>
          <a:r>
            <a:rPr lang="cs-CZ" sz="2400" b="1" dirty="0" smtClean="0"/>
            <a:t>Budu se učit</a:t>
          </a:r>
          <a:r>
            <a:rPr lang="cs-CZ" sz="3300" dirty="0" smtClean="0"/>
            <a:t>.</a:t>
          </a:r>
          <a:endParaRPr lang="cs-CZ" sz="3300" dirty="0"/>
        </a:p>
      </dgm:t>
    </dgm:pt>
    <dgm:pt modelId="{38329AF9-C32D-45A5-A805-CE50F478E75E}" type="parTrans" cxnId="{D7F5F8F0-2835-4D6D-914D-884828F4920F}">
      <dgm:prSet/>
      <dgm:spPr/>
      <dgm:t>
        <a:bodyPr/>
        <a:lstStyle/>
        <a:p>
          <a:endParaRPr lang="cs-CZ"/>
        </a:p>
      </dgm:t>
    </dgm:pt>
    <dgm:pt modelId="{D3EBCAF0-A181-4AF9-A286-FA98C3D15AEC}" type="sibTrans" cxnId="{D7F5F8F0-2835-4D6D-914D-884828F4920F}">
      <dgm:prSet/>
      <dgm:spPr/>
      <dgm:t>
        <a:bodyPr/>
        <a:lstStyle/>
        <a:p>
          <a:endParaRPr lang="cs-CZ"/>
        </a:p>
      </dgm:t>
    </dgm:pt>
    <dgm:pt modelId="{50DB0F23-C566-4F57-A8AA-784F8C038366}">
      <dgm:prSet phldrT="[Text]">
        <dgm:style>
          <a:lnRef idx="1">
            <a:schemeClr val="dk1"/>
          </a:lnRef>
          <a:fillRef idx="2">
            <a:schemeClr val="dk1"/>
          </a:fillRef>
          <a:effectRef idx="1">
            <a:schemeClr val="dk1"/>
          </a:effectRef>
          <a:fontRef idx="minor">
            <a:schemeClr val="dk1"/>
          </a:fontRef>
        </dgm:style>
      </dgm:prSet>
      <dgm:spPr/>
      <dgm:t>
        <a:bodyPr/>
        <a:lstStyle/>
        <a:p>
          <a:r>
            <a:rPr lang="cs-CZ" dirty="0" smtClean="0"/>
            <a:t>záporné</a:t>
          </a:r>
          <a:endParaRPr lang="cs-CZ" dirty="0"/>
        </a:p>
      </dgm:t>
    </dgm:pt>
    <dgm:pt modelId="{A9EB2685-9D0B-4D6C-B95C-C7F4D61DAF23}" type="parTrans" cxnId="{3F503FA0-FCAC-4467-BCA4-586D94348D7E}">
      <dgm:prSet/>
      <dgm:spPr/>
      <dgm:t>
        <a:bodyPr/>
        <a:lstStyle/>
        <a:p>
          <a:endParaRPr lang="cs-CZ"/>
        </a:p>
      </dgm:t>
    </dgm:pt>
    <dgm:pt modelId="{56ACE79D-BDA3-4321-800D-C8F403249F72}" type="sibTrans" cxnId="{3F503FA0-FCAC-4467-BCA4-586D94348D7E}">
      <dgm:prSet/>
      <dgm:spPr/>
      <dgm:t>
        <a:bodyPr/>
        <a:lstStyle/>
        <a:p>
          <a:endParaRPr lang="cs-CZ"/>
        </a:p>
      </dgm:t>
    </dgm:pt>
    <dgm:pt modelId="{4FA45C2A-9203-4B5F-B24D-12C9323BDBCC}">
      <dgm:prSet phldrT="[Text]" custT="1"/>
      <dgm:spPr/>
      <dgm:t>
        <a:bodyPr/>
        <a:lstStyle/>
        <a:p>
          <a:r>
            <a:rPr lang="cs-CZ" sz="2400" b="1" dirty="0" smtClean="0"/>
            <a:t>Nemám napsaný úkol.</a:t>
          </a:r>
          <a:endParaRPr lang="cs-CZ" sz="2400" b="1" dirty="0"/>
        </a:p>
      </dgm:t>
    </dgm:pt>
    <dgm:pt modelId="{A46572F1-B936-419E-A8E4-BA5BD1CBAD5C}" type="parTrans" cxnId="{4F8BB3CD-7F22-4A91-8374-31E51FBD33A7}">
      <dgm:prSet/>
      <dgm:spPr/>
      <dgm:t>
        <a:bodyPr/>
        <a:lstStyle/>
        <a:p>
          <a:endParaRPr lang="cs-CZ"/>
        </a:p>
      </dgm:t>
    </dgm:pt>
    <dgm:pt modelId="{D6F12832-DDDD-444C-A594-FE8DBBEE2857}" type="sibTrans" cxnId="{4F8BB3CD-7F22-4A91-8374-31E51FBD33A7}">
      <dgm:prSet/>
      <dgm:spPr/>
      <dgm:t>
        <a:bodyPr/>
        <a:lstStyle/>
        <a:p>
          <a:endParaRPr lang="cs-CZ"/>
        </a:p>
      </dgm:t>
    </dgm:pt>
    <dgm:pt modelId="{F6C17597-10CB-4F3A-8B3F-4620C7591162}">
      <dgm:prSet phldrT="[Text]" custT="1"/>
      <dgm:spPr/>
      <dgm:t>
        <a:bodyPr/>
        <a:lstStyle/>
        <a:p>
          <a:r>
            <a:rPr lang="cs-CZ" sz="2400" b="1" dirty="0" smtClean="0"/>
            <a:t>Nebudu se učit.</a:t>
          </a:r>
          <a:endParaRPr lang="cs-CZ" sz="2400" b="1" dirty="0"/>
        </a:p>
      </dgm:t>
    </dgm:pt>
    <dgm:pt modelId="{6BB4ABE3-9972-4BA8-B307-0CAF157FF725}" type="parTrans" cxnId="{10C3DF84-347C-4126-A95D-8017DA4F186F}">
      <dgm:prSet/>
      <dgm:spPr/>
      <dgm:t>
        <a:bodyPr/>
        <a:lstStyle/>
        <a:p>
          <a:endParaRPr lang="cs-CZ"/>
        </a:p>
      </dgm:t>
    </dgm:pt>
    <dgm:pt modelId="{6E5BE264-3BA8-451A-97A6-B79EA062DE33}" type="sibTrans" cxnId="{10C3DF84-347C-4126-A95D-8017DA4F186F}">
      <dgm:prSet/>
      <dgm:spPr/>
      <dgm:t>
        <a:bodyPr/>
        <a:lstStyle/>
        <a:p>
          <a:endParaRPr lang="cs-CZ"/>
        </a:p>
      </dgm:t>
    </dgm:pt>
    <dgm:pt modelId="{29B894B3-9ED1-4AD8-8529-67A94082E58F}">
      <dgm:prSet phldrT="[Text]" custT="1"/>
      <dgm:spPr/>
      <dgm:t>
        <a:bodyPr/>
        <a:lstStyle/>
        <a:p>
          <a:r>
            <a:rPr lang="cs-CZ" sz="2400" b="1" dirty="0" smtClean="0"/>
            <a:t>Byl bych prozradil. </a:t>
          </a:r>
          <a:endParaRPr lang="cs-CZ" sz="3300" dirty="0"/>
        </a:p>
      </dgm:t>
    </dgm:pt>
    <dgm:pt modelId="{22DEF2ED-A5FA-41A5-A8F9-0D833E23A0F6}" type="parTrans" cxnId="{8CB5CE09-D620-4077-947E-79D57A2BE708}">
      <dgm:prSet/>
      <dgm:spPr/>
      <dgm:t>
        <a:bodyPr/>
        <a:lstStyle/>
        <a:p>
          <a:endParaRPr lang="cs-CZ"/>
        </a:p>
      </dgm:t>
    </dgm:pt>
    <dgm:pt modelId="{504B1E4C-2821-4546-B5C2-D27111B0AC0A}" type="sibTrans" cxnId="{8CB5CE09-D620-4077-947E-79D57A2BE708}">
      <dgm:prSet/>
      <dgm:spPr/>
      <dgm:t>
        <a:bodyPr/>
        <a:lstStyle/>
        <a:p>
          <a:endParaRPr lang="cs-CZ"/>
        </a:p>
      </dgm:t>
    </dgm:pt>
    <dgm:pt modelId="{B7F59635-672F-4FFF-A496-1198874D71BC}">
      <dgm:prSet phldrT="[Text]" custT="1"/>
      <dgm:spPr/>
      <dgm:t>
        <a:bodyPr/>
        <a:lstStyle/>
        <a:p>
          <a:r>
            <a:rPr lang="cs-CZ" sz="2400" b="1" dirty="0" smtClean="0"/>
            <a:t>Nebyl bych to prozradil.</a:t>
          </a:r>
          <a:endParaRPr lang="cs-CZ" sz="2400" b="1" dirty="0"/>
        </a:p>
      </dgm:t>
    </dgm:pt>
    <dgm:pt modelId="{40A26510-4344-47B4-900B-D8F413F1B293}" type="parTrans" cxnId="{8BA21D13-7265-4693-9B9A-D74B125FC6F3}">
      <dgm:prSet/>
      <dgm:spPr/>
      <dgm:t>
        <a:bodyPr/>
        <a:lstStyle/>
        <a:p>
          <a:endParaRPr lang="cs-CZ"/>
        </a:p>
      </dgm:t>
    </dgm:pt>
    <dgm:pt modelId="{F1DD999D-AC2A-47EE-8DE9-5E3C6D5DF292}" type="sibTrans" cxnId="{8BA21D13-7265-4693-9B9A-D74B125FC6F3}">
      <dgm:prSet/>
      <dgm:spPr/>
      <dgm:t>
        <a:bodyPr/>
        <a:lstStyle/>
        <a:p>
          <a:endParaRPr lang="cs-CZ"/>
        </a:p>
      </dgm:t>
    </dgm:pt>
    <dgm:pt modelId="{B1D16C33-F6A2-49FE-9C5B-703FD0579E40}" type="pres">
      <dgm:prSet presAssocID="{8478D9B9-7981-46C1-8CF5-D1564DD7B35D}" presName="Name0" presStyleCnt="0">
        <dgm:presLayoutVars>
          <dgm:dir/>
          <dgm:animLvl val="lvl"/>
          <dgm:resizeHandles/>
        </dgm:presLayoutVars>
      </dgm:prSet>
      <dgm:spPr/>
      <dgm:t>
        <a:bodyPr/>
        <a:lstStyle/>
        <a:p>
          <a:endParaRPr lang="cs-CZ"/>
        </a:p>
      </dgm:t>
    </dgm:pt>
    <dgm:pt modelId="{CDE7139D-2A59-423E-BCB4-9E58A4A96E78}" type="pres">
      <dgm:prSet presAssocID="{3B2EAB23-7DFE-4CEF-A00C-94C80E17370A}" presName="linNode" presStyleCnt="0"/>
      <dgm:spPr/>
    </dgm:pt>
    <dgm:pt modelId="{5449EF63-B6AD-45A5-B425-10CF808D1E03}" type="pres">
      <dgm:prSet presAssocID="{3B2EAB23-7DFE-4CEF-A00C-94C80E17370A}" presName="parentShp" presStyleLbl="node1" presStyleIdx="0" presStyleCnt="2" custLinFactNeighborX="-1322" custLinFactNeighborY="790">
        <dgm:presLayoutVars>
          <dgm:bulletEnabled val="1"/>
        </dgm:presLayoutVars>
      </dgm:prSet>
      <dgm:spPr/>
      <dgm:t>
        <a:bodyPr/>
        <a:lstStyle/>
        <a:p>
          <a:endParaRPr lang="cs-CZ"/>
        </a:p>
      </dgm:t>
    </dgm:pt>
    <dgm:pt modelId="{60212133-BE6A-4C9A-8F33-98FABA168D77}" type="pres">
      <dgm:prSet presAssocID="{3B2EAB23-7DFE-4CEF-A00C-94C80E17370A}" presName="childShp" presStyleLbl="bgAccFollowNode1" presStyleIdx="0" presStyleCnt="2">
        <dgm:presLayoutVars>
          <dgm:bulletEnabled val="1"/>
        </dgm:presLayoutVars>
      </dgm:prSet>
      <dgm:spPr/>
      <dgm:t>
        <a:bodyPr/>
        <a:lstStyle/>
        <a:p>
          <a:endParaRPr lang="cs-CZ"/>
        </a:p>
      </dgm:t>
    </dgm:pt>
    <dgm:pt modelId="{A5C62336-D6CE-49A5-8DE3-5B14322726DE}" type="pres">
      <dgm:prSet presAssocID="{700B3CF4-C1B9-4AB1-A8A9-0CCA72904C6B}" presName="spacing" presStyleCnt="0"/>
      <dgm:spPr/>
    </dgm:pt>
    <dgm:pt modelId="{599C47E1-10AC-4BB8-B944-945317721CE9}" type="pres">
      <dgm:prSet presAssocID="{50DB0F23-C566-4F57-A8AA-784F8C038366}" presName="linNode" presStyleCnt="0"/>
      <dgm:spPr/>
    </dgm:pt>
    <dgm:pt modelId="{FAD2D600-30D1-4293-B48C-431D137B42D4}" type="pres">
      <dgm:prSet presAssocID="{50DB0F23-C566-4F57-A8AA-784F8C038366}" presName="parentShp" presStyleLbl="node1" presStyleIdx="1" presStyleCnt="2">
        <dgm:presLayoutVars>
          <dgm:bulletEnabled val="1"/>
        </dgm:presLayoutVars>
      </dgm:prSet>
      <dgm:spPr/>
      <dgm:t>
        <a:bodyPr/>
        <a:lstStyle/>
        <a:p>
          <a:endParaRPr lang="cs-CZ"/>
        </a:p>
      </dgm:t>
    </dgm:pt>
    <dgm:pt modelId="{60B65B83-B258-4939-995A-B114885ADBAA}" type="pres">
      <dgm:prSet presAssocID="{50DB0F23-C566-4F57-A8AA-784F8C038366}" presName="childShp" presStyleLbl="bgAccFollowNode1" presStyleIdx="1" presStyleCnt="2">
        <dgm:presLayoutVars>
          <dgm:bulletEnabled val="1"/>
        </dgm:presLayoutVars>
      </dgm:prSet>
      <dgm:spPr/>
      <dgm:t>
        <a:bodyPr/>
        <a:lstStyle/>
        <a:p>
          <a:endParaRPr lang="cs-CZ"/>
        </a:p>
      </dgm:t>
    </dgm:pt>
  </dgm:ptLst>
  <dgm:cxnLst>
    <dgm:cxn modelId="{80DC7F6A-20CA-47B7-970E-E97770741007}" type="presOf" srcId="{3B2EAB23-7DFE-4CEF-A00C-94C80E17370A}" destId="{5449EF63-B6AD-45A5-B425-10CF808D1E03}" srcOrd="0" destOrd="0" presId="urn:microsoft.com/office/officeart/2005/8/layout/vList6"/>
    <dgm:cxn modelId="{44691B3B-D9C8-4241-B588-37B84B3CEBDD}" type="presOf" srcId="{B7F59635-672F-4FFF-A496-1198874D71BC}" destId="{60B65B83-B258-4939-995A-B114885ADBAA}" srcOrd="0" destOrd="2" presId="urn:microsoft.com/office/officeart/2005/8/layout/vList6"/>
    <dgm:cxn modelId="{13D43619-8412-42AB-87BF-4E979F7A6C1B}" srcId="{3B2EAB23-7DFE-4CEF-A00C-94C80E17370A}" destId="{A2E552B0-6F65-4E2E-A0A5-EA9A1F6FBEDB}" srcOrd="0" destOrd="0" parTransId="{74E406A8-3D33-44EF-BD0F-C5C3A32FDB95}" sibTransId="{200CCA23-308A-4774-BE2C-76A5DDEBCEA9}"/>
    <dgm:cxn modelId="{8BA21D13-7265-4693-9B9A-D74B125FC6F3}" srcId="{50DB0F23-C566-4F57-A8AA-784F8C038366}" destId="{B7F59635-672F-4FFF-A496-1198874D71BC}" srcOrd="2" destOrd="0" parTransId="{40A26510-4344-47B4-900B-D8F413F1B293}" sibTransId="{F1DD999D-AC2A-47EE-8DE9-5E3C6D5DF292}"/>
    <dgm:cxn modelId="{A4BF3F81-CA21-4B6D-9149-ADA4363A34E1}" type="presOf" srcId="{8478D9B9-7981-46C1-8CF5-D1564DD7B35D}" destId="{B1D16C33-F6A2-49FE-9C5B-703FD0579E40}" srcOrd="0" destOrd="0" presId="urn:microsoft.com/office/officeart/2005/8/layout/vList6"/>
    <dgm:cxn modelId="{8CB5CE09-D620-4077-947E-79D57A2BE708}" srcId="{3B2EAB23-7DFE-4CEF-A00C-94C80E17370A}" destId="{29B894B3-9ED1-4AD8-8529-67A94082E58F}" srcOrd="2" destOrd="0" parTransId="{22DEF2ED-A5FA-41A5-A8F9-0D833E23A0F6}" sibTransId="{504B1E4C-2821-4546-B5C2-D27111B0AC0A}"/>
    <dgm:cxn modelId="{3F503FA0-FCAC-4467-BCA4-586D94348D7E}" srcId="{8478D9B9-7981-46C1-8CF5-D1564DD7B35D}" destId="{50DB0F23-C566-4F57-A8AA-784F8C038366}" srcOrd="1" destOrd="0" parTransId="{A9EB2685-9D0B-4D6C-B95C-C7F4D61DAF23}" sibTransId="{56ACE79D-BDA3-4321-800D-C8F403249F72}"/>
    <dgm:cxn modelId="{197B0C37-ED18-4FA1-860D-2470E8AF985D}" type="presOf" srcId="{F6C17597-10CB-4F3A-8B3F-4620C7591162}" destId="{60B65B83-B258-4939-995A-B114885ADBAA}" srcOrd="0" destOrd="1" presId="urn:microsoft.com/office/officeart/2005/8/layout/vList6"/>
    <dgm:cxn modelId="{DEC43FC4-7654-405B-B41B-F056548C575A}" type="presOf" srcId="{29B894B3-9ED1-4AD8-8529-67A94082E58F}" destId="{60212133-BE6A-4C9A-8F33-98FABA168D77}" srcOrd="0" destOrd="2" presId="urn:microsoft.com/office/officeart/2005/8/layout/vList6"/>
    <dgm:cxn modelId="{4F8BB3CD-7F22-4A91-8374-31E51FBD33A7}" srcId="{50DB0F23-C566-4F57-A8AA-784F8C038366}" destId="{4FA45C2A-9203-4B5F-B24D-12C9323BDBCC}" srcOrd="0" destOrd="0" parTransId="{A46572F1-B936-419E-A8E4-BA5BD1CBAD5C}" sibTransId="{D6F12832-DDDD-444C-A594-FE8DBBEE2857}"/>
    <dgm:cxn modelId="{38CC6D09-9517-4BB8-A451-8DA891BB830B}" type="presOf" srcId="{4FA45C2A-9203-4B5F-B24D-12C9323BDBCC}" destId="{60B65B83-B258-4939-995A-B114885ADBAA}" srcOrd="0" destOrd="0" presId="urn:microsoft.com/office/officeart/2005/8/layout/vList6"/>
    <dgm:cxn modelId="{2F1FE868-FD81-457A-931F-679DA9831951}" type="presOf" srcId="{A2E552B0-6F65-4E2E-A0A5-EA9A1F6FBEDB}" destId="{60212133-BE6A-4C9A-8F33-98FABA168D77}" srcOrd="0" destOrd="0" presId="urn:microsoft.com/office/officeart/2005/8/layout/vList6"/>
    <dgm:cxn modelId="{D7F5F8F0-2835-4D6D-914D-884828F4920F}" srcId="{3B2EAB23-7DFE-4CEF-A00C-94C80E17370A}" destId="{8F2C866C-BB55-4DA4-BCEF-F108E8064DAD}" srcOrd="1" destOrd="0" parTransId="{38329AF9-C32D-45A5-A805-CE50F478E75E}" sibTransId="{D3EBCAF0-A181-4AF9-A286-FA98C3D15AEC}"/>
    <dgm:cxn modelId="{97146D06-BC12-47D5-A187-1151C80A8500}" type="presOf" srcId="{50DB0F23-C566-4F57-A8AA-784F8C038366}" destId="{FAD2D600-30D1-4293-B48C-431D137B42D4}" srcOrd="0" destOrd="0" presId="urn:microsoft.com/office/officeart/2005/8/layout/vList6"/>
    <dgm:cxn modelId="{10C3DF84-347C-4126-A95D-8017DA4F186F}" srcId="{50DB0F23-C566-4F57-A8AA-784F8C038366}" destId="{F6C17597-10CB-4F3A-8B3F-4620C7591162}" srcOrd="1" destOrd="0" parTransId="{6BB4ABE3-9972-4BA8-B307-0CAF157FF725}" sibTransId="{6E5BE264-3BA8-451A-97A6-B79EA062DE33}"/>
    <dgm:cxn modelId="{1E19E54D-DAD5-4B1D-8F33-A8BA65BAFCD1}" srcId="{8478D9B9-7981-46C1-8CF5-D1564DD7B35D}" destId="{3B2EAB23-7DFE-4CEF-A00C-94C80E17370A}" srcOrd="0" destOrd="0" parTransId="{6BD704E3-997F-41BE-89D0-4B1B1336A7D8}" sibTransId="{700B3CF4-C1B9-4AB1-A8A9-0CCA72904C6B}"/>
    <dgm:cxn modelId="{86C2CF40-1FCB-4674-8540-5C29D6559B83}" type="presOf" srcId="{8F2C866C-BB55-4DA4-BCEF-F108E8064DAD}" destId="{60212133-BE6A-4C9A-8F33-98FABA168D77}" srcOrd="0" destOrd="1" presId="urn:microsoft.com/office/officeart/2005/8/layout/vList6"/>
    <dgm:cxn modelId="{0C4B853D-FD8D-4427-A706-96D9DCBCB3C8}" type="presParOf" srcId="{B1D16C33-F6A2-49FE-9C5B-703FD0579E40}" destId="{CDE7139D-2A59-423E-BCB4-9E58A4A96E78}" srcOrd="0" destOrd="0" presId="urn:microsoft.com/office/officeart/2005/8/layout/vList6"/>
    <dgm:cxn modelId="{6637BFC1-A368-4FF5-8731-35770D05CCE5}" type="presParOf" srcId="{CDE7139D-2A59-423E-BCB4-9E58A4A96E78}" destId="{5449EF63-B6AD-45A5-B425-10CF808D1E03}" srcOrd="0" destOrd="0" presId="urn:microsoft.com/office/officeart/2005/8/layout/vList6"/>
    <dgm:cxn modelId="{C6B9A246-FD7D-45FC-AA66-6B4A4DD8D9F5}" type="presParOf" srcId="{CDE7139D-2A59-423E-BCB4-9E58A4A96E78}" destId="{60212133-BE6A-4C9A-8F33-98FABA168D77}" srcOrd="1" destOrd="0" presId="urn:microsoft.com/office/officeart/2005/8/layout/vList6"/>
    <dgm:cxn modelId="{A516DAB0-EAD5-452D-A1FD-84B75190024F}" type="presParOf" srcId="{B1D16C33-F6A2-49FE-9C5B-703FD0579E40}" destId="{A5C62336-D6CE-49A5-8DE3-5B14322726DE}" srcOrd="1" destOrd="0" presId="urn:microsoft.com/office/officeart/2005/8/layout/vList6"/>
    <dgm:cxn modelId="{C091DBAF-C4BC-468A-AFFD-B1D58D3A47AB}" type="presParOf" srcId="{B1D16C33-F6A2-49FE-9C5B-703FD0579E40}" destId="{599C47E1-10AC-4BB8-B944-945317721CE9}" srcOrd="2" destOrd="0" presId="urn:microsoft.com/office/officeart/2005/8/layout/vList6"/>
    <dgm:cxn modelId="{E355E853-34DE-4D1E-BF12-957E11805063}" type="presParOf" srcId="{599C47E1-10AC-4BB8-B944-945317721CE9}" destId="{FAD2D600-30D1-4293-B48C-431D137B42D4}" srcOrd="0" destOrd="0" presId="urn:microsoft.com/office/officeart/2005/8/layout/vList6"/>
    <dgm:cxn modelId="{C47EB0B4-BD71-44FB-8AA3-6E474CCEBA4D}" type="presParOf" srcId="{599C47E1-10AC-4BB8-B944-945317721CE9}" destId="{60B65B83-B258-4939-995A-B114885ADBA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3FB516-A46D-4C99-8EFA-F6CB4EEB4756}"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C6B56356-7A0E-4E1F-A328-89EE95A51C55}">
      <dgm:prSet phldrT="[Text]">
        <dgm:style>
          <a:lnRef idx="1">
            <a:schemeClr val="accent1"/>
          </a:lnRef>
          <a:fillRef idx="2">
            <a:schemeClr val="accent1"/>
          </a:fillRef>
          <a:effectRef idx="1">
            <a:schemeClr val="accent1"/>
          </a:effectRef>
          <a:fontRef idx="minor">
            <a:schemeClr val="dk1"/>
          </a:fontRef>
        </dgm:style>
      </dgm:prSet>
      <dgm:spPr/>
      <dgm:t>
        <a:bodyPr/>
        <a:lstStyle/>
        <a:p>
          <a:r>
            <a:rPr lang="cs-CZ" b="1" dirty="0" smtClean="0">
              <a:solidFill>
                <a:srgbClr val="002060"/>
              </a:solidFill>
            </a:rPr>
            <a:t>dvojčlenné</a:t>
          </a:r>
          <a:endParaRPr lang="cs-CZ" b="1" dirty="0">
            <a:solidFill>
              <a:srgbClr val="002060"/>
            </a:solidFill>
          </a:endParaRPr>
        </a:p>
      </dgm:t>
    </dgm:pt>
    <dgm:pt modelId="{5A1345E8-DEB2-483F-BDA3-ADB1FBD49FDD}" type="parTrans" cxnId="{7E80AEB8-81B6-48A9-ABAB-7064EE0DBE6F}">
      <dgm:prSet/>
      <dgm:spPr/>
      <dgm:t>
        <a:bodyPr/>
        <a:lstStyle/>
        <a:p>
          <a:endParaRPr lang="cs-CZ"/>
        </a:p>
      </dgm:t>
    </dgm:pt>
    <dgm:pt modelId="{7DD9A4B5-A14F-4141-80B0-B2FD64890093}" type="sibTrans" cxnId="{7E80AEB8-81B6-48A9-ABAB-7064EE0DBE6F}">
      <dgm:prSet/>
      <dgm:spPr/>
      <dgm:t>
        <a:bodyPr/>
        <a:lstStyle/>
        <a:p>
          <a:endParaRPr lang="cs-CZ"/>
        </a:p>
      </dgm:t>
    </dgm:pt>
    <dgm:pt modelId="{2CD83242-D8F8-46E0-B517-85F2A81495FB}">
      <dgm:prSet phldrT="[Text]" custT="1"/>
      <dgm:spPr/>
      <dgm:t>
        <a:bodyPr/>
        <a:lstStyle/>
        <a:p>
          <a:r>
            <a:rPr lang="cs-CZ" sz="2000" b="1" dirty="0" smtClean="0">
              <a:solidFill>
                <a:srgbClr val="FF0000"/>
              </a:solidFill>
            </a:rPr>
            <a:t>subjekt + predikát</a:t>
          </a:r>
          <a:endParaRPr lang="cs-CZ" sz="2000" b="1" dirty="0">
            <a:solidFill>
              <a:srgbClr val="FF0000"/>
            </a:solidFill>
          </a:endParaRPr>
        </a:p>
      </dgm:t>
    </dgm:pt>
    <dgm:pt modelId="{CAB48B3B-3894-4036-84A5-2922007CC3EA}" type="parTrans" cxnId="{A32AEDC2-B164-44B5-A1BF-00052B3E6B11}">
      <dgm:prSet/>
      <dgm:spPr/>
      <dgm:t>
        <a:bodyPr/>
        <a:lstStyle/>
        <a:p>
          <a:endParaRPr lang="cs-CZ"/>
        </a:p>
      </dgm:t>
    </dgm:pt>
    <dgm:pt modelId="{1FEDA716-B7BD-4372-A2FF-69136DF05DB8}" type="sibTrans" cxnId="{A32AEDC2-B164-44B5-A1BF-00052B3E6B11}">
      <dgm:prSet/>
      <dgm:spPr/>
      <dgm:t>
        <a:bodyPr/>
        <a:lstStyle/>
        <a:p>
          <a:endParaRPr lang="cs-CZ"/>
        </a:p>
      </dgm:t>
    </dgm:pt>
    <dgm:pt modelId="{BF97A432-E3BA-4DEF-8B3C-5BA02AAA57EC}">
      <dgm:prSet phldrT="[Text]" custT="1"/>
      <dgm:spPr/>
      <dgm:t>
        <a:bodyPr/>
        <a:lstStyle/>
        <a:p>
          <a:r>
            <a:rPr lang="cs-CZ" sz="2000" b="1" dirty="0" smtClean="0"/>
            <a:t>Petr ráno zaspal.</a:t>
          </a:r>
          <a:endParaRPr lang="cs-CZ" sz="2000" b="1" dirty="0"/>
        </a:p>
      </dgm:t>
    </dgm:pt>
    <dgm:pt modelId="{1F820E18-C8D0-4EC3-AAE7-BEB59A884692}" type="parTrans" cxnId="{A9930410-C853-4562-9BF7-F343A55FD0C0}">
      <dgm:prSet/>
      <dgm:spPr/>
      <dgm:t>
        <a:bodyPr/>
        <a:lstStyle/>
        <a:p>
          <a:endParaRPr lang="cs-CZ"/>
        </a:p>
      </dgm:t>
    </dgm:pt>
    <dgm:pt modelId="{99E468C8-9A8B-43A1-A996-888DEC2A2896}" type="sibTrans" cxnId="{A9930410-C853-4562-9BF7-F343A55FD0C0}">
      <dgm:prSet/>
      <dgm:spPr/>
      <dgm:t>
        <a:bodyPr/>
        <a:lstStyle/>
        <a:p>
          <a:endParaRPr lang="cs-CZ"/>
        </a:p>
      </dgm:t>
    </dgm:pt>
    <dgm:pt modelId="{95D5DB87-D992-49BD-8955-913FBB3DE903}">
      <dgm:prSet phldrT="[Text]">
        <dgm:style>
          <a:lnRef idx="1">
            <a:schemeClr val="accent2"/>
          </a:lnRef>
          <a:fillRef idx="2">
            <a:schemeClr val="accent2"/>
          </a:fillRef>
          <a:effectRef idx="1">
            <a:schemeClr val="accent2"/>
          </a:effectRef>
          <a:fontRef idx="minor">
            <a:schemeClr val="dk1"/>
          </a:fontRef>
        </dgm:style>
      </dgm:prSet>
      <dgm:spPr/>
      <dgm:t>
        <a:bodyPr/>
        <a:lstStyle/>
        <a:p>
          <a:r>
            <a:rPr lang="cs-CZ" b="1" dirty="0" smtClean="0">
              <a:solidFill>
                <a:srgbClr val="FF0000"/>
              </a:solidFill>
            </a:rPr>
            <a:t>jednočlenné</a:t>
          </a:r>
          <a:endParaRPr lang="cs-CZ" b="1" dirty="0">
            <a:solidFill>
              <a:srgbClr val="FF0000"/>
            </a:solidFill>
          </a:endParaRPr>
        </a:p>
      </dgm:t>
    </dgm:pt>
    <dgm:pt modelId="{0D52881D-0742-4F58-8193-B25EA5A5F254}" type="parTrans" cxnId="{A94C21AE-4E1A-4D0A-ABFD-BFFF7706E3CB}">
      <dgm:prSet/>
      <dgm:spPr/>
      <dgm:t>
        <a:bodyPr/>
        <a:lstStyle/>
        <a:p>
          <a:endParaRPr lang="cs-CZ"/>
        </a:p>
      </dgm:t>
    </dgm:pt>
    <dgm:pt modelId="{C117FF5E-2CCC-4447-B7A7-C213C46FB36C}" type="sibTrans" cxnId="{A94C21AE-4E1A-4D0A-ABFD-BFFF7706E3CB}">
      <dgm:prSet/>
      <dgm:spPr/>
      <dgm:t>
        <a:bodyPr/>
        <a:lstStyle/>
        <a:p>
          <a:endParaRPr lang="cs-CZ"/>
        </a:p>
      </dgm:t>
    </dgm:pt>
    <dgm:pt modelId="{B3663621-5D09-4B85-A3C9-D4F53B90D22E}">
      <dgm:prSet phldrT="[Text]" custT="1"/>
      <dgm:spPr/>
      <dgm:t>
        <a:bodyPr/>
        <a:lstStyle/>
        <a:p>
          <a:r>
            <a:rPr lang="cs-CZ" sz="2000" b="1" dirty="0" smtClean="0">
              <a:solidFill>
                <a:srgbClr val="FF0000"/>
              </a:solidFill>
            </a:rPr>
            <a:t>predikát</a:t>
          </a:r>
          <a:endParaRPr lang="cs-CZ" sz="2000" b="1" dirty="0">
            <a:solidFill>
              <a:srgbClr val="FF0000"/>
            </a:solidFill>
          </a:endParaRPr>
        </a:p>
      </dgm:t>
    </dgm:pt>
    <dgm:pt modelId="{71E1357A-4353-4B9B-9FA2-5E9CC4262C25}" type="parTrans" cxnId="{1C629E34-48AA-48B0-9B4C-9CBDAEDCAB72}">
      <dgm:prSet/>
      <dgm:spPr/>
      <dgm:t>
        <a:bodyPr/>
        <a:lstStyle/>
        <a:p>
          <a:endParaRPr lang="cs-CZ"/>
        </a:p>
      </dgm:t>
    </dgm:pt>
    <dgm:pt modelId="{8D524A64-6E89-49FD-BB3E-298112DFBF01}" type="sibTrans" cxnId="{1C629E34-48AA-48B0-9B4C-9CBDAEDCAB72}">
      <dgm:prSet/>
      <dgm:spPr/>
      <dgm:t>
        <a:bodyPr/>
        <a:lstStyle/>
        <a:p>
          <a:endParaRPr lang="cs-CZ"/>
        </a:p>
      </dgm:t>
    </dgm:pt>
    <dgm:pt modelId="{DED2B74C-EB7F-41DB-A56D-F4E2D4F12F1A}">
      <dgm:prSet phldrT="[Text]" custT="1"/>
      <dgm:spPr/>
      <dgm:t>
        <a:bodyPr/>
        <a:lstStyle/>
        <a:p>
          <a:r>
            <a:rPr lang="cs-CZ" sz="2000" b="1" dirty="0" smtClean="0"/>
            <a:t>Prší. Škrábe mě v krku. Stýská se mi.</a:t>
          </a:r>
          <a:endParaRPr lang="cs-CZ" sz="2000" b="1" dirty="0"/>
        </a:p>
      </dgm:t>
    </dgm:pt>
    <dgm:pt modelId="{764752E6-0190-4587-B508-AE3E2A8E85DC}" type="parTrans" cxnId="{EE880CA7-3832-45AE-A7E4-05ED2E858948}">
      <dgm:prSet/>
      <dgm:spPr/>
      <dgm:t>
        <a:bodyPr/>
        <a:lstStyle/>
        <a:p>
          <a:endParaRPr lang="cs-CZ"/>
        </a:p>
      </dgm:t>
    </dgm:pt>
    <dgm:pt modelId="{79628D51-4BD2-48AE-8B30-44643BFA97DE}" type="sibTrans" cxnId="{EE880CA7-3832-45AE-A7E4-05ED2E858948}">
      <dgm:prSet/>
      <dgm:spPr/>
      <dgm:t>
        <a:bodyPr/>
        <a:lstStyle/>
        <a:p>
          <a:endParaRPr lang="cs-CZ"/>
        </a:p>
      </dgm:t>
    </dgm:pt>
    <dgm:pt modelId="{F6763CBE-C507-40B8-869F-F24CAEB1C2A6}">
      <dgm:prSet phldrT="[Text]"/>
      <dgm:spPr/>
      <dgm:t>
        <a:bodyPr/>
        <a:lstStyle/>
        <a:p>
          <a:r>
            <a:rPr lang="cs-CZ" b="1" dirty="0" smtClean="0"/>
            <a:t>ekvivalenty</a:t>
          </a:r>
          <a:endParaRPr lang="cs-CZ" b="1" dirty="0"/>
        </a:p>
      </dgm:t>
    </dgm:pt>
    <dgm:pt modelId="{75304D6C-92AD-4CD5-8A29-8FD7E7675ED2}" type="parTrans" cxnId="{14D5BE51-0B13-4AB5-ABB9-2505E9D15FE5}">
      <dgm:prSet/>
      <dgm:spPr/>
      <dgm:t>
        <a:bodyPr/>
        <a:lstStyle/>
        <a:p>
          <a:endParaRPr lang="cs-CZ"/>
        </a:p>
      </dgm:t>
    </dgm:pt>
    <dgm:pt modelId="{95608709-75D0-420D-8090-80882AD01BA5}" type="sibTrans" cxnId="{14D5BE51-0B13-4AB5-ABB9-2505E9D15FE5}">
      <dgm:prSet/>
      <dgm:spPr/>
      <dgm:t>
        <a:bodyPr/>
        <a:lstStyle/>
        <a:p>
          <a:endParaRPr lang="cs-CZ"/>
        </a:p>
      </dgm:t>
    </dgm:pt>
    <dgm:pt modelId="{E4789E5E-02CE-4958-9779-0853BA6BC6FD}">
      <dgm:prSet phldrT="[Text]"/>
      <dgm:spPr/>
      <dgm:t>
        <a:bodyPr/>
        <a:lstStyle/>
        <a:p>
          <a:r>
            <a:rPr lang="cs-CZ" b="1" dirty="0" smtClean="0">
              <a:solidFill>
                <a:srgbClr val="FF0000"/>
              </a:solidFill>
            </a:rPr>
            <a:t>bez ZSD</a:t>
          </a:r>
          <a:endParaRPr lang="cs-CZ" b="1" dirty="0">
            <a:solidFill>
              <a:srgbClr val="FF0000"/>
            </a:solidFill>
          </a:endParaRPr>
        </a:p>
      </dgm:t>
    </dgm:pt>
    <dgm:pt modelId="{6059A39B-4956-4D38-96AD-AF6DA4BE501A}" type="parTrans" cxnId="{DD4CB72E-591E-416A-9E9E-1D0BEF942516}">
      <dgm:prSet/>
      <dgm:spPr/>
      <dgm:t>
        <a:bodyPr/>
        <a:lstStyle/>
        <a:p>
          <a:endParaRPr lang="cs-CZ"/>
        </a:p>
      </dgm:t>
    </dgm:pt>
    <dgm:pt modelId="{3C295B31-87CA-48C3-A617-E65CBDBBBB59}" type="sibTrans" cxnId="{DD4CB72E-591E-416A-9E9E-1D0BEF942516}">
      <dgm:prSet/>
      <dgm:spPr/>
      <dgm:t>
        <a:bodyPr/>
        <a:lstStyle/>
        <a:p>
          <a:endParaRPr lang="cs-CZ"/>
        </a:p>
      </dgm:t>
    </dgm:pt>
    <dgm:pt modelId="{7FE5DEB2-DD04-4037-8FB0-0486C91E43FB}">
      <dgm:prSet phldrT="[Text]"/>
      <dgm:spPr/>
      <dgm:t>
        <a:bodyPr/>
        <a:lstStyle/>
        <a:p>
          <a:r>
            <a:rPr lang="cs-CZ" b="1" dirty="0" smtClean="0">
              <a:solidFill>
                <a:schemeClr val="tx1"/>
              </a:solidFill>
            </a:rPr>
            <a:t>Velmi pěkné. Nekrmit zvířata.</a:t>
          </a:r>
          <a:endParaRPr lang="cs-CZ" b="1" dirty="0">
            <a:solidFill>
              <a:schemeClr val="tx1"/>
            </a:solidFill>
          </a:endParaRPr>
        </a:p>
      </dgm:t>
    </dgm:pt>
    <dgm:pt modelId="{B2EAAC7E-5A41-48B3-80A2-5AE30660D9AB}" type="parTrans" cxnId="{6478BD77-0CDC-4E14-B288-26D28975196F}">
      <dgm:prSet/>
      <dgm:spPr/>
      <dgm:t>
        <a:bodyPr/>
        <a:lstStyle/>
        <a:p>
          <a:endParaRPr lang="cs-CZ"/>
        </a:p>
      </dgm:t>
    </dgm:pt>
    <dgm:pt modelId="{9D7E564C-837F-4B0F-BBD8-E1C5C5A9999A}" type="sibTrans" cxnId="{6478BD77-0CDC-4E14-B288-26D28975196F}">
      <dgm:prSet/>
      <dgm:spPr/>
      <dgm:t>
        <a:bodyPr/>
        <a:lstStyle/>
        <a:p>
          <a:endParaRPr lang="cs-CZ"/>
        </a:p>
      </dgm:t>
    </dgm:pt>
    <dgm:pt modelId="{1A396079-4B1F-4565-9CD7-012346F193D8}" type="pres">
      <dgm:prSet presAssocID="{8A3FB516-A46D-4C99-8EFA-F6CB4EEB4756}" presName="Name0" presStyleCnt="0">
        <dgm:presLayoutVars>
          <dgm:chMax val="7"/>
          <dgm:dir/>
          <dgm:animLvl val="lvl"/>
          <dgm:resizeHandles val="exact"/>
        </dgm:presLayoutVars>
      </dgm:prSet>
      <dgm:spPr/>
      <dgm:t>
        <a:bodyPr/>
        <a:lstStyle/>
        <a:p>
          <a:endParaRPr lang="cs-CZ"/>
        </a:p>
      </dgm:t>
    </dgm:pt>
    <dgm:pt modelId="{BC9B81DB-8EE2-4B42-B1D1-587373AC7607}" type="pres">
      <dgm:prSet presAssocID="{C6B56356-7A0E-4E1F-A328-89EE95A51C55}" presName="circle1" presStyleLbl="node1" presStyleIdx="0" presStyleCnt="3"/>
      <dgm:spPr/>
    </dgm:pt>
    <dgm:pt modelId="{75935309-1B38-4709-BD70-D8C1E6557E86}" type="pres">
      <dgm:prSet presAssocID="{C6B56356-7A0E-4E1F-A328-89EE95A51C55}" presName="space" presStyleCnt="0"/>
      <dgm:spPr/>
    </dgm:pt>
    <dgm:pt modelId="{69713A7A-4332-43EF-B669-03BAAF9080F5}" type="pres">
      <dgm:prSet presAssocID="{C6B56356-7A0E-4E1F-A328-89EE95A51C55}" presName="rect1" presStyleLbl="alignAcc1" presStyleIdx="0" presStyleCnt="3" custLinFactNeighborX="300" custLinFactNeighborY="351"/>
      <dgm:spPr/>
      <dgm:t>
        <a:bodyPr/>
        <a:lstStyle/>
        <a:p>
          <a:endParaRPr lang="cs-CZ"/>
        </a:p>
      </dgm:t>
    </dgm:pt>
    <dgm:pt modelId="{8AFB2914-12D8-4884-89DB-2C0C73E792F8}" type="pres">
      <dgm:prSet presAssocID="{95D5DB87-D992-49BD-8955-913FBB3DE903}" presName="vertSpace2" presStyleLbl="node1" presStyleIdx="0" presStyleCnt="3"/>
      <dgm:spPr/>
    </dgm:pt>
    <dgm:pt modelId="{DCA4182C-FBC6-47E9-8D11-A5AE5F9D9253}" type="pres">
      <dgm:prSet presAssocID="{95D5DB87-D992-49BD-8955-913FBB3DE903}" presName="circle2" presStyleLbl="node1" presStyleIdx="1" presStyleCnt="3"/>
      <dgm:spPr/>
    </dgm:pt>
    <dgm:pt modelId="{BC5C14B5-D82F-4F02-8B57-CC2D6BCDF73D}" type="pres">
      <dgm:prSet presAssocID="{95D5DB87-D992-49BD-8955-913FBB3DE903}" presName="rect2" presStyleLbl="alignAcc1" presStyleIdx="1" presStyleCnt="3"/>
      <dgm:spPr/>
      <dgm:t>
        <a:bodyPr/>
        <a:lstStyle/>
        <a:p>
          <a:endParaRPr lang="cs-CZ"/>
        </a:p>
      </dgm:t>
    </dgm:pt>
    <dgm:pt modelId="{96A1E97F-A050-4BF1-9E54-AEF18170BBE5}" type="pres">
      <dgm:prSet presAssocID="{F6763CBE-C507-40B8-869F-F24CAEB1C2A6}" presName="vertSpace3" presStyleLbl="node1" presStyleIdx="1" presStyleCnt="3"/>
      <dgm:spPr/>
    </dgm:pt>
    <dgm:pt modelId="{EEF36B8A-1D73-49F1-8ADA-2CC189A10875}" type="pres">
      <dgm:prSet presAssocID="{F6763CBE-C507-40B8-869F-F24CAEB1C2A6}" presName="circle3" presStyleLbl="node1" presStyleIdx="2" presStyleCnt="3"/>
      <dgm:spPr/>
    </dgm:pt>
    <dgm:pt modelId="{87B89BC3-B38B-4E5E-B2F5-B79AFDA1DBEF}" type="pres">
      <dgm:prSet presAssocID="{F6763CBE-C507-40B8-869F-F24CAEB1C2A6}" presName="rect3" presStyleLbl="alignAcc1" presStyleIdx="2" presStyleCnt="3"/>
      <dgm:spPr/>
      <dgm:t>
        <a:bodyPr/>
        <a:lstStyle/>
        <a:p>
          <a:endParaRPr lang="cs-CZ"/>
        </a:p>
      </dgm:t>
    </dgm:pt>
    <dgm:pt modelId="{933200A0-7948-49E9-BCFE-7C22AE6B0D57}" type="pres">
      <dgm:prSet presAssocID="{C6B56356-7A0E-4E1F-A328-89EE95A51C55}" presName="rect1ParTx" presStyleLbl="alignAcc1" presStyleIdx="2" presStyleCnt="3">
        <dgm:presLayoutVars>
          <dgm:chMax val="1"/>
          <dgm:bulletEnabled val="1"/>
        </dgm:presLayoutVars>
      </dgm:prSet>
      <dgm:spPr/>
      <dgm:t>
        <a:bodyPr/>
        <a:lstStyle/>
        <a:p>
          <a:endParaRPr lang="cs-CZ"/>
        </a:p>
      </dgm:t>
    </dgm:pt>
    <dgm:pt modelId="{7B2B7D16-E0E1-4E6F-8BF2-003B2F8FADD3}" type="pres">
      <dgm:prSet presAssocID="{C6B56356-7A0E-4E1F-A328-89EE95A51C55}" presName="rect1ChTx" presStyleLbl="alignAcc1" presStyleIdx="2" presStyleCnt="3">
        <dgm:presLayoutVars>
          <dgm:bulletEnabled val="1"/>
        </dgm:presLayoutVars>
      </dgm:prSet>
      <dgm:spPr/>
      <dgm:t>
        <a:bodyPr/>
        <a:lstStyle/>
        <a:p>
          <a:endParaRPr lang="cs-CZ"/>
        </a:p>
      </dgm:t>
    </dgm:pt>
    <dgm:pt modelId="{C786631F-1AEE-4571-84BA-503A8C0686B8}" type="pres">
      <dgm:prSet presAssocID="{95D5DB87-D992-49BD-8955-913FBB3DE903}" presName="rect2ParTx" presStyleLbl="alignAcc1" presStyleIdx="2" presStyleCnt="3">
        <dgm:presLayoutVars>
          <dgm:chMax val="1"/>
          <dgm:bulletEnabled val="1"/>
        </dgm:presLayoutVars>
      </dgm:prSet>
      <dgm:spPr/>
      <dgm:t>
        <a:bodyPr/>
        <a:lstStyle/>
        <a:p>
          <a:endParaRPr lang="cs-CZ"/>
        </a:p>
      </dgm:t>
    </dgm:pt>
    <dgm:pt modelId="{E9BC16E3-E1CA-4452-A4CD-044B2155BB51}" type="pres">
      <dgm:prSet presAssocID="{95D5DB87-D992-49BD-8955-913FBB3DE903}" presName="rect2ChTx" presStyleLbl="alignAcc1" presStyleIdx="2" presStyleCnt="3">
        <dgm:presLayoutVars>
          <dgm:bulletEnabled val="1"/>
        </dgm:presLayoutVars>
      </dgm:prSet>
      <dgm:spPr/>
      <dgm:t>
        <a:bodyPr/>
        <a:lstStyle/>
        <a:p>
          <a:endParaRPr lang="cs-CZ"/>
        </a:p>
      </dgm:t>
    </dgm:pt>
    <dgm:pt modelId="{D8E84A18-9E50-481D-877B-80E50A7613FE}" type="pres">
      <dgm:prSet presAssocID="{F6763CBE-C507-40B8-869F-F24CAEB1C2A6}" presName="rect3ParTx" presStyleLbl="alignAcc1" presStyleIdx="2" presStyleCnt="3">
        <dgm:presLayoutVars>
          <dgm:chMax val="1"/>
          <dgm:bulletEnabled val="1"/>
        </dgm:presLayoutVars>
      </dgm:prSet>
      <dgm:spPr/>
      <dgm:t>
        <a:bodyPr/>
        <a:lstStyle/>
        <a:p>
          <a:endParaRPr lang="cs-CZ"/>
        </a:p>
      </dgm:t>
    </dgm:pt>
    <dgm:pt modelId="{B8398F43-3D96-4189-B0B4-BDDBCD7D173B}" type="pres">
      <dgm:prSet presAssocID="{F6763CBE-C507-40B8-869F-F24CAEB1C2A6}" presName="rect3ChTx" presStyleLbl="alignAcc1" presStyleIdx="2" presStyleCnt="3">
        <dgm:presLayoutVars>
          <dgm:bulletEnabled val="1"/>
        </dgm:presLayoutVars>
      </dgm:prSet>
      <dgm:spPr/>
      <dgm:t>
        <a:bodyPr/>
        <a:lstStyle/>
        <a:p>
          <a:endParaRPr lang="cs-CZ"/>
        </a:p>
      </dgm:t>
    </dgm:pt>
  </dgm:ptLst>
  <dgm:cxnLst>
    <dgm:cxn modelId="{0A731C95-E393-45CD-BE10-FE8ED5355A15}" type="presOf" srcId="{F6763CBE-C507-40B8-869F-F24CAEB1C2A6}" destId="{D8E84A18-9E50-481D-877B-80E50A7613FE}" srcOrd="1" destOrd="0" presId="urn:microsoft.com/office/officeart/2005/8/layout/target3"/>
    <dgm:cxn modelId="{B2A5A949-7CD1-46E2-BFB8-538203F2656D}" type="presOf" srcId="{E4789E5E-02CE-4958-9779-0853BA6BC6FD}" destId="{B8398F43-3D96-4189-B0B4-BDDBCD7D173B}" srcOrd="0" destOrd="0" presId="urn:microsoft.com/office/officeart/2005/8/layout/target3"/>
    <dgm:cxn modelId="{A32AEDC2-B164-44B5-A1BF-00052B3E6B11}" srcId="{C6B56356-7A0E-4E1F-A328-89EE95A51C55}" destId="{2CD83242-D8F8-46E0-B517-85F2A81495FB}" srcOrd="0" destOrd="0" parTransId="{CAB48B3B-3894-4036-84A5-2922007CC3EA}" sibTransId="{1FEDA716-B7BD-4372-A2FF-69136DF05DB8}"/>
    <dgm:cxn modelId="{FBF9571D-DFC1-4D69-B414-A2985DE5BB28}" type="presOf" srcId="{95D5DB87-D992-49BD-8955-913FBB3DE903}" destId="{C786631F-1AEE-4571-84BA-503A8C0686B8}" srcOrd="1" destOrd="0" presId="urn:microsoft.com/office/officeart/2005/8/layout/target3"/>
    <dgm:cxn modelId="{A94C21AE-4E1A-4D0A-ABFD-BFFF7706E3CB}" srcId="{8A3FB516-A46D-4C99-8EFA-F6CB4EEB4756}" destId="{95D5DB87-D992-49BD-8955-913FBB3DE903}" srcOrd="1" destOrd="0" parTransId="{0D52881D-0742-4F58-8193-B25EA5A5F254}" sibTransId="{C117FF5E-2CCC-4447-B7A7-C213C46FB36C}"/>
    <dgm:cxn modelId="{14D5BE51-0B13-4AB5-ABB9-2505E9D15FE5}" srcId="{8A3FB516-A46D-4C99-8EFA-F6CB4EEB4756}" destId="{F6763CBE-C507-40B8-869F-F24CAEB1C2A6}" srcOrd="2" destOrd="0" parTransId="{75304D6C-92AD-4CD5-8A29-8FD7E7675ED2}" sibTransId="{95608709-75D0-420D-8090-80882AD01BA5}"/>
    <dgm:cxn modelId="{0657B647-FA4F-4CD1-BC55-2B0723D87CB2}" type="presOf" srcId="{7FE5DEB2-DD04-4037-8FB0-0486C91E43FB}" destId="{B8398F43-3D96-4189-B0B4-BDDBCD7D173B}" srcOrd="0" destOrd="1" presId="urn:microsoft.com/office/officeart/2005/8/layout/target3"/>
    <dgm:cxn modelId="{3F113F8C-4798-41DF-8895-7DAAE502A95D}" type="presOf" srcId="{8A3FB516-A46D-4C99-8EFA-F6CB4EEB4756}" destId="{1A396079-4B1F-4565-9CD7-012346F193D8}" srcOrd="0" destOrd="0" presId="urn:microsoft.com/office/officeart/2005/8/layout/target3"/>
    <dgm:cxn modelId="{53B003BE-A89B-4C31-8F20-D99558C4BBAA}" type="presOf" srcId="{C6B56356-7A0E-4E1F-A328-89EE95A51C55}" destId="{69713A7A-4332-43EF-B669-03BAAF9080F5}" srcOrd="0" destOrd="0" presId="urn:microsoft.com/office/officeart/2005/8/layout/target3"/>
    <dgm:cxn modelId="{2AE66E4F-2A2D-4BE8-9D45-919C94562089}" type="presOf" srcId="{B3663621-5D09-4B85-A3C9-D4F53B90D22E}" destId="{E9BC16E3-E1CA-4452-A4CD-044B2155BB51}" srcOrd="0" destOrd="0" presId="urn:microsoft.com/office/officeart/2005/8/layout/target3"/>
    <dgm:cxn modelId="{D48B19AF-C8EB-4DC1-9413-2AB00E612CA3}" type="presOf" srcId="{DED2B74C-EB7F-41DB-A56D-F4E2D4F12F1A}" destId="{E9BC16E3-E1CA-4452-A4CD-044B2155BB51}" srcOrd="0" destOrd="1" presId="urn:microsoft.com/office/officeart/2005/8/layout/target3"/>
    <dgm:cxn modelId="{A9930410-C853-4562-9BF7-F343A55FD0C0}" srcId="{C6B56356-7A0E-4E1F-A328-89EE95A51C55}" destId="{BF97A432-E3BA-4DEF-8B3C-5BA02AAA57EC}" srcOrd="1" destOrd="0" parTransId="{1F820E18-C8D0-4EC3-AAE7-BEB59A884692}" sibTransId="{99E468C8-9A8B-43A1-A996-888DEC2A2896}"/>
    <dgm:cxn modelId="{DD4CB72E-591E-416A-9E9E-1D0BEF942516}" srcId="{F6763CBE-C507-40B8-869F-F24CAEB1C2A6}" destId="{E4789E5E-02CE-4958-9779-0853BA6BC6FD}" srcOrd="0" destOrd="0" parTransId="{6059A39B-4956-4D38-96AD-AF6DA4BE501A}" sibTransId="{3C295B31-87CA-48C3-A617-E65CBDBBBB59}"/>
    <dgm:cxn modelId="{6478BD77-0CDC-4E14-B288-26D28975196F}" srcId="{F6763CBE-C507-40B8-869F-F24CAEB1C2A6}" destId="{7FE5DEB2-DD04-4037-8FB0-0486C91E43FB}" srcOrd="1" destOrd="0" parTransId="{B2EAAC7E-5A41-48B3-80A2-5AE30660D9AB}" sibTransId="{9D7E564C-837F-4B0F-BBD8-E1C5C5A9999A}"/>
    <dgm:cxn modelId="{7E80AEB8-81B6-48A9-ABAB-7064EE0DBE6F}" srcId="{8A3FB516-A46D-4C99-8EFA-F6CB4EEB4756}" destId="{C6B56356-7A0E-4E1F-A328-89EE95A51C55}" srcOrd="0" destOrd="0" parTransId="{5A1345E8-DEB2-483F-BDA3-ADB1FBD49FDD}" sibTransId="{7DD9A4B5-A14F-4141-80B0-B2FD64890093}"/>
    <dgm:cxn modelId="{EE880CA7-3832-45AE-A7E4-05ED2E858948}" srcId="{95D5DB87-D992-49BD-8955-913FBB3DE903}" destId="{DED2B74C-EB7F-41DB-A56D-F4E2D4F12F1A}" srcOrd="1" destOrd="0" parTransId="{764752E6-0190-4587-B508-AE3E2A8E85DC}" sibTransId="{79628D51-4BD2-48AE-8B30-44643BFA97DE}"/>
    <dgm:cxn modelId="{DEEFDE30-3648-4447-A796-1D96C9EAD85C}" type="presOf" srcId="{BF97A432-E3BA-4DEF-8B3C-5BA02AAA57EC}" destId="{7B2B7D16-E0E1-4E6F-8BF2-003B2F8FADD3}" srcOrd="0" destOrd="1" presId="urn:microsoft.com/office/officeart/2005/8/layout/target3"/>
    <dgm:cxn modelId="{1C629E34-48AA-48B0-9B4C-9CBDAEDCAB72}" srcId="{95D5DB87-D992-49BD-8955-913FBB3DE903}" destId="{B3663621-5D09-4B85-A3C9-D4F53B90D22E}" srcOrd="0" destOrd="0" parTransId="{71E1357A-4353-4B9B-9FA2-5E9CC4262C25}" sibTransId="{8D524A64-6E89-49FD-BB3E-298112DFBF01}"/>
    <dgm:cxn modelId="{B77E5400-DE82-4B17-983A-E05DF05FD7DC}" type="presOf" srcId="{C6B56356-7A0E-4E1F-A328-89EE95A51C55}" destId="{933200A0-7948-49E9-BCFE-7C22AE6B0D57}" srcOrd="1" destOrd="0" presId="urn:microsoft.com/office/officeart/2005/8/layout/target3"/>
    <dgm:cxn modelId="{D8A8EF40-FDE5-4298-8658-16EA63F476CE}" type="presOf" srcId="{95D5DB87-D992-49BD-8955-913FBB3DE903}" destId="{BC5C14B5-D82F-4F02-8B57-CC2D6BCDF73D}" srcOrd="0" destOrd="0" presId="urn:microsoft.com/office/officeart/2005/8/layout/target3"/>
    <dgm:cxn modelId="{B3BA01D1-CACC-4F64-B7D5-E8BA1E7A6DB8}" type="presOf" srcId="{2CD83242-D8F8-46E0-B517-85F2A81495FB}" destId="{7B2B7D16-E0E1-4E6F-8BF2-003B2F8FADD3}" srcOrd="0" destOrd="0" presId="urn:microsoft.com/office/officeart/2005/8/layout/target3"/>
    <dgm:cxn modelId="{78FBBAC4-D866-42F1-83C0-833F81BDC8BB}" type="presOf" srcId="{F6763CBE-C507-40B8-869F-F24CAEB1C2A6}" destId="{87B89BC3-B38B-4E5E-B2F5-B79AFDA1DBEF}" srcOrd="0" destOrd="0" presId="urn:microsoft.com/office/officeart/2005/8/layout/target3"/>
    <dgm:cxn modelId="{4ED25D8A-B6DC-4EFE-9CA9-605A118F44BA}" type="presParOf" srcId="{1A396079-4B1F-4565-9CD7-012346F193D8}" destId="{BC9B81DB-8EE2-4B42-B1D1-587373AC7607}" srcOrd="0" destOrd="0" presId="urn:microsoft.com/office/officeart/2005/8/layout/target3"/>
    <dgm:cxn modelId="{6DA2D126-5E96-4CC4-BD36-AD3EB21129DA}" type="presParOf" srcId="{1A396079-4B1F-4565-9CD7-012346F193D8}" destId="{75935309-1B38-4709-BD70-D8C1E6557E86}" srcOrd="1" destOrd="0" presId="urn:microsoft.com/office/officeart/2005/8/layout/target3"/>
    <dgm:cxn modelId="{113DE17F-7D59-4CDD-AD64-BA4D7BEDCA36}" type="presParOf" srcId="{1A396079-4B1F-4565-9CD7-012346F193D8}" destId="{69713A7A-4332-43EF-B669-03BAAF9080F5}" srcOrd="2" destOrd="0" presId="urn:microsoft.com/office/officeart/2005/8/layout/target3"/>
    <dgm:cxn modelId="{905F2882-495F-41C7-AE56-73C2E043CD35}" type="presParOf" srcId="{1A396079-4B1F-4565-9CD7-012346F193D8}" destId="{8AFB2914-12D8-4884-89DB-2C0C73E792F8}" srcOrd="3" destOrd="0" presId="urn:microsoft.com/office/officeart/2005/8/layout/target3"/>
    <dgm:cxn modelId="{DFF4CE78-952D-4A5B-ACEC-EEC99A40D380}" type="presParOf" srcId="{1A396079-4B1F-4565-9CD7-012346F193D8}" destId="{DCA4182C-FBC6-47E9-8D11-A5AE5F9D9253}" srcOrd="4" destOrd="0" presId="urn:microsoft.com/office/officeart/2005/8/layout/target3"/>
    <dgm:cxn modelId="{96F3FE1B-0C2E-451F-96D0-6A8CC44706F0}" type="presParOf" srcId="{1A396079-4B1F-4565-9CD7-012346F193D8}" destId="{BC5C14B5-D82F-4F02-8B57-CC2D6BCDF73D}" srcOrd="5" destOrd="0" presId="urn:microsoft.com/office/officeart/2005/8/layout/target3"/>
    <dgm:cxn modelId="{E97821F6-43E9-4CC4-A041-6DF43E0A1048}" type="presParOf" srcId="{1A396079-4B1F-4565-9CD7-012346F193D8}" destId="{96A1E97F-A050-4BF1-9E54-AEF18170BBE5}" srcOrd="6" destOrd="0" presId="urn:microsoft.com/office/officeart/2005/8/layout/target3"/>
    <dgm:cxn modelId="{5B9F9C94-693F-40CC-B427-6F50EECF33A1}" type="presParOf" srcId="{1A396079-4B1F-4565-9CD7-012346F193D8}" destId="{EEF36B8A-1D73-49F1-8ADA-2CC189A10875}" srcOrd="7" destOrd="0" presId="urn:microsoft.com/office/officeart/2005/8/layout/target3"/>
    <dgm:cxn modelId="{044FD818-F564-4958-B6ED-2E4D56BFB8AE}" type="presParOf" srcId="{1A396079-4B1F-4565-9CD7-012346F193D8}" destId="{87B89BC3-B38B-4E5E-B2F5-B79AFDA1DBEF}" srcOrd="8" destOrd="0" presId="urn:microsoft.com/office/officeart/2005/8/layout/target3"/>
    <dgm:cxn modelId="{97F6973C-D341-4A6A-94E6-2BC7D4E914AE}" type="presParOf" srcId="{1A396079-4B1F-4565-9CD7-012346F193D8}" destId="{933200A0-7948-49E9-BCFE-7C22AE6B0D57}" srcOrd="9" destOrd="0" presId="urn:microsoft.com/office/officeart/2005/8/layout/target3"/>
    <dgm:cxn modelId="{CBE98BF1-7C06-4161-BB7D-D52547B86FCC}" type="presParOf" srcId="{1A396079-4B1F-4565-9CD7-012346F193D8}" destId="{7B2B7D16-E0E1-4E6F-8BF2-003B2F8FADD3}" srcOrd="10" destOrd="0" presId="urn:microsoft.com/office/officeart/2005/8/layout/target3"/>
    <dgm:cxn modelId="{5B6786D8-BCB4-4A93-8995-6BAE9F56456C}" type="presParOf" srcId="{1A396079-4B1F-4565-9CD7-012346F193D8}" destId="{C786631F-1AEE-4571-84BA-503A8C0686B8}" srcOrd="11" destOrd="0" presId="urn:microsoft.com/office/officeart/2005/8/layout/target3"/>
    <dgm:cxn modelId="{E41FCDB1-BE75-42EA-8457-0A8595F5410F}" type="presParOf" srcId="{1A396079-4B1F-4565-9CD7-012346F193D8}" destId="{E9BC16E3-E1CA-4452-A4CD-044B2155BB51}" srcOrd="12" destOrd="0" presId="urn:microsoft.com/office/officeart/2005/8/layout/target3"/>
    <dgm:cxn modelId="{805BC3B4-62D0-4183-AB5A-48C739E9D760}" type="presParOf" srcId="{1A396079-4B1F-4565-9CD7-012346F193D8}" destId="{D8E84A18-9E50-481D-877B-80E50A7613FE}" srcOrd="13" destOrd="0" presId="urn:microsoft.com/office/officeart/2005/8/layout/target3"/>
    <dgm:cxn modelId="{D3147751-518C-4D93-AF0D-F4C8EBED953A}" type="presParOf" srcId="{1A396079-4B1F-4565-9CD7-012346F193D8}" destId="{B8398F43-3D96-4189-B0B4-BDDBCD7D173B}" srcOrd="14"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08F03-6A8A-4C99-A788-30A1C73CE32C}">
      <dsp:nvSpPr>
        <dsp:cNvPr id="0" name=""/>
        <dsp:cNvSpPr/>
      </dsp:nvSpPr>
      <dsp:spPr>
        <a:xfrm>
          <a:off x="0" y="34674"/>
          <a:ext cx="6096000" cy="1029600"/>
        </a:xfrm>
        <a:prstGeom prst="roundRect">
          <a:avLst/>
        </a:prstGeom>
        <a:solidFill>
          <a:schemeClr val="accent1">
            <a:tint val="50000"/>
          </a:schemeClr>
        </a:solidFill>
        <a:ln w="10000" cap="flat" cmpd="sng" algn="ctr">
          <a:solidFill>
            <a:schemeClr val="accent1"/>
          </a:solidFill>
          <a:prstDash val="solid"/>
        </a:ln>
        <a:effectLst>
          <a:outerShdw blurRad="38100" dist="30000" dir="5400000" rotWithShape="0">
            <a:srgbClr val="000000">
              <a:alpha val="45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cs-CZ" sz="3200" b="1" kern="1200" dirty="0" smtClean="0"/>
            <a:t>OZNAMOVACÍ</a:t>
          </a:r>
          <a:endParaRPr lang="cs-CZ" sz="3200" b="1" kern="1200" dirty="0"/>
        </a:p>
      </dsp:txBody>
      <dsp:txXfrm>
        <a:off x="50261" y="84935"/>
        <a:ext cx="5995478" cy="929078"/>
      </dsp:txXfrm>
    </dsp:sp>
    <dsp:sp modelId="{AE06B808-2346-4FA7-9198-97C9528D616A}">
      <dsp:nvSpPr>
        <dsp:cNvPr id="0" name=""/>
        <dsp:cNvSpPr/>
      </dsp:nvSpPr>
      <dsp:spPr>
        <a:xfrm>
          <a:off x="0" y="1064274"/>
          <a:ext cx="6096000" cy="91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cs-CZ" sz="2400" b="1" kern="1200" dirty="0" smtClean="0"/>
            <a:t>oznamujeme, tvrdíme, informujeme</a:t>
          </a:r>
          <a:endParaRPr lang="cs-CZ" sz="2400" b="1" kern="1200" dirty="0"/>
        </a:p>
        <a:p>
          <a:pPr marL="228600" lvl="1" indent="-228600" algn="l" defTabSz="1066800">
            <a:lnSpc>
              <a:spcPct val="90000"/>
            </a:lnSpc>
            <a:spcBef>
              <a:spcPct val="0"/>
            </a:spcBef>
            <a:spcAft>
              <a:spcPct val="20000"/>
            </a:spcAft>
            <a:buChar char="••"/>
          </a:pPr>
          <a:r>
            <a:rPr lang="cs-CZ" sz="2400" b="1" kern="1200" dirty="0" smtClean="0"/>
            <a:t>Naše třída pojede na výlet.</a:t>
          </a:r>
          <a:endParaRPr lang="cs-CZ" sz="2400" b="1" kern="1200" dirty="0"/>
        </a:p>
      </dsp:txBody>
      <dsp:txXfrm>
        <a:off x="0" y="1064274"/>
        <a:ext cx="6096000" cy="910800"/>
      </dsp:txXfrm>
    </dsp:sp>
    <dsp:sp modelId="{86209A6F-2A06-448D-B955-5F681F53CF93}">
      <dsp:nvSpPr>
        <dsp:cNvPr id="0" name=""/>
        <dsp:cNvSpPr/>
      </dsp:nvSpPr>
      <dsp:spPr>
        <a:xfrm>
          <a:off x="0" y="1975075"/>
          <a:ext cx="6096000" cy="1029600"/>
        </a:xfrm>
        <a:prstGeom prst="roundRect">
          <a:avLst/>
        </a:prstGeom>
        <a:solidFill>
          <a:schemeClr val="accent2">
            <a:tint val="50000"/>
          </a:schemeClr>
        </a:solidFill>
        <a:ln w="10000" cap="flat" cmpd="sng" algn="ctr">
          <a:solidFill>
            <a:schemeClr val="accent2"/>
          </a:solidFill>
          <a:prstDash val="solid"/>
        </a:ln>
        <a:effectLst>
          <a:outerShdw blurRad="38100" dist="30000" dir="5400000" rotWithShape="0">
            <a:srgbClr val="000000">
              <a:alpha val="45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cs-CZ" sz="3200" b="1" kern="1200" dirty="0" smtClean="0"/>
            <a:t>TÁZACÍ</a:t>
          </a:r>
          <a:endParaRPr lang="cs-CZ" sz="3200" b="1" kern="1200" dirty="0"/>
        </a:p>
      </dsp:txBody>
      <dsp:txXfrm>
        <a:off x="50261" y="2025336"/>
        <a:ext cx="5995478" cy="929078"/>
      </dsp:txXfrm>
    </dsp:sp>
    <dsp:sp modelId="{3B6250F2-3D7C-4523-BAEE-79077B85A1B9}">
      <dsp:nvSpPr>
        <dsp:cNvPr id="0" name=""/>
        <dsp:cNvSpPr/>
      </dsp:nvSpPr>
      <dsp:spPr>
        <a:xfrm>
          <a:off x="0" y="3004675"/>
          <a:ext cx="6096000" cy="102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cs-CZ" sz="2400" b="1" kern="1200" dirty="0" smtClean="0">
              <a:solidFill>
                <a:srgbClr val="FF0000"/>
              </a:solidFill>
            </a:rPr>
            <a:t>zjišťovací, doplňovací, vylučovací, </a:t>
          </a:r>
          <a:r>
            <a:rPr lang="cs-CZ" sz="2400" b="1" kern="1200" dirty="0" err="1" smtClean="0">
              <a:solidFill>
                <a:srgbClr val="FF0000"/>
              </a:solidFill>
            </a:rPr>
            <a:t>rozvažovací</a:t>
          </a:r>
          <a:r>
            <a:rPr lang="cs-CZ" sz="2400" b="1" kern="1200" dirty="0" smtClean="0">
              <a:solidFill>
                <a:srgbClr val="FF0000"/>
              </a:solidFill>
            </a:rPr>
            <a:t>, řečnické, nepravé otázky</a:t>
          </a:r>
          <a:endParaRPr lang="cs-CZ" sz="2400" b="1" kern="1200" dirty="0">
            <a:solidFill>
              <a:srgbClr val="FF0000"/>
            </a:solidFill>
          </a:endParaRPr>
        </a:p>
        <a:p>
          <a:pPr marL="228600" lvl="1" indent="-228600" algn="l" defTabSz="1066800">
            <a:lnSpc>
              <a:spcPct val="90000"/>
            </a:lnSpc>
            <a:spcBef>
              <a:spcPct val="0"/>
            </a:spcBef>
            <a:spcAft>
              <a:spcPct val="20000"/>
            </a:spcAft>
            <a:buChar char="••"/>
          </a:pPr>
          <a:r>
            <a:rPr lang="cs-CZ" sz="2400" b="1" kern="1200" dirty="0" smtClean="0"/>
            <a:t>Kde jsi byla? Co dál?  Proč běháš bos?</a:t>
          </a:r>
          <a:endParaRPr lang="cs-CZ" sz="2400" b="1" kern="1200" dirty="0"/>
        </a:p>
      </dsp:txBody>
      <dsp:txXfrm>
        <a:off x="0" y="3004675"/>
        <a:ext cx="6096000" cy="1024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5477B-E3FA-495A-B662-586FC1CE5059}">
      <dsp:nvSpPr>
        <dsp:cNvPr id="0" name=""/>
        <dsp:cNvSpPr/>
      </dsp:nvSpPr>
      <dsp:spPr>
        <a:xfrm>
          <a:off x="0" y="333201"/>
          <a:ext cx="6096000" cy="772349"/>
        </a:xfrm>
        <a:prstGeom prst="roundRect">
          <a:avLst/>
        </a:prstGeom>
        <a:solidFill>
          <a:schemeClr val="accent1">
            <a:tint val="50000"/>
          </a:schemeClr>
        </a:solidFill>
        <a:ln w="10000" cap="flat" cmpd="sng" algn="ctr">
          <a:solidFill>
            <a:schemeClr val="accent1"/>
          </a:solidFill>
          <a:prstDash val="solid"/>
        </a:ln>
        <a:effectLst>
          <a:outerShdw blurRad="38100" dist="30000" dir="5400000" rotWithShape="0">
            <a:srgbClr val="000000">
              <a:alpha val="45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cs-CZ" sz="2800" b="1" kern="1200" dirty="0" smtClean="0"/>
            <a:t>ROZKAZOVACÍ</a:t>
          </a:r>
          <a:endParaRPr lang="cs-CZ" sz="2800" b="1" kern="1200" dirty="0"/>
        </a:p>
      </dsp:txBody>
      <dsp:txXfrm>
        <a:off x="37703" y="370904"/>
        <a:ext cx="6020594" cy="696943"/>
      </dsp:txXfrm>
    </dsp:sp>
    <dsp:sp modelId="{A8B00E20-E962-4608-9171-6A7C5B10DBD9}">
      <dsp:nvSpPr>
        <dsp:cNvPr id="0" name=""/>
        <dsp:cNvSpPr/>
      </dsp:nvSpPr>
      <dsp:spPr>
        <a:xfrm>
          <a:off x="0" y="779791"/>
          <a:ext cx="6096000" cy="104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cs-CZ" sz="2400" b="1" kern="1200" dirty="0"/>
        </a:p>
        <a:p>
          <a:pPr marL="228600" lvl="1" indent="-228600" algn="l" defTabSz="1066800">
            <a:lnSpc>
              <a:spcPct val="90000"/>
            </a:lnSpc>
            <a:spcBef>
              <a:spcPct val="0"/>
            </a:spcBef>
            <a:spcAft>
              <a:spcPct val="20000"/>
            </a:spcAft>
            <a:buChar char="••"/>
          </a:pPr>
          <a:r>
            <a:rPr lang="cs-CZ" sz="2400" b="1" kern="1200" dirty="0" smtClean="0"/>
            <a:t>Vraťte se včas. Pozdravujte doma. Buďte zticha! Mlčíte už! Mlčte! Ticho! Pst!</a:t>
          </a:r>
          <a:endParaRPr lang="cs-CZ" sz="2400" b="1" kern="1200" dirty="0"/>
        </a:p>
      </dsp:txBody>
      <dsp:txXfrm>
        <a:off x="0" y="779791"/>
        <a:ext cx="6096000" cy="1041727"/>
      </dsp:txXfrm>
    </dsp:sp>
    <dsp:sp modelId="{98A8F7E8-317A-4D6F-8B23-AA8A08AA734B}">
      <dsp:nvSpPr>
        <dsp:cNvPr id="0" name=""/>
        <dsp:cNvSpPr/>
      </dsp:nvSpPr>
      <dsp:spPr>
        <a:xfrm>
          <a:off x="0" y="1821519"/>
          <a:ext cx="6096000" cy="725667"/>
        </a:xfrm>
        <a:prstGeom prst="roundRect">
          <a:avLst/>
        </a:prstGeom>
        <a:solidFill>
          <a:schemeClr val="accent2">
            <a:tint val="50000"/>
          </a:schemeClr>
        </a:solidFill>
        <a:ln w="10000" cap="flat" cmpd="sng" algn="ctr">
          <a:solidFill>
            <a:schemeClr val="accent2"/>
          </a:solidFill>
          <a:prstDash val="solid"/>
        </a:ln>
        <a:effectLst>
          <a:outerShdw blurRad="38100" dist="30000" dir="5400000" rotWithShape="0">
            <a:srgbClr val="000000">
              <a:alpha val="45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cs-CZ" sz="2800" b="1" kern="1200" dirty="0" smtClean="0"/>
            <a:t>PŘACÍ</a:t>
          </a:r>
          <a:endParaRPr lang="cs-CZ" sz="2800" b="1" kern="1200" dirty="0"/>
        </a:p>
      </dsp:txBody>
      <dsp:txXfrm>
        <a:off x="35424" y="1856943"/>
        <a:ext cx="6025152" cy="654819"/>
      </dsp:txXfrm>
    </dsp:sp>
    <dsp:sp modelId="{175D01B7-5E52-434E-AD8C-1A35251EEEDA}">
      <dsp:nvSpPr>
        <dsp:cNvPr id="0" name=""/>
        <dsp:cNvSpPr/>
      </dsp:nvSpPr>
      <dsp:spPr>
        <a:xfrm>
          <a:off x="0" y="2547186"/>
          <a:ext cx="6096000" cy="1010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cs-CZ" sz="2400" b="1" kern="1200" dirty="0" smtClean="0"/>
            <a:t>ať, nechť, kéž   </a:t>
          </a:r>
          <a:r>
            <a:rPr lang="cs-CZ" sz="2400" b="1" kern="1200" dirty="0" err="1" smtClean="0"/>
            <a:t>Kéž</a:t>
          </a:r>
          <a:r>
            <a:rPr lang="cs-CZ" sz="2400" b="1" kern="1200" dirty="0" smtClean="0"/>
            <a:t> bych dostala jedničku.</a:t>
          </a:r>
          <a:endParaRPr lang="cs-CZ" sz="2400" b="1" kern="1200" dirty="0"/>
        </a:p>
      </dsp:txBody>
      <dsp:txXfrm>
        <a:off x="0" y="2547186"/>
        <a:ext cx="6096000" cy="1010160"/>
      </dsp:txXfrm>
    </dsp:sp>
    <dsp:sp modelId="{9AD61CB7-9350-4681-B814-D43F7EA85C51}">
      <dsp:nvSpPr>
        <dsp:cNvPr id="0" name=""/>
        <dsp:cNvSpPr/>
      </dsp:nvSpPr>
      <dsp:spPr>
        <a:xfrm>
          <a:off x="0" y="3085288"/>
          <a:ext cx="6096000" cy="800314"/>
        </a:xfrm>
        <a:prstGeom prst="roundRect">
          <a:avLst/>
        </a:prstGeom>
        <a:solidFill>
          <a:schemeClr val="dk1">
            <a:tint val="50000"/>
          </a:schemeClr>
        </a:solidFill>
        <a:ln w="10000" cap="flat" cmpd="sng" algn="ctr">
          <a:solidFill>
            <a:schemeClr val="dk1"/>
          </a:solidFill>
          <a:prstDash val="solid"/>
        </a:ln>
        <a:effectLst>
          <a:outerShdw blurRad="38100" dist="30000" dir="5400000" rotWithShape="0">
            <a:srgbClr val="000000">
              <a:alpha val="45000"/>
            </a:srgbClr>
          </a:outerShdw>
        </a:effectLst>
      </dsp:spPr>
      <dsp:style>
        <a:lnRef idx="1">
          <a:schemeClr val="dk1"/>
        </a:lnRef>
        <a:fillRef idx="2">
          <a:schemeClr val="dk1"/>
        </a:fillRef>
        <a:effectRef idx="1">
          <a:schemeClr val="dk1"/>
        </a:effectRef>
        <a:fontRef idx="minor">
          <a:schemeClr val="dk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cs-CZ" sz="2800" b="1" kern="1200" dirty="0" smtClean="0"/>
            <a:t>ZVOLACÍ</a:t>
          </a:r>
          <a:endParaRPr lang="cs-CZ" sz="2800" b="1" kern="1200" dirty="0"/>
        </a:p>
      </dsp:txBody>
      <dsp:txXfrm>
        <a:off x="39068" y="3124356"/>
        <a:ext cx="6017864" cy="7221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12133-BE6A-4C9A-8F33-98FABA168D77}">
      <dsp:nvSpPr>
        <dsp:cNvPr id="0" name=""/>
        <dsp:cNvSpPr/>
      </dsp:nvSpPr>
      <dsp:spPr>
        <a:xfrm>
          <a:off x="2438400" y="496"/>
          <a:ext cx="3657600" cy="1934765"/>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cs-CZ" sz="2400" b="1" kern="1200" dirty="0" smtClean="0"/>
            <a:t>Mám napsaný úkol.</a:t>
          </a:r>
          <a:endParaRPr lang="cs-CZ" sz="2400" b="1" kern="1200" dirty="0"/>
        </a:p>
        <a:p>
          <a:pPr marL="228600" lvl="1" indent="-228600" algn="l" defTabSz="1066800">
            <a:lnSpc>
              <a:spcPct val="90000"/>
            </a:lnSpc>
            <a:spcBef>
              <a:spcPct val="0"/>
            </a:spcBef>
            <a:spcAft>
              <a:spcPct val="15000"/>
            </a:spcAft>
            <a:buChar char="••"/>
          </a:pPr>
          <a:r>
            <a:rPr lang="cs-CZ" sz="2400" b="1" kern="1200" dirty="0" smtClean="0"/>
            <a:t>Budu se učit</a:t>
          </a:r>
          <a:r>
            <a:rPr lang="cs-CZ" sz="3300" kern="1200" dirty="0" smtClean="0"/>
            <a:t>.</a:t>
          </a:r>
          <a:endParaRPr lang="cs-CZ" sz="3300" kern="1200" dirty="0"/>
        </a:p>
        <a:p>
          <a:pPr marL="228600" lvl="1" indent="-228600" algn="l" defTabSz="1066800">
            <a:lnSpc>
              <a:spcPct val="90000"/>
            </a:lnSpc>
            <a:spcBef>
              <a:spcPct val="0"/>
            </a:spcBef>
            <a:spcAft>
              <a:spcPct val="15000"/>
            </a:spcAft>
            <a:buChar char="••"/>
          </a:pPr>
          <a:r>
            <a:rPr lang="cs-CZ" sz="2400" b="1" kern="1200" dirty="0" smtClean="0"/>
            <a:t>Byl bych prozradil. </a:t>
          </a:r>
          <a:endParaRPr lang="cs-CZ" sz="3300" kern="1200" dirty="0"/>
        </a:p>
      </dsp:txBody>
      <dsp:txXfrm>
        <a:off x="2438400" y="242342"/>
        <a:ext cx="2932063" cy="1451073"/>
      </dsp:txXfrm>
    </dsp:sp>
    <dsp:sp modelId="{5449EF63-B6AD-45A5-B425-10CF808D1E03}">
      <dsp:nvSpPr>
        <dsp:cNvPr id="0" name=""/>
        <dsp:cNvSpPr/>
      </dsp:nvSpPr>
      <dsp:spPr>
        <a:xfrm>
          <a:off x="0" y="15780"/>
          <a:ext cx="2438400" cy="1934765"/>
        </a:xfrm>
        <a:prstGeom prst="roundRect">
          <a:avLst/>
        </a:prstGeom>
        <a:solidFill>
          <a:schemeClr val="lt1"/>
        </a:solidFill>
        <a:ln w="19050" cap="flat" cmpd="sng" algn="ctr">
          <a:solidFill>
            <a:schemeClr val="accent6"/>
          </a:solidFill>
          <a:prstDash val="solid"/>
        </a:ln>
        <a:effectLst/>
      </dsp:spPr>
      <dsp:style>
        <a:lnRef idx="2">
          <a:schemeClr val="accent6"/>
        </a:lnRef>
        <a:fillRef idx="1">
          <a:schemeClr val="lt1"/>
        </a:fillRef>
        <a:effectRef idx="0">
          <a:schemeClr val="accent6"/>
        </a:effectRef>
        <a:fontRef idx="minor">
          <a:schemeClr val="dk1"/>
        </a:fontRef>
      </dsp:style>
      <dsp:txBody>
        <a:bodyPr spcFirstLastPara="0" vert="horz" wrap="square" lIns="167640" tIns="83820" rIns="167640" bIns="83820" numCol="1" spcCol="1270" anchor="ctr" anchorCtr="0">
          <a:noAutofit/>
        </a:bodyPr>
        <a:lstStyle/>
        <a:p>
          <a:pPr lvl="0" algn="ctr" defTabSz="1955800">
            <a:lnSpc>
              <a:spcPct val="90000"/>
            </a:lnSpc>
            <a:spcBef>
              <a:spcPct val="0"/>
            </a:spcBef>
            <a:spcAft>
              <a:spcPct val="35000"/>
            </a:spcAft>
          </a:pPr>
          <a:r>
            <a:rPr lang="cs-CZ" sz="4400" kern="1200" dirty="0" smtClean="0"/>
            <a:t>kladné</a:t>
          </a:r>
          <a:endParaRPr lang="cs-CZ" sz="4400" kern="1200" dirty="0"/>
        </a:p>
      </dsp:txBody>
      <dsp:txXfrm>
        <a:off x="94447" y="110227"/>
        <a:ext cx="2249506" cy="1745871"/>
      </dsp:txXfrm>
    </dsp:sp>
    <dsp:sp modelId="{60B65B83-B258-4939-995A-B114885ADBAA}">
      <dsp:nvSpPr>
        <dsp:cNvPr id="0" name=""/>
        <dsp:cNvSpPr/>
      </dsp:nvSpPr>
      <dsp:spPr>
        <a:xfrm>
          <a:off x="2438400" y="2128738"/>
          <a:ext cx="3657600" cy="1934765"/>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cs-CZ" sz="2400" b="1" kern="1200" dirty="0" smtClean="0"/>
            <a:t>Nemám napsaný úkol.</a:t>
          </a:r>
          <a:endParaRPr lang="cs-CZ" sz="2400" b="1" kern="1200" dirty="0"/>
        </a:p>
        <a:p>
          <a:pPr marL="228600" lvl="1" indent="-228600" algn="l" defTabSz="1066800">
            <a:lnSpc>
              <a:spcPct val="90000"/>
            </a:lnSpc>
            <a:spcBef>
              <a:spcPct val="0"/>
            </a:spcBef>
            <a:spcAft>
              <a:spcPct val="15000"/>
            </a:spcAft>
            <a:buChar char="••"/>
          </a:pPr>
          <a:r>
            <a:rPr lang="cs-CZ" sz="2400" b="1" kern="1200" dirty="0" smtClean="0"/>
            <a:t>Nebudu se učit.</a:t>
          </a:r>
          <a:endParaRPr lang="cs-CZ" sz="2400" b="1" kern="1200" dirty="0"/>
        </a:p>
        <a:p>
          <a:pPr marL="228600" lvl="1" indent="-228600" algn="l" defTabSz="1066800">
            <a:lnSpc>
              <a:spcPct val="90000"/>
            </a:lnSpc>
            <a:spcBef>
              <a:spcPct val="0"/>
            </a:spcBef>
            <a:spcAft>
              <a:spcPct val="15000"/>
            </a:spcAft>
            <a:buChar char="••"/>
          </a:pPr>
          <a:r>
            <a:rPr lang="cs-CZ" sz="2400" b="1" kern="1200" dirty="0" smtClean="0"/>
            <a:t>Nebyl bych to prozradil.</a:t>
          </a:r>
          <a:endParaRPr lang="cs-CZ" sz="2400" b="1" kern="1200" dirty="0"/>
        </a:p>
      </dsp:txBody>
      <dsp:txXfrm>
        <a:off x="2438400" y="2370584"/>
        <a:ext cx="2932063" cy="1451073"/>
      </dsp:txXfrm>
    </dsp:sp>
    <dsp:sp modelId="{FAD2D600-30D1-4293-B48C-431D137B42D4}">
      <dsp:nvSpPr>
        <dsp:cNvPr id="0" name=""/>
        <dsp:cNvSpPr/>
      </dsp:nvSpPr>
      <dsp:spPr>
        <a:xfrm>
          <a:off x="0" y="2128738"/>
          <a:ext cx="2438400" cy="1934765"/>
        </a:xfrm>
        <a:prstGeom prst="roundRect">
          <a:avLst/>
        </a:prstGeom>
        <a:solidFill>
          <a:schemeClr val="dk1">
            <a:tint val="50000"/>
          </a:schemeClr>
        </a:solidFill>
        <a:ln w="10000" cap="flat" cmpd="sng" algn="ctr">
          <a:solidFill>
            <a:schemeClr val="dk1"/>
          </a:solidFill>
          <a:prstDash val="solid"/>
        </a:ln>
        <a:effectLst>
          <a:outerShdw blurRad="38100" dist="30000" dir="5400000" rotWithShape="0">
            <a:srgbClr val="000000">
              <a:alpha val="45000"/>
            </a:srgbClr>
          </a:outerShdw>
        </a:effectLst>
      </dsp:spPr>
      <dsp:style>
        <a:lnRef idx="1">
          <a:schemeClr val="dk1"/>
        </a:lnRef>
        <a:fillRef idx="2">
          <a:schemeClr val="dk1"/>
        </a:fillRef>
        <a:effectRef idx="1">
          <a:schemeClr val="dk1"/>
        </a:effectRef>
        <a:fontRef idx="minor">
          <a:schemeClr val="dk1"/>
        </a:fontRef>
      </dsp:style>
      <dsp:txBody>
        <a:bodyPr spcFirstLastPara="0" vert="horz" wrap="square" lIns="167640" tIns="83820" rIns="167640" bIns="83820" numCol="1" spcCol="1270" anchor="ctr" anchorCtr="0">
          <a:noAutofit/>
        </a:bodyPr>
        <a:lstStyle/>
        <a:p>
          <a:pPr lvl="0" algn="ctr" defTabSz="1955800">
            <a:lnSpc>
              <a:spcPct val="90000"/>
            </a:lnSpc>
            <a:spcBef>
              <a:spcPct val="0"/>
            </a:spcBef>
            <a:spcAft>
              <a:spcPct val="35000"/>
            </a:spcAft>
          </a:pPr>
          <a:r>
            <a:rPr lang="cs-CZ" sz="4400" kern="1200" dirty="0" smtClean="0"/>
            <a:t>záporné</a:t>
          </a:r>
          <a:endParaRPr lang="cs-CZ" sz="4400" kern="1200" dirty="0"/>
        </a:p>
      </dsp:txBody>
      <dsp:txXfrm>
        <a:off x="94447" y="2223185"/>
        <a:ext cx="2249506" cy="17458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B81DB-8EE2-4B42-B1D1-587373AC7607}">
      <dsp:nvSpPr>
        <dsp:cNvPr id="0" name=""/>
        <dsp:cNvSpPr/>
      </dsp:nvSpPr>
      <dsp:spPr>
        <a:xfrm>
          <a:off x="0" y="203199"/>
          <a:ext cx="3657600" cy="365760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713A7A-4332-43EF-B669-03BAAF9080F5}">
      <dsp:nvSpPr>
        <dsp:cNvPr id="0" name=""/>
        <dsp:cNvSpPr/>
      </dsp:nvSpPr>
      <dsp:spPr>
        <a:xfrm>
          <a:off x="1828800" y="216038"/>
          <a:ext cx="4267200" cy="3657600"/>
        </a:xfrm>
        <a:prstGeom prst="rect">
          <a:avLst/>
        </a:prstGeom>
        <a:solidFill>
          <a:schemeClr val="accent1">
            <a:tint val="50000"/>
          </a:schemeClr>
        </a:solidFill>
        <a:ln w="10000" cap="flat" cmpd="sng" algn="ctr">
          <a:solidFill>
            <a:schemeClr val="accent1"/>
          </a:solidFill>
          <a:prstDash val="solid"/>
        </a:ln>
        <a:effectLst>
          <a:outerShdw blurRad="38100" dist="30000" dir="5400000" rotWithShape="0">
            <a:srgbClr val="000000">
              <a:alpha val="45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cs-CZ" sz="2900" b="1" kern="1200" dirty="0" smtClean="0">
              <a:solidFill>
                <a:srgbClr val="002060"/>
              </a:solidFill>
            </a:rPr>
            <a:t>dvojčlenné</a:t>
          </a:r>
          <a:endParaRPr lang="cs-CZ" sz="2900" b="1" kern="1200" dirty="0">
            <a:solidFill>
              <a:srgbClr val="002060"/>
            </a:solidFill>
          </a:endParaRPr>
        </a:p>
      </dsp:txBody>
      <dsp:txXfrm>
        <a:off x="1828800" y="216038"/>
        <a:ext cx="2133600" cy="1097282"/>
      </dsp:txXfrm>
    </dsp:sp>
    <dsp:sp modelId="{DCA4182C-FBC6-47E9-8D11-A5AE5F9D9253}">
      <dsp:nvSpPr>
        <dsp:cNvPr id="0" name=""/>
        <dsp:cNvSpPr/>
      </dsp:nvSpPr>
      <dsp:spPr>
        <a:xfrm>
          <a:off x="640081" y="1300482"/>
          <a:ext cx="2377437" cy="2377437"/>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5C14B5-D82F-4F02-8B57-CC2D6BCDF73D}">
      <dsp:nvSpPr>
        <dsp:cNvPr id="0" name=""/>
        <dsp:cNvSpPr/>
      </dsp:nvSpPr>
      <dsp:spPr>
        <a:xfrm>
          <a:off x="1828800" y="1300482"/>
          <a:ext cx="4267200" cy="2377437"/>
        </a:xfrm>
        <a:prstGeom prst="rect">
          <a:avLst/>
        </a:prstGeom>
        <a:solidFill>
          <a:schemeClr val="accent2">
            <a:tint val="50000"/>
          </a:schemeClr>
        </a:solidFill>
        <a:ln w="10000" cap="flat" cmpd="sng" algn="ctr">
          <a:solidFill>
            <a:schemeClr val="accent2"/>
          </a:solidFill>
          <a:prstDash val="solid"/>
        </a:ln>
        <a:effectLst>
          <a:outerShdw blurRad="38100" dist="30000" dir="5400000" rotWithShape="0">
            <a:srgbClr val="000000">
              <a:alpha val="45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cs-CZ" sz="2900" b="1" kern="1200" dirty="0" smtClean="0">
              <a:solidFill>
                <a:srgbClr val="FF0000"/>
              </a:solidFill>
            </a:rPr>
            <a:t>jednočlenné</a:t>
          </a:r>
          <a:endParaRPr lang="cs-CZ" sz="2900" b="1" kern="1200" dirty="0">
            <a:solidFill>
              <a:srgbClr val="FF0000"/>
            </a:solidFill>
          </a:endParaRPr>
        </a:p>
      </dsp:txBody>
      <dsp:txXfrm>
        <a:off x="1828800" y="1300482"/>
        <a:ext cx="2133600" cy="1097278"/>
      </dsp:txXfrm>
    </dsp:sp>
    <dsp:sp modelId="{EEF36B8A-1D73-49F1-8ADA-2CC189A10875}">
      <dsp:nvSpPr>
        <dsp:cNvPr id="0" name=""/>
        <dsp:cNvSpPr/>
      </dsp:nvSpPr>
      <dsp:spPr>
        <a:xfrm>
          <a:off x="1280160" y="2397761"/>
          <a:ext cx="1097278" cy="1097278"/>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B89BC3-B38B-4E5E-B2F5-B79AFDA1DBEF}">
      <dsp:nvSpPr>
        <dsp:cNvPr id="0" name=""/>
        <dsp:cNvSpPr/>
      </dsp:nvSpPr>
      <dsp:spPr>
        <a:xfrm>
          <a:off x="1828800" y="2397761"/>
          <a:ext cx="4267200" cy="1097278"/>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cs-CZ" sz="2900" b="1" kern="1200" dirty="0" smtClean="0"/>
            <a:t>ekvivalenty</a:t>
          </a:r>
          <a:endParaRPr lang="cs-CZ" sz="2900" b="1" kern="1200" dirty="0"/>
        </a:p>
      </dsp:txBody>
      <dsp:txXfrm>
        <a:off x="1828800" y="2397761"/>
        <a:ext cx="2133600" cy="1097278"/>
      </dsp:txXfrm>
    </dsp:sp>
    <dsp:sp modelId="{7B2B7D16-E0E1-4E6F-8BF2-003B2F8FADD3}">
      <dsp:nvSpPr>
        <dsp:cNvPr id="0" name=""/>
        <dsp:cNvSpPr/>
      </dsp:nvSpPr>
      <dsp:spPr>
        <a:xfrm>
          <a:off x="3962400" y="203199"/>
          <a:ext cx="2133600" cy="1097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cs-CZ" sz="2000" b="1" kern="1200" dirty="0" smtClean="0">
              <a:solidFill>
                <a:srgbClr val="FF0000"/>
              </a:solidFill>
            </a:rPr>
            <a:t>subjekt + predikát</a:t>
          </a:r>
          <a:endParaRPr lang="cs-CZ" sz="2000" b="1" kern="1200" dirty="0">
            <a:solidFill>
              <a:srgbClr val="FF0000"/>
            </a:solidFill>
          </a:endParaRPr>
        </a:p>
        <a:p>
          <a:pPr marL="228600" lvl="1" indent="-228600" algn="l" defTabSz="889000">
            <a:lnSpc>
              <a:spcPct val="90000"/>
            </a:lnSpc>
            <a:spcBef>
              <a:spcPct val="0"/>
            </a:spcBef>
            <a:spcAft>
              <a:spcPct val="15000"/>
            </a:spcAft>
            <a:buChar char="••"/>
          </a:pPr>
          <a:r>
            <a:rPr lang="cs-CZ" sz="2000" b="1" kern="1200" dirty="0" smtClean="0"/>
            <a:t>Petr ráno zaspal.</a:t>
          </a:r>
          <a:endParaRPr lang="cs-CZ" sz="2000" b="1" kern="1200" dirty="0"/>
        </a:p>
      </dsp:txBody>
      <dsp:txXfrm>
        <a:off x="3962400" y="203199"/>
        <a:ext cx="2133600" cy="1097282"/>
      </dsp:txXfrm>
    </dsp:sp>
    <dsp:sp modelId="{E9BC16E3-E1CA-4452-A4CD-044B2155BB51}">
      <dsp:nvSpPr>
        <dsp:cNvPr id="0" name=""/>
        <dsp:cNvSpPr/>
      </dsp:nvSpPr>
      <dsp:spPr>
        <a:xfrm>
          <a:off x="3962400" y="1300482"/>
          <a:ext cx="2133600" cy="1097278"/>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cs-CZ" sz="2000" b="1" kern="1200" dirty="0" smtClean="0">
              <a:solidFill>
                <a:srgbClr val="FF0000"/>
              </a:solidFill>
            </a:rPr>
            <a:t>predikát</a:t>
          </a:r>
          <a:endParaRPr lang="cs-CZ" sz="2000" b="1" kern="1200" dirty="0">
            <a:solidFill>
              <a:srgbClr val="FF0000"/>
            </a:solidFill>
          </a:endParaRPr>
        </a:p>
        <a:p>
          <a:pPr marL="228600" lvl="1" indent="-228600" algn="l" defTabSz="889000">
            <a:lnSpc>
              <a:spcPct val="90000"/>
            </a:lnSpc>
            <a:spcBef>
              <a:spcPct val="0"/>
            </a:spcBef>
            <a:spcAft>
              <a:spcPct val="15000"/>
            </a:spcAft>
            <a:buChar char="••"/>
          </a:pPr>
          <a:r>
            <a:rPr lang="cs-CZ" sz="2000" b="1" kern="1200" dirty="0" smtClean="0"/>
            <a:t>Prší. Škrábe mě v krku. Stýská se mi.</a:t>
          </a:r>
          <a:endParaRPr lang="cs-CZ" sz="2000" b="1" kern="1200" dirty="0"/>
        </a:p>
      </dsp:txBody>
      <dsp:txXfrm>
        <a:off x="3962400" y="1300482"/>
        <a:ext cx="2133600" cy="1097278"/>
      </dsp:txXfrm>
    </dsp:sp>
    <dsp:sp modelId="{B8398F43-3D96-4189-B0B4-BDDBCD7D173B}">
      <dsp:nvSpPr>
        <dsp:cNvPr id="0" name=""/>
        <dsp:cNvSpPr/>
      </dsp:nvSpPr>
      <dsp:spPr>
        <a:xfrm>
          <a:off x="3962400" y="2397761"/>
          <a:ext cx="2133600" cy="1097278"/>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cs-CZ" sz="2000" b="1" kern="1200" dirty="0" smtClean="0">
              <a:solidFill>
                <a:srgbClr val="FF0000"/>
              </a:solidFill>
            </a:rPr>
            <a:t>bez ZSD</a:t>
          </a:r>
          <a:endParaRPr lang="cs-CZ" sz="2000" b="1" kern="1200" dirty="0">
            <a:solidFill>
              <a:srgbClr val="FF0000"/>
            </a:solidFill>
          </a:endParaRPr>
        </a:p>
        <a:p>
          <a:pPr marL="228600" lvl="1" indent="-228600" algn="l" defTabSz="889000">
            <a:lnSpc>
              <a:spcPct val="90000"/>
            </a:lnSpc>
            <a:spcBef>
              <a:spcPct val="0"/>
            </a:spcBef>
            <a:spcAft>
              <a:spcPct val="15000"/>
            </a:spcAft>
            <a:buChar char="••"/>
          </a:pPr>
          <a:r>
            <a:rPr lang="cs-CZ" sz="2000" b="1" kern="1200" dirty="0" smtClean="0">
              <a:solidFill>
                <a:schemeClr val="tx1"/>
              </a:solidFill>
            </a:rPr>
            <a:t>Velmi pěkné. Nekrmit zvířata.</a:t>
          </a:r>
          <a:endParaRPr lang="cs-CZ" sz="2000" b="1" kern="1200" dirty="0">
            <a:solidFill>
              <a:schemeClr val="tx1"/>
            </a:solidFill>
          </a:endParaRPr>
        </a:p>
      </dsp:txBody>
      <dsp:txXfrm>
        <a:off x="3962400" y="2397761"/>
        <a:ext cx="2133600" cy="10972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B35DD7AD-D036-49DC-B144-AC6C18C06E1C}" type="datetimeFigureOut">
              <a:rPr lang="cs-CZ" smtClean="0"/>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B35DD7AD-D036-49DC-B144-AC6C18C06E1C}" type="datetimeFigureOut">
              <a:rPr lang="cs-CZ" smtClean="0"/>
              <a:t>26.5.2013</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B35DD7AD-D036-49DC-B144-AC6C18C06E1C}" type="datetimeFigureOut">
              <a:rPr lang="cs-CZ" smtClean="0"/>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35DD7AD-D036-49DC-B144-AC6C18C06E1C}" type="datetimeFigureOut">
              <a:rPr lang="cs-CZ" smtClean="0"/>
              <a:t>26.5.2013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35DD7AD-D036-49DC-B144-AC6C18C06E1C}" type="datetimeFigureOut">
              <a:rPr lang="cs-CZ" smtClean="0"/>
              <a:t>26.5.2013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5DD7AD-D036-49DC-B144-AC6C18C06E1C}" type="datetimeFigureOut">
              <a:rPr lang="cs-CZ" smtClean="0"/>
              <a:t>26.5.2013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35DD7AD-D036-49DC-B144-AC6C18C06E1C}" type="datetimeFigureOut">
              <a:rPr lang="cs-CZ" smtClean="0"/>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B35DD7AD-D036-49DC-B144-AC6C18C06E1C}" type="datetimeFigureOut">
              <a:rPr lang="cs-CZ" smtClean="0"/>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B35DD7AD-D036-49DC-B144-AC6C18C06E1C}" type="datetimeFigureOut">
              <a:rPr lang="cs-CZ" smtClean="0"/>
              <a:t>26.5.2013</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B505A6FA-73D5-445B-953D-EFF93C22E1EC}"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a:t>
            </a:r>
            <a:r>
              <a:rPr lang="cs-CZ" b="1" dirty="0" smtClean="0"/>
              <a:t>ČESKÝ JAZYK </a:t>
            </a:r>
          </a:p>
          <a:p>
            <a:r>
              <a:rPr lang="cs-CZ" dirty="0" smtClean="0"/>
              <a:t>ROČNÍK: </a:t>
            </a:r>
            <a:r>
              <a:rPr lang="cs-CZ" b="1" dirty="0"/>
              <a:t>7</a:t>
            </a:r>
            <a:r>
              <a:rPr lang="cs-CZ" b="1" dirty="0" smtClean="0"/>
              <a:t>. ROČNÍK</a:t>
            </a:r>
          </a:p>
          <a:p>
            <a:r>
              <a:rPr lang="cs-CZ" dirty="0" smtClean="0"/>
              <a:t>TÉMA: </a:t>
            </a:r>
            <a:r>
              <a:rPr lang="cs-CZ" b="1" dirty="0" smtClean="0"/>
              <a:t>SYNTAX I.</a:t>
            </a:r>
          </a:p>
          <a:p>
            <a:r>
              <a:rPr lang="cs-CZ" dirty="0" smtClean="0"/>
              <a:t>AUTOR: </a:t>
            </a:r>
            <a:r>
              <a:rPr lang="cs-CZ" b="1" dirty="0" smtClean="0"/>
              <a:t>Mgr. Kateřina Mládková</a:t>
            </a:r>
          </a:p>
          <a:p>
            <a:r>
              <a:rPr lang="cs-CZ" dirty="0" smtClean="0"/>
              <a:t>DATUM VYTVOŘENÍ: </a:t>
            </a:r>
            <a:r>
              <a:rPr lang="cs-CZ" b="1" dirty="0" smtClean="0"/>
              <a:t>16. 8. 2012 </a:t>
            </a:r>
          </a:p>
          <a:p>
            <a:endParaRPr lang="cs-CZ" dirty="0" smtClean="0"/>
          </a:p>
          <a:p>
            <a:endParaRPr lang="cs-CZ" dirty="0" smtClean="0"/>
          </a:p>
          <a:p>
            <a:pPr algn="ctr"/>
            <a:r>
              <a:rPr lang="cs-CZ" sz="2800" b="1" dirty="0" smtClean="0">
                <a:solidFill>
                  <a:srgbClr val="C00000"/>
                </a:solidFill>
              </a:rPr>
              <a:t>VY_32_INOVACE_41_KM</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2132856"/>
            <a:ext cx="4788024" cy="2738735"/>
          </a:xfrm>
        </p:spPr>
        <p:txBody>
          <a:bodyPr>
            <a:normAutofit fontScale="90000"/>
          </a:bodyPr>
          <a:lstStyle/>
          <a:p>
            <a:r>
              <a:rPr lang="cs-CZ" sz="2800" dirty="0" smtClean="0"/>
              <a:t/>
            </a:r>
            <a:br>
              <a:rPr lang="cs-CZ" sz="2800" dirty="0" smtClean="0"/>
            </a:br>
            <a:r>
              <a:rPr lang="cs-CZ" sz="2200" dirty="0" smtClean="0">
                <a:solidFill>
                  <a:schemeClr val="tx1"/>
                </a:solidFill>
              </a:rPr>
              <a:t>Anotace:</a:t>
            </a:r>
            <a:br>
              <a:rPr lang="cs-CZ" sz="2200" dirty="0" smtClean="0">
                <a:solidFill>
                  <a:schemeClr val="tx1"/>
                </a:solidFill>
              </a:rPr>
            </a:br>
            <a:r>
              <a:rPr lang="cs-CZ" sz="2200" dirty="0" smtClean="0">
                <a:solidFill>
                  <a:schemeClr val="tx1"/>
                </a:solidFill>
              </a:rPr>
              <a:t>Cílová skupina: 7. ročník</a:t>
            </a:r>
            <a:br>
              <a:rPr lang="cs-CZ" sz="2200" dirty="0" smtClean="0">
                <a:solidFill>
                  <a:schemeClr val="tx1"/>
                </a:solidFill>
              </a:rPr>
            </a:br>
            <a:r>
              <a:rPr lang="cs-CZ" sz="2200" dirty="0" smtClean="0">
                <a:solidFill>
                  <a:schemeClr val="tx1"/>
                </a:solidFill>
              </a:rPr>
              <a:t>Téma: Syntax I.</a:t>
            </a:r>
            <a:br>
              <a:rPr lang="cs-CZ" sz="2200" dirty="0" smtClean="0">
                <a:solidFill>
                  <a:schemeClr val="tx1"/>
                </a:solidFill>
              </a:rPr>
            </a:br>
            <a:r>
              <a:rPr lang="cs-CZ" sz="2200" dirty="0" smtClean="0">
                <a:solidFill>
                  <a:schemeClr val="tx1"/>
                </a:solidFill>
              </a:rPr>
              <a:t>Cíl: Tvoření vět. Druhy vět.</a:t>
            </a:r>
            <a:br>
              <a:rPr lang="cs-CZ" sz="2200" dirty="0" smtClean="0">
                <a:solidFill>
                  <a:schemeClr val="tx1"/>
                </a:solidFill>
              </a:rPr>
            </a:br>
            <a:r>
              <a:rPr lang="cs-CZ" sz="2200" dirty="0" smtClean="0">
                <a:solidFill>
                  <a:schemeClr val="tx1"/>
                </a:solidFill>
              </a:rPr>
              <a:t>Pomůcky: psací potřeby, pracovní listy</a:t>
            </a:r>
            <a:br>
              <a:rPr lang="cs-CZ" sz="2200" dirty="0" smtClean="0">
                <a:solidFill>
                  <a:schemeClr val="tx1"/>
                </a:solidFill>
              </a:rPr>
            </a:br>
            <a:r>
              <a:rPr lang="cs-CZ" sz="2200" dirty="0" smtClean="0">
                <a:solidFill>
                  <a:schemeClr val="tx1"/>
                </a:solidFill>
              </a:rPr>
              <a:t>Pilotáž: Samostatná práce žáků, činnostní učení. Opíráme se o poznatky valenční syntaxe. Žáci by měli pochopit funkci určitého slovesného tvaru jakožto základu věty. </a:t>
            </a:r>
            <a:endParaRPr lang="cs-CZ" sz="2200" dirty="0">
              <a:solidFill>
                <a:schemeClr val="tx1"/>
              </a:solidFill>
            </a:endParaRPr>
          </a:p>
        </p:txBody>
      </p:sp>
    </p:spTree>
    <p:extLst>
      <p:ext uri="{BB962C8B-B14F-4D97-AF65-F5344CB8AC3E}">
        <p14:creationId xmlns:p14="http://schemas.microsoft.com/office/powerpoint/2010/main" val="15040811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251520" y="4729708"/>
            <a:ext cx="8593832" cy="1143000"/>
          </a:xfrm>
        </p:spPr>
        <p:style>
          <a:lnRef idx="1">
            <a:schemeClr val="accent1"/>
          </a:lnRef>
          <a:fillRef idx="2">
            <a:schemeClr val="accent1"/>
          </a:fillRef>
          <a:effectRef idx="1">
            <a:schemeClr val="accent1"/>
          </a:effectRef>
          <a:fontRef idx="minor">
            <a:schemeClr val="dk1"/>
          </a:fontRef>
        </p:style>
        <p:txBody>
          <a:bodyPr>
            <a:normAutofit fontScale="90000"/>
          </a:bodyPr>
          <a:lstStyle/>
          <a:p>
            <a:r>
              <a:rPr lang="cs-CZ" dirty="0" smtClean="0"/>
              <a:t>            Věty podle postoje mluvčího</a:t>
            </a:r>
            <a:br>
              <a:rPr lang="cs-CZ" dirty="0" smtClean="0"/>
            </a:br>
            <a:r>
              <a:rPr lang="cs-CZ" dirty="0" smtClean="0"/>
              <a:t>                 oznamovací, tázací</a:t>
            </a:r>
            <a:endParaRPr lang="cs-CZ" dirty="0"/>
          </a:p>
        </p:txBody>
      </p:sp>
      <p:graphicFrame>
        <p:nvGraphicFramePr>
          <p:cNvPr id="9" name="Diagram 8"/>
          <p:cNvGraphicFramePr/>
          <p:nvPr>
            <p:extLst>
              <p:ext uri="{D42A27DB-BD31-4B8C-83A1-F6EECF244321}">
                <p14:modId xmlns:p14="http://schemas.microsoft.com/office/powerpoint/2010/main" val="1773321526"/>
              </p:ext>
            </p:extLst>
          </p:nvPr>
        </p:nvGraphicFramePr>
        <p:xfrm>
          <a:off x="1475656" y="18864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Veselý obličej 9"/>
          <p:cNvSpPr/>
          <p:nvPr/>
        </p:nvSpPr>
        <p:spPr>
          <a:xfrm>
            <a:off x="7691180" y="4844008"/>
            <a:ext cx="914400" cy="9144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36798007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95536" y="4653136"/>
            <a:ext cx="8305800" cy="1143000"/>
          </a:xfrm>
        </p:spPr>
        <p:style>
          <a:lnRef idx="2">
            <a:schemeClr val="accent1"/>
          </a:lnRef>
          <a:fillRef idx="1">
            <a:schemeClr val="lt1"/>
          </a:fillRef>
          <a:effectRef idx="0">
            <a:schemeClr val="accent1"/>
          </a:effectRef>
          <a:fontRef idx="minor">
            <a:schemeClr val="dk1"/>
          </a:fontRef>
        </p:style>
        <p:txBody>
          <a:bodyPr>
            <a:normAutofit fontScale="90000"/>
          </a:bodyPr>
          <a:lstStyle/>
          <a:p>
            <a:r>
              <a:rPr lang="cs-CZ" dirty="0" smtClean="0"/>
              <a:t>          Věty podle postoje mluvčího</a:t>
            </a:r>
            <a:br>
              <a:rPr lang="cs-CZ" dirty="0" smtClean="0"/>
            </a:br>
            <a:r>
              <a:rPr lang="cs-CZ" dirty="0" smtClean="0"/>
              <a:t>           rozkazovací, přací, zvolací</a:t>
            </a:r>
            <a:endParaRPr lang="cs-CZ" dirty="0"/>
          </a:p>
        </p:txBody>
      </p:sp>
      <p:sp>
        <p:nvSpPr>
          <p:cNvPr id="4" name="Veselý obličej 3"/>
          <p:cNvSpPr/>
          <p:nvPr/>
        </p:nvSpPr>
        <p:spPr>
          <a:xfrm>
            <a:off x="7499176" y="4725144"/>
            <a:ext cx="914400" cy="9144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5" name="Diagram 4"/>
          <p:cNvGraphicFramePr/>
          <p:nvPr>
            <p:extLst>
              <p:ext uri="{D42A27DB-BD31-4B8C-83A1-F6EECF244321}">
                <p14:modId xmlns:p14="http://schemas.microsoft.com/office/powerpoint/2010/main" val="3788496594"/>
              </p:ext>
            </p:extLst>
          </p:nvPr>
        </p:nvGraphicFramePr>
        <p:xfrm>
          <a:off x="1547664" y="-72551"/>
          <a:ext cx="6096000" cy="4365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ovéPole 5"/>
          <p:cNvSpPr txBox="1"/>
          <p:nvPr/>
        </p:nvSpPr>
        <p:spPr>
          <a:xfrm>
            <a:off x="1691680" y="3805589"/>
            <a:ext cx="6163290" cy="461665"/>
          </a:xfrm>
          <a:prstGeom prst="rect">
            <a:avLst/>
          </a:prstGeom>
          <a:noFill/>
        </p:spPr>
        <p:txBody>
          <a:bodyPr wrap="none" rtlCol="0">
            <a:spAutoFit/>
          </a:bodyPr>
          <a:lstStyle/>
          <a:p>
            <a:r>
              <a:rPr lang="cs-CZ" sz="2400" b="1" dirty="0" smtClean="0"/>
              <a:t>• Kdybys raději mlčela! To je dnes krásný den! </a:t>
            </a:r>
            <a:endParaRPr lang="cs-CZ" dirty="0"/>
          </a:p>
        </p:txBody>
      </p:sp>
    </p:spTree>
    <p:extLst>
      <p:ext uri="{BB962C8B-B14F-4D97-AF65-F5344CB8AC3E}">
        <p14:creationId xmlns:p14="http://schemas.microsoft.com/office/powerpoint/2010/main" val="288185232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23528" y="4674158"/>
            <a:ext cx="8305800" cy="1197680"/>
          </a:xfrm>
        </p:spPr>
        <p:style>
          <a:lnRef idx="2">
            <a:schemeClr val="accent1"/>
          </a:lnRef>
          <a:fillRef idx="1">
            <a:schemeClr val="lt1"/>
          </a:fillRef>
          <a:effectRef idx="0">
            <a:schemeClr val="accent1"/>
          </a:effectRef>
          <a:fontRef idx="minor">
            <a:schemeClr val="dk1"/>
          </a:fontRef>
        </p:style>
        <p:txBody>
          <a:bodyPr/>
          <a:lstStyle/>
          <a:p>
            <a:r>
              <a:rPr lang="cs-CZ" dirty="0" smtClean="0"/>
              <a:t>          Věty kladné a záporné</a:t>
            </a:r>
            <a:endParaRPr lang="cs-CZ" dirty="0"/>
          </a:p>
        </p:txBody>
      </p:sp>
      <p:sp>
        <p:nvSpPr>
          <p:cNvPr id="4" name="Veselý obličej 3"/>
          <p:cNvSpPr/>
          <p:nvPr/>
        </p:nvSpPr>
        <p:spPr>
          <a:xfrm>
            <a:off x="7293621" y="4869160"/>
            <a:ext cx="914400" cy="9144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12" name="Diagram 11"/>
          <p:cNvGraphicFramePr/>
          <p:nvPr>
            <p:extLst>
              <p:ext uri="{D42A27DB-BD31-4B8C-83A1-F6EECF244321}">
                <p14:modId xmlns:p14="http://schemas.microsoft.com/office/powerpoint/2010/main" val="2902801342"/>
              </p:ext>
            </p:extLst>
          </p:nvPr>
        </p:nvGraphicFramePr>
        <p:xfrm>
          <a:off x="179512" y="11663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Šipka doprava 12"/>
          <p:cNvSpPr/>
          <p:nvPr/>
        </p:nvSpPr>
        <p:spPr>
          <a:xfrm>
            <a:off x="5775834" y="1340768"/>
            <a:ext cx="2346560" cy="1708768"/>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000" b="1" dirty="0" smtClean="0"/>
              <a:t>Zápor větný: </a:t>
            </a:r>
            <a:r>
              <a:rPr lang="cs-CZ" b="1" dirty="0" smtClean="0">
                <a:solidFill>
                  <a:srgbClr val="FF0000"/>
                </a:solidFill>
              </a:rPr>
              <a:t>Nemám hlad.</a:t>
            </a:r>
            <a:endParaRPr lang="cs-CZ" b="1" dirty="0">
              <a:solidFill>
                <a:srgbClr val="FF0000"/>
              </a:solidFill>
            </a:endParaRPr>
          </a:p>
        </p:txBody>
      </p:sp>
      <p:sp>
        <p:nvSpPr>
          <p:cNvPr id="14" name="Šipka doprava 13"/>
          <p:cNvSpPr/>
          <p:nvPr/>
        </p:nvSpPr>
        <p:spPr>
          <a:xfrm>
            <a:off x="6300191" y="2492896"/>
            <a:ext cx="2592289" cy="1872208"/>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2000" b="1" dirty="0" smtClean="0"/>
              <a:t>Zápor členský:</a:t>
            </a:r>
          </a:p>
          <a:p>
            <a:pPr algn="ctr"/>
            <a:r>
              <a:rPr lang="cs-CZ" sz="2000" b="1" dirty="0" smtClean="0">
                <a:solidFill>
                  <a:srgbClr val="FF0000"/>
                </a:solidFill>
              </a:rPr>
              <a:t>Ne všichni to pochopili.</a:t>
            </a:r>
            <a:endParaRPr lang="cs-CZ" sz="2000" b="1" dirty="0">
              <a:solidFill>
                <a:srgbClr val="FF0000"/>
              </a:solidFill>
            </a:endParaRPr>
          </a:p>
        </p:txBody>
      </p:sp>
      <p:sp>
        <p:nvSpPr>
          <p:cNvPr id="15" name="Šipka doleva 14"/>
          <p:cNvSpPr/>
          <p:nvPr/>
        </p:nvSpPr>
        <p:spPr>
          <a:xfrm>
            <a:off x="5775834" y="-99392"/>
            <a:ext cx="2684598" cy="1584176"/>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2000" b="1" dirty="0" smtClean="0"/>
              <a:t>Slovní zápor </a:t>
            </a:r>
            <a:r>
              <a:rPr lang="cs-CZ" b="1" dirty="0" smtClean="0"/>
              <a:t>– kladný význam:</a:t>
            </a:r>
          </a:p>
          <a:p>
            <a:pPr algn="ctr"/>
            <a:r>
              <a:rPr lang="cs-CZ" sz="2000" b="1" dirty="0" smtClean="0">
                <a:solidFill>
                  <a:srgbClr val="FF0000"/>
                </a:solidFill>
              </a:rPr>
              <a:t>To není nemožné</a:t>
            </a:r>
            <a:r>
              <a:rPr lang="cs-CZ" b="1" dirty="0" smtClean="0">
                <a:solidFill>
                  <a:srgbClr val="FF0000"/>
                </a:solidFill>
              </a:rPr>
              <a:t>.</a:t>
            </a:r>
            <a:endParaRPr lang="cs-CZ" b="1" dirty="0">
              <a:solidFill>
                <a:srgbClr val="FF0000"/>
              </a:solidFill>
            </a:endParaRPr>
          </a:p>
        </p:txBody>
      </p:sp>
    </p:spTree>
    <p:extLst>
      <p:ext uri="{BB962C8B-B14F-4D97-AF65-F5344CB8AC3E}">
        <p14:creationId xmlns:p14="http://schemas.microsoft.com/office/powerpoint/2010/main" val="39713169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down)">
                                      <p:cBhvr>
                                        <p:cTn id="25" dur="580">
                                          <p:stCondLst>
                                            <p:cond delay="0"/>
                                          </p:stCondLst>
                                        </p:cTn>
                                        <p:tgtEl>
                                          <p:spTgt spid="14"/>
                                        </p:tgtEl>
                                      </p:cBhvr>
                                    </p:animEffect>
                                    <p:anim calcmode="lin" valueType="num">
                                      <p:cBhvr>
                                        <p:cTn id="26"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1" dur="26">
                                          <p:stCondLst>
                                            <p:cond delay="650"/>
                                          </p:stCondLst>
                                        </p:cTn>
                                        <p:tgtEl>
                                          <p:spTgt spid="14"/>
                                        </p:tgtEl>
                                      </p:cBhvr>
                                      <p:to x="100000" y="60000"/>
                                    </p:animScale>
                                    <p:animScale>
                                      <p:cBhvr>
                                        <p:cTn id="32" dur="166" decel="50000">
                                          <p:stCondLst>
                                            <p:cond delay="676"/>
                                          </p:stCondLst>
                                        </p:cTn>
                                        <p:tgtEl>
                                          <p:spTgt spid="14"/>
                                        </p:tgtEl>
                                      </p:cBhvr>
                                      <p:to x="100000" y="100000"/>
                                    </p:animScale>
                                    <p:animScale>
                                      <p:cBhvr>
                                        <p:cTn id="33" dur="26">
                                          <p:stCondLst>
                                            <p:cond delay="1312"/>
                                          </p:stCondLst>
                                        </p:cTn>
                                        <p:tgtEl>
                                          <p:spTgt spid="14"/>
                                        </p:tgtEl>
                                      </p:cBhvr>
                                      <p:to x="100000" y="80000"/>
                                    </p:animScale>
                                    <p:animScale>
                                      <p:cBhvr>
                                        <p:cTn id="34" dur="166" decel="50000">
                                          <p:stCondLst>
                                            <p:cond delay="1338"/>
                                          </p:stCondLst>
                                        </p:cTn>
                                        <p:tgtEl>
                                          <p:spTgt spid="14"/>
                                        </p:tgtEl>
                                      </p:cBhvr>
                                      <p:to x="100000" y="100000"/>
                                    </p:animScale>
                                    <p:animScale>
                                      <p:cBhvr>
                                        <p:cTn id="35" dur="26">
                                          <p:stCondLst>
                                            <p:cond delay="1642"/>
                                          </p:stCondLst>
                                        </p:cTn>
                                        <p:tgtEl>
                                          <p:spTgt spid="14"/>
                                        </p:tgtEl>
                                      </p:cBhvr>
                                      <p:to x="100000" y="90000"/>
                                    </p:animScale>
                                    <p:animScale>
                                      <p:cBhvr>
                                        <p:cTn id="36" dur="166" decel="50000">
                                          <p:stCondLst>
                                            <p:cond delay="1668"/>
                                          </p:stCondLst>
                                        </p:cTn>
                                        <p:tgtEl>
                                          <p:spTgt spid="14"/>
                                        </p:tgtEl>
                                      </p:cBhvr>
                                      <p:to x="100000" y="100000"/>
                                    </p:animScale>
                                    <p:animScale>
                                      <p:cBhvr>
                                        <p:cTn id="37" dur="26">
                                          <p:stCondLst>
                                            <p:cond delay="1808"/>
                                          </p:stCondLst>
                                        </p:cTn>
                                        <p:tgtEl>
                                          <p:spTgt spid="14"/>
                                        </p:tgtEl>
                                      </p:cBhvr>
                                      <p:to x="100000" y="95000"/>
                                    </p:animScale>
                                    <p:animScale>
                                      <p:cBhvr>
                                        <p:cTn id="38" dur="166" decel="50000">
                                          <p:stCondLst>
                                            <p:cond delay="1834"/>
                                          </p:stCondLst>
                                        </p:cTn>
                                        <p:tgtEl>
                                          <p:spTgt spid="1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p:cTn id="43" dur="500" fill="hold"/>
                                        <p:tgtEl>
                                          <p:spTgt spid="15"/>
                                        </p:tgtEl>
                                        <p:attrNameLst>
                                          <p:attrName>ppt_w</p:attrName>
                                        </p:attrNameLst>
                                      </p:cBhvr>
                                      <p:tavLst>
                                        <p:tav tm="0">
                                          <p:val>
                                            <p:fltVal val="0"/>
                                          </p:val>
                                        </p:tav>
                                        <p:tav tm="100000">
                                          <p:val>
                                            <p:strVal val="#ppt_w"/>
                                          </p:val>
                                        </p:tav>
                                      </p:tavLst>
                                    </p:anim>
                                    <p:anim calcmode="lin" valueType="num">
                                      <p:cBhvr>
                                        <p:cTn id="44" dur="500" fill="hold"/>
                                        <p:tgtEl>
                                          <p:spTgt spid="15"/>
                                        </p:tgtEl>
                                        <p:attrNameLst>
                                          <p:attrName>ppt_h</p:attrName>
                                        </p:attrNameLst>
                                      </p:cBhvr>
                                      <p:tavLst>
                                        <p:tav tm="0">
                                          <p:val>
                                            <p:fltVal val="0"/>
                                          </p:val>
                                        </p:tav>
                                        <p:tav tm="100000">
                                          <p:val>
                                            <p:strVal val="#ppt_h"/>
                                          </p:val>
                                        </p:tav>
                                      </p:tavLst>
                                    </p:anim>
                                    <p:animEffect transition="in" filter="fade">
                                      <p:cBhvr>
                                        <p:cTn id="4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6000" dirty="0" smtClean="0">
                <a:solidFill>
                  <a:srgbClr val="002060"/>
                </a:solidFill>
              </a:rPr>
              <a:t>  Pracovní list    1</a:t>
            </a:r>
            <a:endParaRPr lang="cs-CZ" sz="6000" dirty="0">
              <a:solidFill>
                <a:srgbClr val="002060"/>
              </a:solidFill>
            </a:endParaRPr>
          </a:p>
        </p:txBody>
      </p:sp>
      <p:sp>
        <p:nvSpPr>
          <p:cNvPr id="5" name="Zástupný symbol pro obsah 4"/>
          <p:cNvSpPr>
            <a:spLocks noGrp="1"/>
          </p:cNvSpPr>
          <p:nvPr>
            <p:ph idx="1"/>
          </p:nvPr>
        </p:nvSpPr>
        <p:spPr/>
        <p:txBody>
          <a:bodyPr>
            <a:normAutofit fontScale="92500" lnSpcReduction="20000"/>
          </a:bodyPr>
          <a:lstStyle/>
          <a:p>
            <a:r>
              <a:rPr lang="cs-CZ" sz="3000" b="1" dirty="0" smtClean="0">
                <a:solidFill>
                  <a:srgbClr val="FF0000"/>
                </a:solidFill>
              </a:rPr>
              <a:t>Určete druhy vět podle postoje mluvčího. Doplňte interpunkční znaménka:</a:t>
            </a:r>
          </a:p>
          <a:p>
            <a:pPr marL="0" indent="0">
              <a:buNone/>
            </a:pPr>
            <a:r>
              <a:rPr lang="cs-CZ" sz="3500" b="1" dirty="0" smtClean="0">
                <a:latin typeface="Comic Sans MS" pitchFamily="66" charset="0"/>
              </a:rPr>
              <a:t>Zítra budu zkoušená z dějepisu_ Co mám dělat_  Kdyby tak učitelka onemocněla_ To by bylo velmi skvělé_ Ze zkoušení jsem dostala pětku_ Jak se to jen mohlo stát_ Kdybych se jen včera více učila_ Mohlo to dopadnout lépe_ Kéž bych alespoň z písemky dostala dobrou známku_ Ať to dobře dopadne_</a:t>
            </a:r>
            <a:endParaRPr lang="cs-CZ" sz="3500" b="1" dirty="0">
              <a:latin typeface="Comic Sans MS" pitchFamily="66" charset="0"/>
            </a:endParaRPr>
          </a:p>
        </p:txBody>
      </p:sp>
      <p:pic>
        <p:nvPicPr>
          <p:cNvPr id="1026" name="Picture 2" descr="C:\Users\ZS SLOVAN\AppData\Local\Microsoft\Windows\Temporary Internet Files\Content.IE5\DWTMH9JE\MC90043526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00" y="188640"/>
            <a:ext cx="1860550" cy="127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479743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6000" dirty="0" smtClean="0">
                <a:solidFill>
                  <a:srgbClr val="002060"/>
                </a:solidFill>
              </a:rPr>
              <a:t>  Pracovní list    2</a:t>
            </a:r>
            <a:endParaRPr lang="cs-CZ" sz="6000" dirty="0">
              <a:solidFill>
                <a:srgbClr val="002060"/>
              </a:solidFill>
            </a:endParaRPr>
          </a:p>
        </p:txBody>
      </p:sp>
      <p:sp>
        <p:nvSpPr>
          <p:cNvPr id="3" name="Zástupný symbol pro obsah 2"/>
          <p:cNvSpPr>
            <a:spLocks noGrp="1"/>
          </p:cNvSpPr>
          <p:nvPr>
            <p:ph idx="1"/>
          </p:nvPr>
        </p:nvSpPr>
        <p:spPr/>
        <p:txBody>
          <a:bodyPr>
            <a:normAutofit fontScale="92500" lnSpcReduction="10000"/>
          </a:bodyPr>
          <a:lstStyle/>
          <a:p>
            <a:r>
              <a:rPr lang="cs-CZ" sz="3200" b="1" dirty="0" smtClean="0">
                <a:solidFill>
                  <a:srgbClr val="FF0000"/>
                </a:solidFill>
              </a:rPr>
              <a:t>Rozlište otázky zjišťovací a doplňovací:</a:t>
            </a:r>
          </a:p>
          <a:p>
            <a:r>
              <a:rPr lang="cs-CZ" sz="3200" b="1" dirty="0" smtClean="0">
                <a:latin typeface="Comic Sans MS" pitchFamily="66" charset="0"/>
              </a:rPr>
              <a:t>Budeš mít odpoledne chvilku čas? Přijdeš k nám? Kdy k nám přijdeš? Půjdeme pak ještě ven? Kam půjdeme? Vezmeme s sebou Honzu? Ty s ním nemluvíš? Jak dlouho to už víš? Kdo to udělal? Pomůže mi někdo s nákupem? Čím chceš být? To byl tvůj nápad? Kdy se ozveš? Zeptáš se jí na to? Kam zase jdeš? Ty už máš opět hlad?</a:t>
            </a:r>
            <a:endParaRPr lang="cs-CZ" sz="3200" b="1" dirty="0">
              <a:latin typeface="Comic Sans MS" pitchFamily="66" charset="0"/>
            </a:endParaRPr>
          </a:p>
        </p:txBody>
      </p:sp>
      <p:pic>
        <p:nvPicPr>
          <p:cNvPr id="2050" name="Picture 2" descr="C:\Users\ZS SLOVAN\AppData\Local\Microsoft\Windows\Temporary Internet Files\Content.IE5\Q2TO0XTT\MC90043526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116632"/>
            <a:ext cx="1847850" cy="147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8672702"/>
      </p:ext>
    </p:extLst>
  </p:cSld>
  <p:clrMapOvr>
    <a:masterClrMapping/>
  </p:clrMapOvr>
  <mc:AlternateContent xmlns:mc="http://schemas.openxmlformats.org/markup-compatibility/2006" xmlns:p14="http://schemas.microsoft.com/office/powerpoint/2010/main">
    <mc:Choice Requires="p14">
      <p:transition spd="slow" p14:dur="1600">
        <p14:prism dir="u" isInverted="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6000" dirty="0" smtClean="0">
                <a:solidFill>
                  <a:srgbClr val="002060"/>
                </a:solidFill>
              </a:rPr>
              <a:t>  Pracovní list    3</a:t>
            </a:r>
            <a:endParaRPr lang="cs-CZ" sz="6000" dirty="0">
              <a:solidFill>
                <a:srgbClr val="002060"/>
              </a:solidFill>
            </a:endParaRPr>
          </a:p>
        </p:txBody>
      </p:sp>
      <p:sp>
        <p:nvSpPr>
          <p:cNvPr id="3" name="Zástupný symbol pro obsah 2"/>
          <p:cNvSpPr>
            <a:spLocks noGrp="1"/>
          </p:cNvSpPr>
          <p:nvPr>
            <p:ph idx="1"/>
          </p:nvPr>
        </p:nvSpPr>
        <p:spPr>
          <a:xfrm>
            <a:off x="457200" y="1600200"/>
            <a:ext cx="7874992" cy="4525963"/>
          </a:xfrm>
        </p:spPr>
        <p:txBody>
          <a:bodyPr/>
          <a:lstStyle/>
          <a:p>
            <a:r>
              <a:rPr lang="cs-CZ" sz="3600" b="1" dirty="0" smtClean="0">
                <a:solidFill>
                  <a:srgbClr val="FF0000"/>
                </a:solidFill>
              </a:rPr>
              <a:t>Věty kladné převeďte na záporné:</a:t>
            </a:r>
          </a:p>
          <a:p>
            <a:r>
              <a:rPr lang="cs-CZ" sz="3200" b="1" dirty="0" smtClean="0">
                <a:latin typeface="Comic Sans MS" pitchFamily="66" charset="0"/>
              </a:rPr>
              <a:t>Ten chlapec je docela šikovný. Na každého z nich se mohu spolehnout. Po škole běž k babičce. Přihodilo se jí něco zlého. Někdo přece musí něco vědět. Odněkud zaslechl nějaký hlas. Sedněte si do křesla. Zamkni dveře! Poslechni svou kamarádku. Uteč!</a:t>
            </a:r>
            <a:endParaRPr lang="cs-CZ" sz="3200" b="1" dirty="0">
              <a:latin typeface="Comic Sans MS" pitchFamily="66" charset="0"/>
            </a:endParaRPr>
          </a:p>
        </p:txBody>
      </p:sp>
      <p:pic>
        <p:nvPicPr>
          <p:cNvPr id="3074" name="Picture 2" descr="C:\Users\ZS SLOVAN\AppData\Local\Microsoft\Windows\Temporary Internet Files\Content.IE5\5F9O85DG\MC90043527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188640"/>
            <a:ext cx="203200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933564"/>
      </p:ext>
    </p:extLst>
  </p:cSld>
  <p:clrMapOvr>
    <a:masterClrMapping/>
  </p:clrMapOvr>
  <mc:AlternateContent xmlns:mc="http://schemas.openxmlformats.org/markup-compatibility/2006" xmlns:p14="http://schemas.microsoft.com/office/powerpoint/2010/main">
    <mc:Choice Requires="p14">
      <p:transition spd="slow" p14:dur="1600">
        <p14:prism dir="u" isInverted="1"/>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cs-CZ" dirty="0" smtClean="0"/>
              <a:t>            Věty podle členitosti</a:t>
            </a:r>
            <a:endParaRPr lang="cs-CZ" dirty="0"/>
          </a:p>
        </p:txBody>
      </p:sp>
      <p:sp>
        <p:nvSpPr>
          <p:cNvPr id="6" name="Veselý obličej 5"/>
          <p:cNvSpPr/>
          <p:nvPr/>
        </p:nvSpPr>
        <p:spPr>
          <a:xfrm>
            <a:off x="7251104" y="4653136"/>
            <a:ext cx="914400" cy="9144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7" name="Diagram 6"/>
          <p:cNvGraphicFramePr/>
          <p:nvPr>
            <p:extLst>
              <p:ext uri="{D42A27DB-BD31-4B8C-83A1-F6EECF244321}">
                <p14:modId xmlns:p14="http://schemas.microsoft.com/office/powerpoint/2010/main" val="911616099"/>
              </p:ext>
            </p:extLst>
          </p:nvPr>
        </p:nvGraphicFramePr>
        <p:xfrm>
          <a:off x="1155104" y="11663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8783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4711677"/>
            <a:ext cx="8305800" cy="1143000"/>
          </a:xfrm>
        </p:spPr>
        <p:style>
          <a:lnRef idx="2">
            <a:schemeClr val="accent1"/>
          </a:lnRef>
          <a:fillRef idx="1">
            <a:schemeClr val="lt1"/>
          </a:fillRef>
          <a:effectRef idx="0">
            <a:schemeClr val="accent1"/>
          </a:effectRef>
          <a:fontRef idx="minor">
            <a:schemeClr val="dk1"/>
          </a:fontRef>
        </p:style>
        <p:txBody>
          <a:bodyPr/>
          <a:lstStyle/>
          <a:p>
            <a:r>
              <a:rPr lang="cs-CZ" dirty="0" smtClean="0"/>
              <a:t>               Větné ekvivalenty</a:t>
            </a:r>
            <a:endParaRPr lang="cs-CZ" dirty="0"/>
          </a:p>
        </p:txBody>
      </p:sp>
      <p:sp>
        <p:nvSpPr>
          <p:cNvPr id="4" name="Veselý obličej 3"/>
          <p:cNvSpPr/>
          <p:nvPr/>
        </p:nvSpPr>
        <p:spPr>
          <a:xfrm>
            <a:off x="7176066" y="4866991"/>
            <a:ext cx="914400" cy="9144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61581" y="548680"/>
            <a:ext cx="8646598" cy="3108543"/>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2800" b="1" dirty="0" smtClean="0"/>
              <a:t>Základem je:</a:t>
            </a:r>
          </a:p>
          <a:p>
            <a:r>
              <a:rPr lang="cs-CZ" sz="2400" b="1" dirty="0" smtClean="0">
                <a:solidFill>
                  <a:srgbClr val="002060"/>
                </a:solidFill>
                <a:latin typeface="Franklin Gothic Book"/>
              </a:rPr>
              <a:t>☺</a:t>
            </a:r>
            <a:r>
              <a:rPr lang="cs-CZ" sz="2400" b="1" dirty="0" smtClean="0">
                <a:solidFill>
                  <a:srgbClr val="002060"/>
                </a:solidFill>
              </a:rPr>
              <a:t>SUBSTANTIVUM: Knihkupectví. Václavské náměstí. Vchod.  </a:t>
            </a:r>
            <a:endParaRPr lang="cs-CZ" sz="2400" b="1" dirty="0">
              <a:solidFill>
                <a:srgbClr val="002060"/>
              </a:solidFill>
            </a:endParaRPr>
          </a:p>
          <a:p>
            <a:r>
              <a:rPr lang="cs-CZ" sz="2400" b="1" dirty="0" smtClean="0">
                <a:solidFill>
                  <a:srgbClr val="002060"/>
                </a:solidFill>
              </a:rPr>
              <a:t>                               Milá babičko. Pane vrchní! Paní Malá.</a:t>
            </a:r>
          </a:p>
          <a:p>
            <a:r>
              <a:rPr lang="cs-CZ" sz="2400" b="1" dirty="0" smtClean="0">
                <a:solidFill>
                  <a:schemeClr val="accent6">
                    <a:lumMod val="50000"/>
                  </a:schemeClr>
                </a:solidFill>
                <a:latin typeface="Franklin Gothic Book"/>
              </a:rPr>
              <a:t>☺</a:t>
            </a:r>
            <a:r>
              <a:rPr lang="cs-CZ" sz="2400" b="1" dirty="0" smtClean="0">
                <a:solidFill>
                  <a:schemeClr val="accent6">
                    <a:lumMod val="50000"/>
                  </a:schemeClr>
                </a:solidFill>
              </a:rPr>
              <a:t>ADJEKTIVUM: Vynikající! Úžasné! Příliš jednoduché. Výborné.</a:t>
            </a:r>
          </a:p>
          <a:p>
            <a:r>
              <a:rPr lang="cs-CZ" sz="2400" b="1" dirty="0" smtClean="0">
                <a:solidFill>
                  <a:srgbClr val="FF0000"/>
                </a:solidFill>
                <a:latin typeface="Franklin Gothic Book"/>
              </a:rPr>
              <a:t>☺</a:t>
            </a:r>
            <a:r>
              <a:rPr lang="cs-CZ" sz="2400" b="1" dirty="0" smtClean="0">
                <a:solidFill>
                  <a:srgbClr val="FF0000"/>
                </a:solidFill>
              </a:rPr>
              <a:t>INFINITIV: Nekouřit! Neklepat! Nevyklánět se z oken! Sednout!</a:t>
            </a:r>
          </a:p>
          <a:p>
            <a:r>
              <a:rPr lang="cs-CZ" sz="2400" b="1" dirty="0" smtClean="0">
                <a:solidFill>
                  <a:srgbClr val="7030A0"/>
                </a:solidFill>
                <a:latin typeface="Franklin Gothic Book"/>
              </a:rPr>
              <a:t>☺</a:t>
            </a:r>
            <a:r>
              <a:rPr lang="cs-CZ" sz="2400" b="1" dirty="0" smtClean="0">
                <a:solidFill>
                  <a:srgbClr val="7030A0"/>
                </a:solidFill>
              </a:rPr>
              <a:t>PŘÍSLOVCE: Dobře. Hezky!. Nedostatečně. Rychle. Zcela špatně.</a:t>
            </a:r>
          </a:p>
          <a:p>
            <a:r>
              <a:rPr lang="cs-CZ" sz="2400" b="1" dirty="0" smtClean="0">
                <a:solidFill>
                  <a:schemeClr val="accent2">
                    <a:lumMod val="75000"/>
                  </a:schemeClr>
                </a:solidFill>
                <a:latin typeface="Franklin Gothic Book"/>
              </a:rPr>
              <a:t>☺</a:t>
            </a:r>
            <a:r>
              <a:rPr lang="cs-CZ" sz="2400" b="1" dirty="0" smtClean="0">
                <a:solidFill>
                  <a:schemeClr val="accent2">
                    <a:lumMod val="75000"/>
                  </a:schemeClr>
                </a:solidFill>
              </a:rPr>
              <a:t>CITOSLOVCE: Hurá. </a:t>
            </a:r>
            <a:r>
              <a:rPr lang="cs-CZ" sz="2400" b="1" dirty="0" err="1" smtClean="0">
                <a:solidFill>
                  <a:schemeClr val="accent2">
                    <a:lumMod val="75000"/>
                  </a:schemeClr>
                </a:solidFill>
              </a:rPr>
              <a:t>Crr</a:t>
            </a:r>
            <a:r>
              <a:rPr lang="cs-CZ" sz="2400" b="1" dirty="0" smtClean="0">
                <a:solidFill>
                  <a:schemeClr val="accent2">
                    <a:lumMod val="75000"/>
                  </a:schemeClr>
                </a:solidFill>
              </a:rPr>
              <a:t>. Běda! Ach! Hola!</a:t>
            </a:r>
          </a:p>
          <a:p>
            <a:r>
              <a:rPr lang="cs-CZ" sz="2400" b="1" dirty="0" smtClean="0">
                <a:solidFill>
                  <a:schemeClr val="accent3">
                    <a:lumMod val="75000"/>
                  </a:schemeClr>
                </a:solidFill>
                <a:latin typeface="Franklin Gothic Book"/>
              </a:rPr>
              <a:t>☺</a:t>
            </a:r>
            <a:r>
              <a:rPr lang="cs-CZ" sz="2400" b="1" dirty="0" smtClean="0">
                <a:solidFill>
                  <a:schemeClr val="accent3">
                    <a:lumMod val="75000"/>
                  </a:schemeClr>
                </a:solidFill>
              </a:rPr>
              <a:t>ČÁSTICE: Ano. Ne. Zajisté. Kéž by.</a:t>
            </a:r>
            <a:endParaRPr lang="cs-CZ" sz="2400" b="1" dirty="0">
              <a:solidFill>
                <a:schemeClr val="accent3">
                  <a:lumMod val="75000"/>
                </a:schemeClr>
              </a:solidFill>
            </a:endParaRPr>
          </a:p>
        </p:txBody>
      </p:sp>
    </p:spTree>
    <p:extLst>
      <p:ext uri="{BB962C8B-B14F-4D97-AF65-F5344CB8AC3E}">
        <p14:creationId xmlns:p14="http://schemas.microsoft.com/office/powerpoint/2010/main" val="30481181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6000" dirty="0" smtClean="0">
                <a:solidFill>
                  <a:srgbClr val="002060"/>
                </a:solidFill>
              </a:rPr>
              <a:t>  Pracovní list    4</a:t>
            </a:r>
            <a:endParaRPr lang="cs-CZ" sz="6000" dirty="0">
              <a:solidFill>
                <a:srgbClr val="002060"/>
              </a:solidFill>
            </a:endParaRPr>
          </a:p>
        </p:txBody>
      </p:sp>
      <p:sp>
        <p:nvSpPr>
          <p:cNvPr id="5" name="Zástupný symbol pro obsah 4"/>
          <p:cNvSpPr>
            <a:spLocks noGrp="1"/>
          </p:cNvSpPr>
          <p:nvPr>
            <p:ph sz="half" idx="1"/>
          </p:nvPr>
        </p:nvSpPr>
        <p:spPr/>
        <p:style>
          <a:lnRef idx="1">
            <a:schemeClr val="accent2"/>
          </a:lnRef>
          <a:fillRef idx="2">
            <a:schemeClr val="accent2"/>
          </a:fillRef>
          <a:effectRef idx="1">
            <a:schemeClr val="accent2"/>
          </a:effectRef>
          <a:fontRef idx="minor">
            <a:schemeClr val="dk1"/>
          </a:fontRef>
        </p:style>
        <p:txBody>
          <a:bodyPr>
            <a:normAutofit fontScale="77500" lnSpcReduction="20000"/>
          </a:bodyPr>
          <a:lstStyle/>
          <a:p>
            <a:r>
              <a:rPr lang="cs-CZ" dirty="0" smtClean="0">
                <a:solidFill>
                  <a:srgbClr val="FF0000"/>
                </a:solidFill>
              </a:rPr>
              <a:t>Určete věty jednočlenné, dvojčlenné a větné ekvivalenty:</a:t>
            </a:r>
          </a:p>
          <a:p>
            <a:r>
              <a:rPr lang="cs-CZ" sz="3100" dirty="0" smtClean="0"/>
              <a:t>O tom se jim ani nesnilo. S touto možností se předem nepočítalo. Fouká tam studený vítr. Venku už fouká ze strnišť. Po deštích nateklo lidem do sklepa. Po dešti nám tekla do sklepa voda. Nenapovídejte! Neopisovat! Píše se mi špatně. Tato zpráva se mi píše dobře. Nepíše špatně. Pište! Dopsat! Pozor! Všichni pomalu dopíšeme.</a:t>
            </a:r>
            <a:endParaRPr lang="cs-CZ" sz="3100" dirty="0"/>
          </a:p>
        </p:txBody>
      </p:sp>
      <p:sp>
        <p:nvSpPr>
          <p:cNvPr id="6" name="Zástupný symbol pro obsah 5"/>
          <p:cNvSpPr>
            <a:spLocks noGrp="1"/>
          </p:cNvSpPr>
          <p:nvPr>
            <p:ph sz="half" idx="2"/>
          </p:nvPr>
        </p:nvSpPr>
        <p:spPr/>
        <p:style>
          <a:lnRef idx="1">
            <a:schemeClr val="accent1"/>
          </a:lnRef>
          <a:fillRef idx="2">
            <a:schemeClr val="accent1"/>
          </a:fillRef>
          <a:effectRef idx="1">
            <a:schemeClr val="accent1"/>
          </a:effectRef>
          <a:fontRef idx="minor">
            <a:schemeClr val="dk1"/>
          </a:fontRef>
        </p:style>
        <p:txBody>
          <a:bodyPr>
            <a:normAutofit fontScale="77500" lnSpcReduction="20000"/>
          </a:bodyPr>
          <a:lstStyle/>
          <a:p>
            <a:r>
              <a:rPr lang="cs-CZ" sz="3100" dirty="0" smtClean="0">
                <a:solidFill>
                  <a:srgbClr val="FF0000"/>
                </a:solidFill>
              </a:rPr>
              <a:t>Věty dvojčlenné nahraďte ekvivalenty:</a:t>
            </a:r>
          </a:p>
          <a:p>
            <a:r>
              <a:rPr lang="cs-CZ" sz="3100" dirty="0" smtClean="0"/>
              <a:t>Nenapovídejte! Pomozte mi. Rozejděte se! Kdyby tak už bylo léto. Přestaňte kouřit! Posaďte se. Dáte si kávu? </a:t>
            </a:r>
          </a:p>
          <a:p>
            <a:r>
              <a:rPr lang="cs-CZ" sz="3100" dirty="0" smtClean="0">
                <a:solidFill>
                  <a:srgbClr val="FF0000"/>
                </a:solidFill>
              </a:rPr>
              <a:t>Věty dvojčlenné nahraďte jednočlennými:</a:t>
            </a:r>
          </a:p>
          <a:p>
            <a:r>
              <a:rPr lang="cs-CZ" sz="3100" dirty="0" smtClean="0"/>
              <a:t>Padal sníh. Zábly mě nohy. O  tom jsem nikdy ani nesnil. Včera uhodil blesk do naší lípy. U nás doma nekouříme. Brní mě noha. Je smutný. Necítím se dobře.</a:t>
            </a:r>
            <a:endParaRPr lang="cs-CZ" sz="3100" dirty="0"/>
          </a:p>
        </p:txBody>
      </p:sp>
      <p:pic>
        <p:nvPicPr>
          <p:cNvPr id="4098" name="Picture 2" descr="C:\Users\ZS SLOVAN\AppData\Local\Microsoft\Windows\Temporary Internet Files\Content.IE5\F9UHM5NR\MC90043529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260648"/>
            <a:ext cx="1920875" cy="1352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3479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bg/>
                                          </p:spTgt>
                                        </p:tgtEl>
                                        <p:attrNameLst>
                                          <p:attrName>style.visibility</p:attrName>
                                        </p:attrNameLst>
                                      </p:cBhvr>
                                      <p:to>
                                        <p:strVal val="visible"/>
                                      </p:to>
                                    </p:set>
                                    <p:animEffect transition="in" filter="fade">
                                      <p:cBhvr>
                                        <p:cTn id="28" dur="1000"/>
                                        <p:tgtEl>
                                          <p:spTgt spid="6">
                                            <p:bg/>
                                          </p:spTgt>
                                        </p:tgtEl>
                                      </p:cBhvr>
                                    </p:animEffect>
                                    <p:anim calcmode="lin" valueType="num">
                                      <p:cBhvr>
                                        <p:cTn id="29" dur="1000" fill="hold"/>
                                        <p:tgtEl>
                                          <p:spTgt spid="6">
                                            <p:bg/>
                                          </p:spTgt>
                                        </p:tgtEl>
                                        <p:attrNameLst>
                                          <p:attrName>ppt_x</p:attrName>
                                        </p:attrNameLst>
                                      </p:cBhvr>
                                      <p:tavLst>
                                        <p:tav tm="0">
                                          <p:val>
                                            <p:strVal val="#ppt_x"/>
                                          </p:val>
                                        </p:tav>
                                        <p:tav tm="100000">
                                          <p:val>
                                            <p:strVal val="#ppt_x"/>
                                          </p:val>
                                        </p:tav>
                                      </p:tavLst>
                                    </p:anim>
                                    <p:anim calcmode="lin" valueType="num">
                                      <p:cBhvr>
                                        <p:cTn id="30"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6000" dirty="0" smtClean="0">
                <a:solidFill>
                  <a:srgbClr val="002060"/>
                </a:solidFill>
              </a:rPr>
              <a:t>      Činnostní učení</a:t>
            </a:r>
            <a:endParaRPr lang="cs-CZ" sz="6000" dirty="0">
              <a:solidFill>
                <a:srgbClr val="002060"/>
              </a:solidFill>
            </a:endParaRPr>
          </a:p>
        </p:txBody>
      </p:sp>
      <p:pic>
        <p:nvPicPr>
          <p:cNvPr id="5123" name="Picture 3" descr="C:\Users\ZS SLOVAN\AppData\Local\Microsoft\Windows\Temporary Internet Files\Content.IE5\Q2TO0XTT\MC90043527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260648"/>
            <a:ext cx="1485900" cy="1825625"/>
          </a:xfrm>
          <a:prstGeom prst="rect">
            <a:avLst/>
          </a:prstGeom>
          <a:noFill/>
          <a:extLst>
            <a:ext uri="{909E8E84-426E-40DD-AFC4-6F175D3DCCD1}">
              <a14:hiddenFill xmlns:a14="http://schemas.microsoft.com/office/drawing/2010/main">
                <a:solidFill>
                  <a:srgbClr val="FFFFFF"/>
                </a:solidFill>
              </a14:hiddenFill>
            </a:ext>
          </a:extLst>
        </p:spPr>
      </p:pic>
      <p:sp>
        <p:nvSpPr>
          <p:cNvPr id="7" name="Zástupný symbol pro obsah 6"/>
          <p:cNvSpPr>
            <a:spLocks noGrp="1"/>
          </p:cNvSpPr>
          <p:nvPr>
            <p:ph idx="1"/>
          </p:nvPr>
        </p:nvSpPr>
        <p:spPr/>
        <p:txBody>
          <a:bodyPr>
            <a:normAutofit/>
          </a:bodyPr>
          <a:lstStyle/>
          <a:p>
            <a:pPr marL="0" indent="0">
              <a:buNone/>
            </a:pPr>
            <a:r>
              <a:rPr lang="cs-CZ" b="1" dirty="0" smtClean="0">
                <a:solidFill>
                  <a:srgbClr val="002060"/>
                </a:solidFill>
              </a:rPr>
              <a:t>Přiřaďte k obrázku věty:</a:t>
            </a:r>
          </a:p>
          <a:p>
            <a:endParaRPr lang="cs-CZ" b="1" dirty="0">
              <a:solidFill>
                <a:srgbClr val="002060"/>
              </a:solidFill>
            </a:endParaRPr>
          </a:p>
          <a:p>
            <a:endParaRPr lang="cs-CZ" b="1" dirty="0" smtClean="0">
              <a:solidFill>
                <a:srgbClr val="002060"/>
              </a:solidFill>
            </a:endParaRPr>
          </a:p>
          <a:p>
            <a:pPr marL="0" indent="0">
              <a:buNone/>
            </a:pPr>
            <a:r>
              <a:rPr lang="cs-CZ" b="1" dirty="0" smtClean="0">
                <a:solidFill>
                  <a:srgbClr val="FF0000"/>
                </a:solidFill>
              </a:rPr>
              <a:t>A)podle postoje mluvčího</a:t>
            </a:r>
          </a:p>
          <a:p>
            <a:pPr marL="0" indent="0">
              <a:buNone/>
            </a:pPr>
            <a:endParaRPr lang="cs-CZ" b="1" dirty="0" smtClean="0">
              <a:solidFill>
                <a:srgbClr val="FF0000"/>
              </a:solidFill>
            </a:endParaRPr>
          </a:p>
          <a:p>
            <a:pPr marL="0" indent="0">
              <a:buNone/>
            </a:pPr>
            <a:r>
              <a:rPr lang="cs-CZ" b="1" dirty="0" smtClean="0">
                <a:solidFill>
                  <a:srgbClr val="00B050"/>
                </a:solidFill>
              </a:rPr>
              <a:t>B) podle členitosti</a:t>
            </a:r>
            <a:endParaRPr lang="cs-CZ" b="1" dirty="0">
              <a:solidFill>
                <a:srgbClr val="00B050"/>
              </a:solidFill>
            </a:endParaRPr>
          </a:p>
        </p:txBody>
      </p:sp>
      <p:pic>
        <p:nvPicPr>
          <p:cNvPr id="5131" name="Picture 11" descr="C:\Users\ZS SLOVAN\AppData\Local\Microsoft\Windows\Temporary Internet Files\Content.IE5\O55NU5UP\MP90040162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2204864"/>
            <a:ext cx="4176464" cy="41764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571164"/>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5131"/>
                                        </p:tgtEl>
                                      </p:cBhvr>
                                    </p:animEffect>
                                    <p:animScale>
                                      <p:cBhvr>
                                        <p:cTn id="7" dur="250" autoRev="1" fill="hold"/>
                                        <p:tgtEl>
                                          <p:spTgt spid="513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228600" y="2130425"/>
            <a:ext cx="4419600" cy="2522711"/>
          </a:xfrm>
        </p:spPr>
        <p:txBody>
          <a:bodyPr>
            <a:normAutofit/>
          </a:bodyPr>
          <a:lstStyle/>
          <a:p>
            <a:r>
              <a:rPr lang="cs-CZ" sz="2400" dirty="0" smtClean="0">
                <a:solidFill>
                  <a:schemeClr val="tx1"/>
                </a:solidFill>
              </a:rPr>
              <a:t>Zdroje:</a:t>
            </a:r>
            <a:br>
              <a:rPr lang="cs-CZ" sz="2400" dirty="0" smtClean="0">
                <a:solidFill>
                  <a:schemeClr val="tx1"/>
                </a:solidFill>
              </a:rPr>
            </a:br>
            <a:r>
              <a:rPr lang="cs-CZ" sz="2400" dirty="0" smtClean="0">
                <a:solidFill>
                  <a:schemeClr val="tx1"/>
                </a:solidFill>
              </a:rPr>
              <a:t>Vlastní tvorba</a:t>
            </a:r>
            <a:br>
              <a:rPr lang="cs-CZ" sz="2400" dirty="0" smtClean="0">
                <a:solidFill>
                  <a:schemeClr val="tx1"/>
                </a:solidFill>
              </a:rPr>
            </a:br>
            <a:r>
              <a:rPr lang="cs-CZ" sz="2400" dirty="0" smtClean="0">
                <a:solidFill>
                  <a:schemeClr val="tx1"/>
                </a:solidFill>
              </a:rPr>
              <a:t>www.microsoft.office.com</a:t>
            </a:r>
            <a:r>
              <a:rPr lang="cs-CZ" sz="2000" dirty="0" smtClean="0"/>
              <a:t/>
            </a:r>
            <a:br>
              <a:rPr lang="cs-CZ" sz="2000" dirty="0" smtClean="0"/>
            </a:br>
            <a:r>
              <a:rPr lang="cs-CZ" dirty="0" smtClean="0"/>
              <a:t/>
            </a:r>
            <a:br>
              <a:rPr lang="cs-CZ" dirty="0" smtClean="0"/>
            </a:br>
            <a:endParaRPr lang="cs-CZ" dirty="0"/>
          </a:p>
        </p:txBody>
      </p:sp>
    </p:spTree>
    <p:extLst>
      <p:ext uri="{BB962C8B-B14F-4D97-AF65-F5344CB8AC3E}">
        <p14:creationId xmlns:p14="http://schemas.microsoft.com/office/powerpoint/2010/main" val="410642939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theme/theme1.xml><?xml version="1.0" encoding="utf-8"?>
<a:theme xmlns:a="http://schemas.openxmlformats.org/drawingml/2006/main" name="Došky">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286</TotalTime>
  <Words>727</Words>
  <Application>Microsoft Office PowerPoint</Application>
  <PresentationFormat>Předvádění na obrazovce (4:3)</PresentationFormat>
  <Paragraphs>90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Došky</vt:lpstr>
      <vt:lpstr>Prezentace aplikace PowerPoint</vt:lpstr>
      <vt:lpstr> Anotace: Cílová skupina: 7. ročník Téma: Syntax I. Cíl: Tvoření vět. Druhy vět. Pomůcky: psací potřeby, pracovní listy Pilotáž: Samostatná práce žáků, činnostní učení. Opíráme se o poznatky valenční syntaxe. Žáci by měli pochopit funkci určitého slovesného tvaru jakožto základu věty. </vt:lpstr>
      <vt:lpstr>            Věty podle postoje mluvčího                  oznamovací, tázací</vt:lpstr>
      <vt:lpstr>          Věty podle postoje mluvčího            rozkazovací, přací, zvolací</vt:lpstr>
      <vt:lpstr>          Věty kladné a záporné</vt:lpstr>
      <vt:lpstr>  Pracovní list    1</vt:lpstr>
      <vt:lpstr>  Pracovní list    2</vt:lpstr>
      <vt:lpstr>  Pracovní list    3</vt:lpstr>
      <vt:lpstr>            Věty podle členitosti</vt:lpstr>
      <vt:lpstr>               Větné ekvivalenty</vt:lpstr>
      <vt:lpstr>  Pracovní list    4</vt:lpstr>
      <vt:lpstr>      Činnostní učení</vt:lpstr>
      <vt:lpstr>Zdroje: Vlastní tvorba www.microsoft.office.com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ZS SLOVAN</cp:lastModifiedBy>
  <cp:revision>33</cp:revision>
  <dcterms:created xsi:type="dcterms:W3CDTF">2011-10-14T09:00:52Z</dcterms:created>
  <dcterms:modified xsi:type="dcterms:W3CDTF">2013-05-26T09:39:58Z</dcterms:modified>
</cp:coreProperties>
</file>