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0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200C26-35B4-45DC-A27E-A3C92307F8C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5B4ECE4-E982-402C-9C7E-F312EF2CFE27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subjek</a:t>
          </a:r>
          <a:r>
            <a:rPr lang="cs-CZ" dirty="0" smtClean="0"/>
            <a:t>t</a:t>
          </a:r>
          <a:endParaRPr lang="cs-CZ" dirty="0"/>
        </a:p>
      </dgm:t>
    </dgm:pt>
    <dgm:pt modelId="{8FF21E2E-FCA9-40ED-B681-E3B52E3F435F}" type="parTrans" cxnId="{6FB9A2E9-D1C3-42ED-A4B9-434E05438D54}">
      <dgm:prSet/>
      <dgm:spPr/>
      <dgm:t>
        <a:bodyPr/>
        <a:lstStyle/>
        <a:p>
          <a:endParaRPr lang="cs-CZ"/>
        </a:p>
      </dgm:t>
    </dgm:pt>
    <dgm:pt modelId="{7DF26E9A-E67B-47C1-8CB8-F3E44B65C99C}" type="sibTrans" cxnId="{6FB9A2E9-D1C3-42ED-A4B9-434E05438D54}">
      <dgm:prSet/>
      <dgm:spPr/>
      <dgm:t>
        <a:bodyPr/>
        <a:lstStyle/>
        <a:p>
          <a:endParaRPr lang="cs-CZ"/>
        </a:p>
      </dgm:t>
    </dgm:pt>
    <dgm:pt modelId="{F3F11583-2E73-45E5-93E4-9ED1E2440CF0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predikát</a:t>
          </a:r>
          <a:endParaRPr lang="cs-CZ" b="1" dirty="0"/>
        </a:p>
      </dgm:t>
    </dgm:pt>
    <dgm:pt modelId="{58F84518-A17C-4937-A785-22868A5C191E}" type="parTrans" cxnId="{EE40197D-D140-4703-8269-A948C417061F}">
      <dgm:prSet/>
      <dgm:spPr/>
      <dgm:t>
        <a:bodyPr/>
        <a:lstStyle/>
        <a:p>
          <a:endParaRPr lang="cs-CZ"/>
        </a:p>
      </dgm:t>
    </dgm:pt>
    <dgm:pt modelId="{30400C19-EC3B-4D31-9FDF-F22EEC04D28C}" type="sibTrans" cxnId="{EE40197D-D140-4703-8269-A948C417061F}">
      <dgm:prSet/>
      <dgm:spPr/>
      <dgm:t>
        <a:bodyPr/>
        <a:lstStyle/>
        <a:p>
          <a:endParaRPr lang="cs-CZ"/>
        </a:p>
      </dgm:t>
    </dgm:pt>
    <dgm:pt modelId="{5A0628A8-F079-46F8-875B-976CC9F9AB41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přívlastek</a:t>
          </a:r>
          <a:endParaRPr lang="cs-CZ" b="1" dirty="0"/>
        </a:p>
      </dgm:t>
    </dgm:pt>
    <dgm:pt modelId="{0FDC7000-05EA-4A4A-925A-E84B37F5300B}" type="parTrans" cxnId="{3FCE5A7A-6F7A-4403-8964-081D3FBBC6F0}">
      <dgm:prSet/>
      <dgm:spPr/>
      <dgm:t>
        <a:bodyPr/>
        <a:lstStyle/>
        <a:p>
          <a:endParaRPr lang="cs-CZ"/>
        </a:p>
      </dgm:t>
    </dgm:pt>
    <dgm:pt modelId="{E21BF012-F6A5-44DC-99D2-5188C5CEE618}" type="sibTrans" cxnId="{3FCE5A7A-6F7A-4403-8964-081D3FBBC6F0}">
      <dgm:prSet/>
      <dgm:spPr/>
      <dgm:t>
        <a:bodyPr/>
        <a:lstStyle/>
        <a:p>
          <a:endParaRPr lang="cs-CZ"/>
        </a:p>
      </dgm:t>
    </dgm:pt>
    <dgm:pt modelId="{8D233252-0244-460B-B162-E048171C7EB9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příslovečné  určení</a:t>
          </a:r>
          <a:endParaRPr lang="cs-CZ" b="1" dirty="0"/>
        </a:p>
      </dgm:t>
    </dgm:pt>
    <dgm:pt modelId="{FA5134C2-46E5-47F1-9D8A-6EF29377ECE4}" type="parTrans" cxnId="{CE6230BC-4C7C-47EF-A4AF-9855EF0E525C}">
      <dgm:prSet/>
      <dgm:spPr/>
      <dgm:t>
        <a:bodyPr/>
        <a:lstStyle/>
        <a:p>
          <a:endParaRPr lang="cs-CZ"/>
        </a:p>
      </dgm:t>
    </dgm:pt>
    <dgm:pt modelId="{253EC284-2D96-4BD3-A40F-60F31CDDD851}" type="sibTrans" cxnId="{CE6230BC-4C7C-47EF-A4AF-9855EF0E525C}">
      <dgm:prSet/>
      <dgm:spPr/>
      <dgm:t>
        <a:bodyPr/>
        <a:lstStyle/>
        <a:p>
          <a:endParaRPr lang="cs-CZ"/>
        </a:p>
      </dgm:t>
    </dgm:pt>
    <dgm:pt modelId="{16874277-9701-4F17-A929-4006D36DBC68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předmět</a:t>
          </a:r>
          <a:endParaRPr lang="cs-CZ" b="1" dirty="0"/>
        </a:p>
      </dgm:t>
    </dgm:pt>
    <dgm:pt modelId="{E4BC3391-89DB-4530-B3D6-766D72E2E1B1}" type="parTrans" cxnId="{5AB67B12-CCB1-45F1-949C-8DD98B80C765}">
      <dgm:prSet/>
      <dgm:spPr/>
      <dgm:t>
        <a:bodyPr/>
        <a:lstStyle/>
        <a:p>
          <a:endParaRPr lang="cs-CZ"/>
        </a:p>
      </dgm:t>
    </dgm:pt>
    <dgm:pt modelId="{AB760DBA-D0C9-4888-9FED-3FBEDBE805E2}" type="sibTrans" cxnId="{5AB67B12-CCB1-45F1-949C-8DD98B80C765}">
      <dgm:prSet/>
      <dgm:spPr/>
      <dgm:t>
        <a:bodyPr/>
        <a:lstStyle/>
        <a:p>
          <a:endParaRPr lang="cs-CZ"/>
        </a:p>
      </dgm:t>
    </dgm:pt>
    <dgm:pt modelId="{88316D39-EEBB-4760-ABD4-B667127342E0}" type="pres">
      <dgm:prSet presAssocID="{58200C26-35B4-45DC-A27E-A3C92307F8C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C4A535-EC0B-4D9A-AEDF-8FE03FF7C57F}" type="pres">
      <dgm:prSet presAssocID="{58200C26-35B4-45DC-A27E-A3C92307F8CE}" presName="dummyMaxCanvas" presStyleCnt="0">
        <dgm:presLayoutVars/>
      </dgm:prSet>
      <dgm:spPr/>
    </dgm:pt>
    <dgm:pt modelId="{82CB1093-EB4A-40A6-9044-BA2CDDAC7497}" type="pres">
      <dgm:prSet presAssocID="{58200C26-35B4-45DC-A27E-A3C92307F8C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9E958B-9B0F-416F-9C31-6FDA19672525}" type="pres">
      <dgm:prSet presAssocID="{58200C26-35B4-45DC-A27E-A3C92307F8C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F12793-A921-4D9E-855B-58DB7245258A}" type="pres">
      <dgm:prSet presAssocID="{58200C26-35B4-45DC-A27E-A3C92307F8C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245009-8723-4B50-9D3A-A895641C0416}" type="pres">
      <dgm:prSet presAssocID="{58200C26-35B4-45DC-A27E-A3C92307F8C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FE0929-F4BD-4118-AAF7-330DE00C51D8}" type="pres">
      <dgm:prSet presAssocID="{58200C26-35B4-45DC-A27E-A3C92307F8C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721A68-6878-4760-9A03-5A47A02A99E4}" type="pres">
      <dgm:prSet presAssocID="{58200C26-35B4-45DC-A27E-A3C92307F8C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14D6E5-B2DB-402F-BF7B-9470F419DA3D}" type="pres">
      <dgm:prSet presAssocID="{58200C26-35B4-45DC-A27E-A3C92307F8C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EB2FF3-83AB-4ECC-8370-5A9F95422E76}" type="pres">
      <dgm:prSet presAssocID="{58200C26-35B4-45DC-A27E-A3C92307F8C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BBAE7E-F18E-41E4-B8B6-F96CFECE5E24}" type="pres">
      <dgm:prSet presAssocID="{58200C26-35B4-45DC-A27E-A3C92307F8C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54B28A-1C26-44F1-BF4A-7400417B06C6}" type="pres">
      <dgm:prSet presAssocID="{58200C26-35B4-45DC-A27E-A3C92307F8C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97836B-48E9-4219-970E-30BCE8CEB696}" type="pres">
      <dgm:prSet presAssocID="{58200C26-35B4-45DC-A27E-A3C92307F8C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42444A-6672-4754-9D0A-C2D6BFBD62BC}" type="pres">
      <dgm:prSet presAssocID="{58200C26-35B4-45DC-A27E-A3C92307F8C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65FB48-76BC-43EC-BC3E-D6ACCE2A8EA4}" type="pres">
      <dgm:prSet presAssocID="{58200C26-35B4-45DC-A27E-A3C92307F8C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06842B-F352-432B-85EC-B7116B6F4903}" type="pres">
      <dgm:prSet presAssocID="{58200C26-35B4-45DC-A27E-A3C92307F8C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16225B-E542-42F8-B7B2-90D8833FB0EC}" type="presOf" srcId="{8D233252-0244-460B-B162-E048171C7EB9}" destId="{9365FB48-76BC-43EC-BC3E-D6ACCE2A8EA4}" srcOrd="1" destOrd="0" presId="urn:microsoft.com/office/officeart/2005/8/layout/vProcess5"/>
    <dgm:cxn modelId="{3FCE5A7A-6F7A-4403-8964-081D3FBBC6F0}" srcId="{58200C26-35B4-45DC-A27E-A3C92307F8CE}" destId="{5A0628A8-F079-46F8-875B-976CC9F9AB41}" srcOrd="2" destOrd="0" parTransId="{0FDC7000-05EA-4A4A-925A-E84B37F5300B}" sibTransId="{E21BF012-F6A5-44DC-99D2-5188C5CEE618}"/>
    <dgm:cxn modelId="{3573EDC0-D405-4849-9978-EE0FD411543B}" type="presOf" srcId="{F3F11583-2E73-45E5-93E4-9ED1E2440CF0}" destId="{FF9E958B-9B0F-416F-9C31-6FDA19672525}" srcOrd="0" destOrd="0" presId="urn:microsoft.com/office/officeart/2005/8/layout/vProcess5"/>
    <dgm:cxn modelId="{378C48A5-2437-4EBD-8183-E4F39BA1C300}" type="presOf" srcId="{58200C26-35B4-45DC-A27E-A3C92307F8CE}" destId="{88316D39-EEBB-4760-ABD4-B667127342E0}" srcOrd="0" destOrd="0" presId="urn:microsoft.com/office/officeart/2005/8/layout/vProcess5"/>
    <dgm:cxn modelId="{EEB6D191-2EE2-44E6-B75F-9178D7753CAA}" type="presOf" srcId="{253EC284-2D96-4BD3-A40F-60F31CDDD851}" destId="{05BBAE7E-F18E-41E4-B8B6-F96CFECE5E24}" srcOrd="0" destOrd="0" presId="urn:microsoft.com/office/officeart/2005/8/layout/vProcess5"/>
    <dgm:cxn modelId="{812EECD7-7239-438F-93EA-7584EBE73BAC}" type="presOf" srcId="{16874277-9701-4F17-A929-4006D36DBC68}" destId="{5906842B-F352-432B-85EC-B7116B6F4903}" srcOrd="1" destOrd="0" presId="urn:microsoft.com/office/officeart/2005/8/layout/vProcess5"/>
    <dgm:cxn modelId="{92C5B5C6-73A1-4661-AB8E-F11CF87778BC}" type="presOf" srcId="{D5B4ECE4-E982-402C-9C7E-F312EF2CFE27}" destId="{1654B28A-1C26-44F1-BF4A-7400417B06C6}" srcOrd="1" destOrd="0" presId="urn:microsoft.com/office/officeart/2005/8/layout/vProcess5"/>
    <dgm:cxn modelId="{1174B70B-F43A-48EC-A21F-4B33820E6D38}" type="presOf" srcId="{16874277-9701-4F17-A929-4006D36DBC68}" destId="{50FE0929-F4BD-4118-AAF7-330DE00C51D8}" srcOrd="0" destOrd="0" presId="urn:microsoft.com/office/officeart/2005/8/layout/vProcess5"/>
    <dgm:cxn modelId="{8FC934CA-29F2-44D6-87E2-5FD9CEB948AA}" type="presOf" srcId="{5A0628A8-F079-46F8-875B-976CC9F9AB41}" destId="{E3F12793-A921-4D9E-855B-58DB7245258A}" srcOrd="0" destOrd="0" presId="urn:microsoft.com/office/officeart/2005/8/layout/vProcess5"/>
    <dgm:cxn modelId="{289F4230-5C09-4030-BB64-587A580F4498}" type="presOf" srcId="{5A0628A8-F079-46F8-875B-976CC9F9AB41}" destId="{5142444A-6672-4754-9D0A-C2D6BFBD62BC}" srcOrd="1" destOrd="0" presId="urn:microsoft.com/office/officeart/2005/8/layout/vProcess5"/>
    <dgm:cxn modelId="{EE40197D-D140-4703-8269-A948C417061F}" srcId="{58200C26-35B4-45DC-A27E-A3C92307F8CE}" destId="{F3F11583-2E73-45E5-93E4-9ED1E2440CF0}" srcOrd="1" destOrd="0" parTransId="{58F84518-A17C-4937-A785-22868A5C191E}" sibTransId="{30400C19-EC3B-4D31-9FDF-F22EEC04D28C}"/>
    <dgm:cxn modelId="{6FB9A2E9-D1C3-42ED-A4B9-434E05438D54}" srcId="{58200C26-35B4-45DC-A27E-A3C92307F8CE}" destId="{D5B4ECE4-E982-402C-9C7E-F312EF2CFE27}" srcOrd="0" destOrd="0" parTransId="{8FF21E2E-FCA9-40ED-B681-E3B52E3F435F}" sibTransId="{7DF26E9A-E67B-47C1-8CB8-F3E44B65C99C}"/>
    <dgm:cxn modelId="{10E919D8-BD41-49C5-955E-D16EC23CE9BB}" type="presOf" srcId="{F3F11583-2E73-45E5-93E4-9ED1E2440CF0}" destId="{E497836B-48E9-4219-970E-30BCE8CEB696}" srcOrd="1" destOrd="0" presId="urn:microsoft.com/office/officeart/2005/8/layout/vProcess5"/>
    <dgm:cxn modelId="{E11FEC9A-2C4E-443E-A2EE-B43A05B2C95A}" type="presOf" srcId="{D5B4ECE4-E982-402C-9C7E-F312EF2CFE27}" destId="{82CB1093-EB4A-40A6-9044-BA2CDDAC7497}" srcOrd="0" destOrd="0" presId="urn:microsoft.com/office/officeart/2005/8/layout/vProcess5"/>
    <dgm:cxn modelId="{AC3144B9-ABFF-4C22-95BE-D5FB2B08C19B}" type="presOf" srcId="{30400C19-EC3B-4D31-9FDF-F22EEC04D28C}" destId="{9814D6E5-B2DB-402F-BF7B-9470F419DA3D}" srcOrd="0" destOrd="0" presId="urn:microsoft.com/office/officeart/2005/8/layout/vProcess5"/>
    <dgm:cxn modelId="{3DBB59A6-8B6C-4E3F-AD22-E86E65F9EEDF}" type="presOf" srcId="{7DF26E9A-E67B-47C1-8CB8-F3E44B65C99C}" destId="{36721A68-6878-4760-9A03-5A47A02A99E4}" srcOrd="0" destOrd="0" presId="urn:microsoft.com/office/officeart/2005/8/layout/vProcess5"/>
    <dgm:cxn modelId="{92410052-0EFB-4588-AA35-0FC47B02702E}" type="presOf" srcId="{8D233252-0244-460B-B162-E048171C7EB9}" destId="{47245009-8723-4B50-9D3A-A895641C0416}" srcOrd="0" destOrd="0" presId="urn:microsoft.com/office/officeart/2005/8/layout/vProcess5"/>
    <dgm:cxn modelId="{DC740F49-A242-4B9E-AA99-EF2D3A8B511E}" type="presOf" srcId="{E21BF012-F6A5-44DC-99D2-5188C5CEE618}" destId="{1FEB2FF3-83AB-4ECC-8370-5A9F95422E76}" srcOrd="0" destOrd="0" presId="urn:microsoft.com/office/officeart/2005/8/layout/vProcess5"/>
    <dgm:cxn modelId="{5AB67B12-CCB1-45F1-949C-8DD98B80C765}" srcId="{58200C26-35B4-45DC-A27E-A3C92307F8CE}" destId="{16874277-9701-4F17-A929-4006D36DBC68}" srcOrd="4" destOrd="0" parTransId="{E4BC3391-89DB-4530-B3D6-766D72E2E1B1}" sibTransId="{AB760DBA-D0C9-4888-9FED-3FBEDBE805E2}"/>
    <dgm:cxn modelId="{CE6230BC-4C7C-47EF-A4AF-9855EF0E525C}" srcId="{58200C26-35B4-45DC-A27E-A3C92307F8CE}" destId="{8D233252-0244-460B-B162-E048171C7EB9}" srcOrd="3" destOrd="0" parTransId="{FA5134C2-46E5-47F1-9D8A-6EF29377ECE4}" sibTransId="{253EC284-2D96-4BD3-A40F-60F31CDDD851}"/>
    <dgm:cxn modelId="{B6FEE437-BD0F-4094-847F-040AFE0FEC57}" type="presParOf" srcId="{88316D39-EEBB-4760-ABD4-B667127342E0}" destId="{B5C4A535-EC0B-4D9A-AEDF-8FE03FF7C57F}" srcOrd="0" destOrd="0" presId="urn:microsoft.com/office/officeart/2005/8/layout/vProcess5"/>
    <dgm:cxn modelId="{2867319E-81F9-4400-8111-6CF8344295BC}" type="presParOf" srcId="{88316D39-EEBB-4760-ABD4-B667127342E0}" destId="{82CB1093-EB4A-40A6-9044-BA2CDDAC7497}" srcOrd="1" destOrd="0" presId="urn:microsoft.com/office/officeart/2005/8/layout/vProcess5"/>
    <dgm:cxn modelId="{1056FD14-9F51-4B4D-8400-4FC9ED6635C8}" type="presParOf" srcId="{88316D39-EEBB-4760-ABD4-B667127342E0}" destId="{FF9E958B-9B0F-416F-9C31-6FDA19672525}" srcOrd="2" destOrd="0" presId="urn:microsoft.com/office/officeart/2005/8/layout/vProcess5"/>
    <dgm:cxn modelId="{96C899F3-5CF1-4520-8EEE-34C5AC56F72D}" type="presParOf" srcId="{88316D39-EEBB-4760-ABD4-B667127342E0}" destId="{E3F12793-A921-4D9E-855B-58DB7245258A}" srcOrd="3" destOrd="0" presId="urn:microsoft.com/office/officeart/2005/8/layout/vProcess5"/>
    <dgm:cxn modelId="{325FDF4F-746D-4886-872C-379131F15619}" type="presParOf" srcId="{88316D39-EEBB-4760-ABD4-B667127342E0}" destId="{47245009-8723-4B50-9D3A-A895641C0416}" srcOrd="4" destOrd="0" presId="urn:microsoft.com/office/officeart/2005/8/layout/vProcess5"/>
    <dgm:cxn modelId="{8F7AF0D2-4515-4E90-B000-09286F691470}" type="presParOf" srcId="{88316D39-EEBB-4760-ABD4-B667127342E0}" destId="{50FE0929-F4BD-4118-AAF7-330DE00C51D8}" srcOrd="5" destOrd="0" presId="urn:microsoft.com/office/officeart/2005/8/layout/vProcess5"/>
    <dgm:cxn modelId="{BF621FC2-1CB7-4E28-BF69-FA7B0657C342}" type="presParOf" srcId="{88316D39-EEBB-4760-ABD4-B667127342E0}" destId="{36721A68-6878-4760-9A03-5A47A02A99E4}" srcOrd="6" destOrd="0" presId="urn:microsoft.com/office/officeart/2005/8/layout/vProcess5"/>
    <dgm:cxn modelId="{8AE6C7E0-D804-42E8-9BBA-2D02BE6C9BDB}" type="presParOf" srcId="{88316D39-EEBB-4760-ABD4-B667127342E0}" destId="{9814D6E5-B2DB-402F-BF7B-9470F419DA3D}" srcOrd="7" destOrd="0" presId="urn:microsoft.com/office/officeart/2005/8/layout/vProcess5"/>
    <dgm:cxn modelId="{8E2F644E-0FF7-44CA-93E8-E0394BBC9937}" type="presParOf" srcId="{88316D39-EEBB-4760-ABD4-B667127342E0}" destId="{1FEB2FF3-83AB-4ECC-8370-5A9F95422E76}" srcOrd="8" destOrd="0" presId="urn:microsoft.com/office/officeart/2005/8/layout/vProcess5"/>
    <dgm:cxn modelId="{A81236BF-789F-4EAC-95D5-615FFE49ACF4}" type="presParOf" srcId="{88316D39-EEBB-4760-ABD4-B667127342E0}" destId="{05BBAE7E-F18E-41E4-B8B6-F96CFECE5E24}" srcOrd="9" destOrd="0" presId="urn:microsoft.com/office/officeart/2005/8/layout/vProcess5"/>
    <dgm:cxn modelId="{8057CEDB-C3FB-4D55-9603-F4CE31276A66}" type="presParOf" srcId="{88316D39-EEBB-4760-ABD4-B667127342E0}" destId="{1654B28A-1C26-44F1-BF4A-7400417B06C6}" srcOrd="10" destOrd="0" presId="urn:microsoft.com/office/officeart/2005/8/layout/vProcess5"/>
    <dgm:cxn modelId="{DCA33CDA-8169-481C-B4C8-57691A192D60}" type="presParOf" srcId="{88316D39-EEBB-4760-ABD4-B667127342E0}" destId="{E497836B-48E9-4219-970E-30BCE8CEB696}" srcOrd="11" destOrd="0" presId="urn:microsoft.com/office/officeart/2005/8/layout/vProcess5"/>
    <dgm:cxn modelId="{231CF5F2-43EB-44E1-A63E-4DB7898B2094}" type="presParOf" srcId="{88316D39-EEBB-4760-ABD4-B667127342E0}" destId="{5142444A-6672-4754-9D0A-C2D6BFBD62BC}" srcOrd="12" destOrd="0" presId="urn:microsoft.com/office/officeart/2005/8/layout/vProcess5"/>
    <dgm:cxn modelId="{75262413-B9EF-43FC-97CE-EB2961E4EA4D}" type="presParOf" srcId="{88316D39-EEBB-4760-ABD4-B667127342E0}" destId="{9365FB48-76BC-43EC-BC3E-D6ACCE2A8EA4}" srcOrd="13" destOrd="0" presId="urn:microsoft.com/office/officeart/2005/8/layout/vProcess5"/>
    <dgm:cxn modelId="{A9DC79EC-581E-45E7-ACB5-B640960E103D}" type="presParOf" srcId="{88316D39-EEBB-4760-ABD4-B667127342E0}" destId="{5906842B-F352-432B-85EC-B7116B6F490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A08C81-4BA5-4D98-85B4-E85CE26CF523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18AEEC2-9617-466D-B7B1-CF09EB2B12C7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doplněk</a:t>
          </a:r>
          <a:endParaRPr lang="cs-CZ" b="1" dirty="0"/>
        </a:p>
      </dgm:t>
    </dgm:pt>
    <dgm:pt modelId="{B5BBAE94-14E2-4D6B-9DC9-7EC86D1FBA4D}" type="parTrans" cxnId="{4C42D369-1552-4ED6-B342-6B5453DC2C43}">
      <dgm:prSet/>
      <dgm:spPr/>
      <dgm:t>
        <a:bodyPr/>
        <a:lstStyle/>
        <a:p>
          <a:endParaRPr lang="cs-CZ"/>
        </a:p>
      </dgm:t>
    </dgm:pt>
    <dgm:pt modelId="{4179B4D2-45DC-433A-9F0C-DAF8C969A637}" type="sibTrans" cxnId="{4C42D369-1552-4ED6-B342-6B5453DC2C43}">
      <dgm:prSet/>
      <dgm:spPr/>
      <dgm:t>
        <a:bodyPr/>
        <a:lstStyle/>
        <a:p>
          <a:endParaRPr lang="cs-CZ"/>
        </a:p>
      </dgm:t>
    </dgm:pt>
    <dgm:pt modelId="{24F15208-13E8-42E4-A62D-EA84922F13EE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přístavek</a:t>
          </a:r>
          <a:endParaRPr lang="cs-CZ" b="1" dirty="0"/>
        </a:p>
      </dgm:t>
    </dgm:pt>
    <dgm:pt modelId="{7AD19DA2-AA0A-4FA8-921F-E5EB08148309}" type="parTrans" cxnId="{690F2957-524A-49AD-A76C-48412113F83E}">
      <dgm:prSet/>
      <dgm:spPr/>
      <dgm:t>
        <a:bodyPr/>
        <a:lstStyle/>
        <a:p>
          <a:endParaRPr lang="cs-CZ"/>
        </a:p>
      </dgm:t>
    </dgm:pt>
    <dgm:pt modelId="{997AFEF5-7A50-4A05-A7F7-61B102AEF636}" type="sibTrans" cxnId="{690F2957-524A-49AD-A76C-48412113F83E}">
      <dgm:prSet/>
      <dgm:spPr/>
      <dgm:t>
        <a:bodyPr/>
        <a:lstStyle/>
        <a:p>
          <a:endParaRPr lang="cs-CZ"/>
        </a:p>
      </dgm:t>
    </dgm:pt>
    <dgm:pt modelId="{041A7D4C-1E1C-4396-B90A-A7C102CEDD5C}" type="pres">
      <dgm:prSet presAssocID="{29A08C81-4BA5-4D98-85B4-E85CE26CF52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3FAF83A-F6FC-4074-8FE9-88B96258A3E0}" type="pres">
      <dgm:prSet presAssocID="{418AEEC2-9617-466D-B7B1-CF09EB2B12C7}" presName="linNode" presStyleCnt="0"/>
      <dgm:spPr/>
    </dgm:pt>
    <dgm:pt modelId="{2A289F9A-7D88-4D51-8386-1FAF767F803E}" type="pres">
      <dgm:prSet presAssocID="{418AEEC2-9617-466D-B7B1-CF09EB2B12C7}" presName="parentShp" presStyleLbl="node1" presStyleIdx="0" presStyleCnt="2" custLinFactNeighborX="-3290" custLinFactNeighborY="70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675B60-0B68-4311-BB98-7999AD42603B}" type="pres">
      <dgm:prSet presAssocID="{418AEEC2-9617-466D-B7B1-CF09EB2B12C7}" presName="childShp" presStyleLbl="bgAccFollowNode1" presStyleIdx="0" presStyleCnt="2">
        <dgm:presLayoutVars>
          <dgm:bulletEnabled val="1"/>
        </dgm:presLayoutVars>
      </dgm:prSet>
      <dgm:spPr/>
    </dgm:pt>
    <dgm:pt modelId="{E0AD140C-FB2F-4EE2-834D-34C817997819}" type="pres">
      <dgm:prSet presAssocID="{4179B4D2-45DC-433A-9F0C-DAF8C969A637}" presName="spacing" presStyleCnt="0"/>
      <dgm:spPr/>
    </dgm:pt>
    <dgm:pt modelId="{93E4A988-C465-4725-BBB7-879BCC40AA62}" type="pres">
      <dgm:prSet presAssocID="{24F15208-13E8-42E4-A62D-EA84922F13EE}" presName="linNode" presStyleCnt="0"/>
      <dgm:spPr/>
    </dgm:pt>
    <dgm:pt modelId="{59B8A5DA-DFD4-41CD-ABFA-C6295EAB1B8B}" type="pres">
      <dgm:prSet presAssocID="{24F15208-13E8-42E4-A62D-EA84922F13EE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EE4586-E30D-4923-BBF9-9CDF7C773273}" type="pres">
      <dgm:prSet presAssocID="{24F15208-13E8-42E4-A62D-EA84922F13EE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6A3AFA7A-5669-417A-8DF5-274B2FF87C9C}" type="presOf" srcId="{29A08C81-4BA5-4D98-85B4-E85CE26CF523}" destId="{041A7D4C-1E1C-4396-B90A-A7C102CEDD5C}" srcOrd="0" destOrd="0" presId="urn:microsoft.com/office/officeart/2005/8/layout/vList6"/>
    <dgm:cxn modelId="{690F2957-524A-49AD-A76C-48412113F83E}" srcId="{29A08C81-4BA5-4D98-85B4-E85CE26CF523}" destId="{24F15208-13E8-42E4-A62D-EA84922F13EE}" srcOrd="1" destOrd="0" parTransId="{7AD19DA2-AA0A-4FA8-921F-E5EB08148309}" sibTransId="{997AFEF5-7A50-4A05-A7F7-61B102AEF636}"/>
    <dgm:cxn modelId="{4C42D369-1552-4ED6-B342-6B5453DC2C43}" srcId="{29A08C81-4BA5-4D98-85B4-E85CE26CF523}" destId="{418AEEC2-9617-466D-B7B1-CF09EB2B12C7}" srcOrd="0" destOrd="0" parTransId="{B5BBAE94-14E2-4D6B-9DC9-7EC86D1FBA4D}" sibTransId="{4179B4D2-45DC-433A-9F0C-DAF8C969A637}"/>
    <dgm:cxn modelId="{E1E551F3-AF97-4CFE-A3F5-52F584FA323D}" type="presOf" srcId="{24F15208-13E8-42E4-A62D-EA84922F13EE}" destId="{59B8A5DA-DFD4-41CD-ABFA-C6295EAB1B8B}" srcOrd="0" destOrd="0" presId="urn:microsoft.com/office/officeart/2005/8/layout/vList6"/>
    <dgm:cxn modelId="{900F18E2-D31B-4233-BCFB-19BA7BD0CA27}" type="presOf" srcId="{418AEEC2-9617-466D-B7B1-CF09EB2B12C7}" destId="{2A289F9A-7D88-4D51-8386-1FAF767F803E}" srcOrd="0" destOrd="0" presId="urn:microsoft.com/office/officeart/2005/8/layout/vList6"/>
    <dgm:cxn modelId="{421A1413-C526-4FCC-B030-71EDA5C2CC2C}" type="presParOf" srcId="{041A7D4C-1E1C-4396-B90A-A7C102CEDD5C}" destId="{93FAF83A-F6FC-4074-8FE9-88B96258A3E0}" srcOrd="0" destOrd="0" presId="urn:microsoft.com/office/officeart/2005/8/layout/vList6"/>
    <dgm:cxn modelId="{DA725777-E8AB-4BA6-A004-A7D96C510D0C}" type="presParOf" srcId="{93FAF83A-F6FC-4074-8FE9-88B96258A3E0}" destId="{2A289F9A-7D88-4D51-8386-1FAF767F803E}" srcOrd="0" destOrd="0" presId="urn:microsoft.com/office/officeart/2005/8/layout/vList6"/>
    <dgm:cxn modelId="{E6E15BA9-BC7F-48C4-BBDD-DE813BF37449}" type="presParOf" srcId="{93FAF83A-F6FC-4074-8FE9-88B96258A3E0}" destId="{97675B60-0B68-4311-BB98-7999AD42603B}" srcOrd="1" destOrd="0" presId="urn:microsoft.com/office/officeart/2005/8/layout/vList6"/>
    <dgm:cxn modelId="{C1E6BE43-721D-42F7-B8D3-A58CC599FB70}" type="presParOf" srcId="{041A7D4C-1E1C-4396-B90A-A7C102CEDD5C}" destId="{E0AD140C-FB2F-4EE2-834D-34C817997819}" srcOrd="1" destOrd="0" presId="urn:microsoft.com/office/officeart/2005/8/layout/vList6"/>
    <dgm:cxn modelId="{0278AFF6-1D62-4C79-986D-3D03D9313C1A}" type="presParOf" srcId="{041A7D4C-1E1C-4396-B90A-A7C102CEDD5C}" destId="{93E4A988-C465-4725-BBB7-879BCC40AA62}" srcOrd="2" destOrd="0" presId="urn:microsoft.com/office/officeart/2005/8/layout/vList6"/>
    <dgm:cxn modelId="{5BCA85E9-03C1-4465-8BFF-A13B185E0656}" type="presParOf" srcId="{93E4A988-C465-4725-BBB7-879BCC40AA62}" destId="{59B8A5DA-DFD4-41CD-ABFA-C6295EAB1B8B}" srcOrd="0" destOrd="0" presId="urn:microsoft.com/office/officeart/2005/8/layout/vList6"/>
    <dgm:cxn modelId="{4D709CCD-C79E-4B73-9BEE-9F9F0938D744}" type="presParOf" srcId="{93E4A988-C465-4725-BBB7-879BCC40AA62}" destId="{AEEE4586-E30D-4923-BBF9-9CDF7C77327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B6701B-E1F9-4626-BA4C-0DFCF4AFA82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DEFCC3-99DB-41C2-A4FA-B00C65244274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subjekt</a:t>
          </a:r>
          <a:endParaRPr lang="cs-CZ" b="1" dirty="0"/>
        </a:p>
      </dgm:t>
    </dgm:pt>
    <dgm:pt modelId="{B0AB4F28-7CB3-447A-AC22-0E083F2F4DB9}" type="parTrans" cxnId="{5F046208-9137-4EBB-A708-AEB85128C22E}">
      <dgm:prSet/>
      <dgm:spPr/>
      <dgm:t>
        <a:bodyPr/>
        <a:lstStyle/>
        <a:p>
          <a:endParaRPr lang="cs-CZ"/>
        </a:p>
      </dgm:t>
    </dgm:pt>
    <dgm:pt modelId="{48632930-B9BD-4B69-B4D6-25036265F312}" type="sibTrans" cxnId="{5F046208-9137-4EBB-A708-AEB85128C22E}">
      <dgm:prSet/>
      <dgm:spPr/>
      <dgm:t>
        <a:bodyPr/>
        <a:lstStyle/>
        <a:p>
          <a:endParaRPr lang="cs-CZ"/>
        </a:p>
      </dgm:t>
    </dgm:pt>
    <dgm:pt modelId="{5A42E473-BECF-47BB-9196-9DC0A9912A3A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vyjádřený, nevyjádřený, holý rozvitý, několikanásobný, všeobecný</a:t>
          </a:r>
          <a:endParaRPr lang="cs-CZ" b="1" dirty="0"/>
        </a:p>
      </dgm:t>
    </dgm:pt>
    <dgm:pt modelId="{D475DE87-944C-4146-B0DE-1ABDC74ED78B}" type="parTrans" cxnId="{1467EBC9-B052-42E0-BC57-CE6572A0707E}">
      <dgm:prSet/>
      <dgm:spPr/>
      <dgm:t>
        <a:bodyPr/>
        <a:lstStyle/>
        <a:p>
          <a:endParaRPr lang="cs-CZ"/>
        </a:p>
      </dgm:t>
    </dgm:pt>
    <dgm:pt modelId="{342CCEC4-6C15-43D3-86E5-B428A1D74612}" type="sibTrans" cxnId="{1467EBC9-B052-42E0-BC57-CE6572A0707E}">
      <dgm:prSet/>
      <dgm:spPr/>
      <dgm:t>
        <a:bodyPr/>
        <a:lstStyle/>
        <a:p>
          <a:endParaRPr lang="cs-CZ"/>
        </a:p>
      </dgm:t>
    </dgm:pt>
    <dgm:pt modelId="{12A52067-E149-4FBC-AC98-DE639E51FB1E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predikát</a:t>
          </a:r>
          <a:endParaRPr lang="cs-CZ" b="1" dirty="0"/>
        </a:p>
      </dgm:t>
    </dgm:pt>
    <dgm:pt modelId="{F0BBF644-3941-4C56-8436-DB49A23694EF}" type="parTrans" cxnId="{1B135FAF-745E-44DA-AA1E-4825E56A934D}">
      <dgm:prSet/>
      <dgm:spPr/>
      <dgm:t>
        <a:bodyPr/>
        <a:lstStyle/>
        <a:p>
          <a:endParaRPr lang="cs-CZ"/>
        </a:p>
      </dgm:t>
    </dgm:pt>
    <dgm:pt modelId="{703917EF-CCEF-4903-AD5C-AA0D861D9D9F}" type="sibTrans" cxnId="{1B135FAF-745E-44DA-AA1E-4825E56A934D}">
      <dgm:prSet/>
      <dgm:spPr/>
      <dgm:t>
        <a:bodyPr/>
        <a:lstStyle/>
        <a:p>
          <a:endParaRPr lang="cs-CZ"/>
        </a:p>
      </dgm:t>
    </dgm:pt>
    <dgm:pt modelId="{7D7B25BF-5F45-404E-BFF9-2CE2E8772AF5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jednoduchý, složený, slovesný, jmenný se sponou</a:t>
          </a:r>
          <a:endParaRPr lang="cs-CZ" b="1" dirty="0"/>
        </a:p>
      </dgm:t>
    </dgm:pt>
    <dgm:pt modelId="{A1762EFB-4CBC-4B68-86C1-65405F34085D}" type="parTrans" cxnId="{A56F5EC1-835C-4542-970A-6FA3C17BF798}">
      <dgm:prSet/>
      <dgm:spPr/>
      <dgm:t>
        <a:bodyPr/>
        <a:lstStyle/>
        <a:p>
          <a:endParaRPr lang="cs-CZ"/>
        </a:p>
      </dgm:t>
    </dgm:pt>
    <dgm:pt modelId="{9C3E6BF7-E34A-4A44-9B6F-75985A3F0F7C}" type="sibTrans" cxnId="{A56F5EC1-835C-4542-970A-6FA3C17BF798}">
      <dgm:prSet/>
      <dgm:spPr/>
      <dgm:t>
        <a:bodyPr/>
        <a:lstStyle/>
        <a:p>
          <a:endParaRPr lang="cs-CZ"/>
        </a:p>
      </dgm:t>
    </dgm:pt>
    <dgm:pt modelId="{3B8B84EE-DB32-45D0-8A1C-84E44FB59134}" type="pres">
      <dgm:prSet presAssocID="{E2B6701B-E1F9-4626-BA4C-0DFCF4AFA82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9A378D7-ED52-4D7E-9B74-170B04DA1ADD}" type="pres">
      <dgm:prSet presAssocID="{AADEFCC3-99DB-41C2-A4FA-B00C65244274}" presName="parentText" presStyleLbl="node1" presStyleIdx="0" presStyleCnt="2" custLinFactNeighborY="-163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BD805C-0081-4AF2-A81E-DEBBDEE18F7E}" type="pres">
      <dgm:prSet presAssocID="{AADEFCC3-99DB-41C2-A4FA-B00C65244274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C11F4C-F2E1-4F93-BB29-7BB07B112752}" type="pres">
      <dgm:prSet presAssocID="{12A52067-E149-4FBC-AC98-DE639E51FB1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021E0A-1AA6-43CE-AA74-2F0035E26B54}" type="pres">
      <dgm:prSet presAssocID="{12A52067-E149-4FBC-AC98-DE639E51FB1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67EBC9-B052-42E0-BC57-CE6572A0707E}" srcId="{AADEFCC3-99DB-41C2-A4FA-B00C65244274}" destId="{5A42E473-BECF-47BB-9196-9DC0A9912A3A}" srcOrd="0" destOrd="0" parTransId="{D475DE87-944C-4146-B0DE-1ABDC74ED78B}" sibTransId="{342CCEC4-6C15-43D3-86E5-B428A1D74612}"/>
    <dgm:cxn modelId="{41AD8502-FDB4-4926-A694-C03B1AA8C80A}" type="presOf" srcId="{12A52067-E149-4FBC-AC98-DE639E51FB1E}" destId="{EBC11F4C-F2E1-4F93-BB29-7BB07B112752}" srcOrd="0" destOrd="0" presId="urn:microsoft.com/office/officeart/2005/8/layout/vList2"/>
    <dgm:cxn modelId="{7FA9C798-7F6C-40B3-9A0B-432FEDF707AE}" type="presOf" srcId="{AADEFCC3-99DB-41C2-A4FA-B00C65244274}" destId="{C9A378D7-ED52-4D7E-9B74-170B04DA1ADD}" srcOrd="0" destOrd="0" presId="urn:microsoft.com/office/officeart/2005/8/layout/vList2"/>
    <dgm:cxn modelId="{49C6C168-A6D9-41C2-A2BD-0F379C734C38}" type="presOf" srcId="{5A42E473-BECF-47BB-9196-9DC0A9912A3A}" destId="{DDBD805C-0081-4AF2-A81E-DEBBDEE18F7E}" srcOrd="0" destOrd="0" presId="urn:microsoft.com/office/officeart/2005/8/layout/vList2"/>
    <dgm:cxn modelId="{5F046208-9137-4EBB-A708-AEB85128C22E}" srcId="{E2B6701B-E1F9-4626-BA4C-0DFCF4AFA82E}" destId="{AADEFCC3-99DB-41C2-A4FA-B00C65244274}" srcOrd="0" destOrd="0" parTransId="{B0AB4F28-7CB3-447A-AC22-0E083F2F4DB9}" sibTransId="{48632930-B9BD-4B69-B4D6-25036265F312}"/>
    <dgm:cxn modelId="{1B135FAF-745E-44DA-AA1E-4825E56A934D}" srcId="{E2B6701B-E1F9-4626-BA4C-0DFCF4AFA82E}" destId="{12A52067-E149-4FBC-AC98-DE639E51FB1E}" srcOrd="1" destOrd="0" parTransId="{F0BBF644-3941-4C56-8436-DB49A23694EF}" sibTransId="{703917EF-CCEF-4903-AD5C-AA0D861D9D9F}"/>
    <dgm:cxn modelId="{4E494BEA-7E6F-4BBD-A17D-2C188BFFF9D8}" type="presOf" srcId="{7D7B25BF-5F45-404E-BFF9-2CE2E8772AF5}" destId="{DF021E0A-1AA6-43CE-AA74-2F0035E26B54}" srcOrd="0" destOrd="0" presId="urn:microsoft.com/office/officeart/2005/8/layout/vList2"/>
    <dgm:cxn modelId="{A56F5EC1-835C-4542-970A-6FA3C17BF798}" srcId="{12A52067-E149-4FBC-AC98-DE639E51FB1E}" destId="{7D7B25BF-5F45-404E-BFF9-2CE2E8772AF5}" srcOrd="0" destOrd="0" parTransId="{A1762EFB-4CBC-4B68-86C1-65405F34085D}" sibTransId="{9C3E6BF7-E34A-4A44-9B6F-75985A3F0F7C}"/>
    <dgm:cxn modelId="{6558289B-8E8D-43C2-9079-8BDD1E3579D4}" type="presOf" srcId="{E2B6701B-E1F9-4626-BA4C-0DFCF4AFA82E}" destId="{3B8B84EE-DB32-45D0-8A1C-84E44FB59134}" srcOrd="0" destOrd="0" presId="urn:microsoft.com/office/officeart/2005/8/layout/vList2"/>
    <dgm:cxn modelId="{17D51910-8547-42C5-A1A0-40D8CB27D625}" type="presParOf" srcId="{3B8B84EE-DB32-45D0-8A1C-84E44FB59134}" destId="{C9A378D7-ED52-4D7E-9B74-170B04DA1ADD}" srcOrd="0" destOrd="0" presId="urn:microsoft.com/office/officeart/2005/8/layout/vList2"/>
    <dgm:cxn modelId="{8317E11F-C2C7-4AF3-9CF5-038BB7F88357}" type="presParOf" srcId="{3B8B84EE-DB32-45D0-8A1C-84E44FB59134}" destId="{DDBD805C-0081-4AF2-A81E-DEBBDEE18F7E}" srcOrd="1" destOrd="0" presId="urn:microsoft.com/office/officeart/2005/8/layout/vList2"/>
    <dgm:cxn modelId="{DBBFFC98-5582-409B-AA16-28BB89049F8F}" type="presParOf" srcId="{3B8B84EE-DB32-45D0-8A1C-84E44FB59134}" destId="{EBC11F4C-F2E1-4F93-BB29-7BB07B112752}" srcOrd="2" destOrd="0" presId="urn:microsoft.com/office/officeart/2005/8/layout/vList2"/>
    <dgm:cxn modelId="{1B17A9DF-7D39-4268-B8BC-6FB36CA9B64E}" type="presParOf" srcId="{3B8B84EE-DB32-45D0-8A1C-84E44FB59134}" destId="{DF021E0A-1AA6-43CE-AA74-2F0035E26B5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3C2141-485D-4BAD-BC9D-BDBA1A2D97AE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783ACF7-A35F-476E-98C3-4E91BDB64954}">
      <dgm:prSet phldrT="[Text]"/>
      <dgm:spPr/>
      <dgm:t>
        <a:bodyPr/>
        <a:lstStyle/>
        <a:p>
          <a:r>
            <a:rPr lang="cs-CZ" b="1" dirty="0" smtClean="0"/>
            <a:t>shodný</a:t>
          </a:r>
          <a:endParaRPr lang="cs-CZ" b="1" dirty="0"/>
        </a:p>
      </dgm:t>
    </dgm:pt>
    <dgm:pt modelId="{CEEE913D-371A-4B21-9378-34113AB948B3}" type="parTrans" cxnId="{F9DBC200-01FA-4D5C-BA70-248C114E31D9}">
      <dgm:prSet/>
      <dgm:spPr/>
      <dgm:t>
        <a:bodyPr/>
        <a:lstStyle/>
        <a:p>
          <a:endParaRPr lang="cs-CZ"/>
        </a:p>
      </dgm:t>
    </dgm:pt>
    <dgm:pt modelId="{B14D4396-A2C6-4D0B-AD2E-2EDF89F73D7C}" type="sibTrans" cxnId="{F9DBC200-01FA-4D5C-BA70-248C114E31D9}">
      <dgm:prSet/>
      <dgm:spPr/>
      <dgm:t>
        <a:bodyPr/>
        <a:lstStyle/>
        <a:p>
          <a:endParaRPr lang="cs-CZ"/>
        </a:p>
      </dgm:t>
    </dgm:pt>
    <dgm:pt modelId="{6035563E-4CDF-4C26-A692-F9E11CE6CE84}">
      <dgm:prSet phldrT="[Text]"/>
      <dgm:spPr/>
      <dgm:t>
        <a:bodyPr/>
        <a:lstStyle/>
        <a:p>
          <a:r>
            <a:rPr lang="cs-CZ" b="1" dirty="0" smtClean="0"/>
            <a:t>neshodný</a:t>
          </a:r>
          <a:endParaRPr lang="cs-CZ" b="1" dirty="0"/>
        </a:p>
      </dgm:t>
    </dgm:pt>
    <dgm:pt modelId="{DA996383-027B-401F-B0BB-154A9DE4A31B}" type="parTrans" cxnId="{377163BB-3509-4462-A61B-9E77D6CAF914}">
      <dgm:prSet/>
      <dgm:spPr/>
      <dgm:t>
        <a:bodyPr/>
        <a:lstStyle/>
        <a:p>
          <a:endParaRPr lang="cs-CZ"/>
        </a:p>
      </dgm:t>
    </dgm:pt>
    <dgm:pt modelId="{8EC8393F-59CB-4687-A823-36D8F722C789}" type="sibTrans" cxnId="{377163BB-3509-4462-A61B-9E77D6CAF914}">
      <dgm:prSet/>
      <dgm:spPr/>
      <dgm:t>
        <a:bodyPr/>
        <a:lstStyle/>
        <a:p>
          <a:endParaRPr lang="cs-CZ"/>
        </a:p>
      </dgm:t>
    </dgm:pt>
    <dgm:pt modelId="{E0ECCE6E-F497-4114-974E-4A32233CE9E3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několikanásobný</a:t>
          </a:r>
          <a:endParaRPr lang="cs-CZ" b="1" dirty="0">
            <a:solidFill>
              <a:srgbClr val="FF0000"/>
            </a:solidFill>
          </a:endParaRPr>
        </a:p>
      </dgm:t>
    </dgm:pt>
    <dgm:pt modelId="{53865ACA-0EF5-4293-8C29-C0C95A71E779}" type="parTrans" cxnId="{10D79647-03F6-45F4-8102-9AA4E4903B36}">
      <dgm:prSet/>
      <dgm:spPr/>
      <dgm:t>
        <a:bodyPr/>
        <a:lstStyle/>
        <a:p>
          <a:endParaRPr lang="cs-CZ"/>
        </a:p>
      </dgm:t>
    </dgm:pt>
    <dgm:pt modelId="{03B9BE20-81FD-4EE4-B9BC-20F4D87FE2D1}" type="sibTrans" cxnId="{10D79647-03F6-45F4-8102-9AA4E4903B36}">
      <dgm:prSet/>
      <dgm:spPr/>
      <dgm:t>
        <a:bodyPr/>
        <a:lstStyle/>
        <a:p>
          <a:endParaRPr lang="cs-CZ"/>
        </a:p>
      </dgm:t>
    </dgm:pt>
    <dgm:pt modelId="{E274BB58-7D2A-4481-86B6-B77A02A1652D}">
      <dgm:prSet phldrT="[Text]"/>
      <dgm:spPr/>
      <dgm:t>
        <a:bodyPr/>
        <a:lstStyle/>
        <a:p>
          <a:r>
            <a:rPr lang="cs-CZ" b="1" dirty="0" smtClean="0">
              <a:solidFill>
                <a:srgbClr val="0070C0"/>
              </a:solidFill>
            </a:rPr>
            <a:t>Volný</a:t>
          </a:r>
          <a:r>
            <a:rPr lang="cs-CZ" dirty="0" smtClean="0"/>
            <a:t> </a:t>
          </a:r>
          <a:endParaRPr lang="cs-CZ" dirty="0"/>
        </a:p>
      </dgm:t>
    </dgm:pt>
    <dgm:pt modelId="{F4CD04A8-1605-4242-BB09-B985D8A9C34C}" type="parTrans" cxnId="{EEA75CB1-AA85-4B9D-838C-1696DA375C66}">
      <dgm:prSet/>
      <dgm:spPr/>
      <dgm:t>
        <a:bodyPr/>
        <a:lstStyle/>
        <a:p>
          <a:endParaRPr lang="cs-CZ"/>
        </a:p>
      </dgm:t>
    </dgm:pt>
    <dgm:pt modelId="{DB9E445F-E68A-402F-8B43-19E63FDCF55B}" type="sibTrans" cxnId="{EEA75CB1-AA85-4B9D-838C-1696DA375C66}">
      <dgm:prSet/>
      <dgm:spPr/>
      <dgm:t>
        <a:bodyPr/>
        <a:lstStyle/>
        <a:p>
          <a:endParaRPr lang="cs-CZ"/>
        </a:p>
      </dgm:t>
    </dgm:pt>
    <dgm:pt modelId="{17F73490-ACCC-4785-95B5-E85A7E2FF3C6}">
      <dgm:prSet phldrT="[Text]"/>
      <dgm:spPr/>
      <dgm:t>
        <a:bodyPr/>
        <a:lstStyle/>
        <a:p>
          <a:r>
            <a:rPr lang="cs-CZ" b="1" dirty="0" smtClean="0">
              <a:solidFill>
                <a:srgbClr val="0070C0"/>
              </a:solidFill>
            </a:rPr>
            <a:t>těsný</a:t>
          </a:r>
          <a:endParaRPr lang="cs-CZ" b="1" dirty="0">
            <a:solidFill>
              <a:srgbClr val="0070C0"/>
            </a:solidFill>
          </a:endParaRPr>
        </a:p>
      </dgm:t>
    </dgm:pt>
    <dgm:pt modelId="{3146639D-F497-47B7-B8A6-47BBBB153659}" type="parTrans" cxnId="{BC0D0464-8B76-4900-9BAE-CA88EA793DD3}">
      <dgm:prSet/>
      <dgm:spPr/>
      <dgm:t>
        <a:bodyPr/>
        <a:lstStyle/>
        <a:p>
          <a:endParaRPr lang="cs-CZ"/>
        </a:p>
      </dgm:t>
    </dgm:pt>
    <dgm:pt modelId="{7AAEC54C-891C-4216-922A-F5D9FE45DD4C}" type="sibTrans" cxnId="{BC0D0464-8B76-4900-9BAE-CA88EA793DD3}">
      <dgm:prSet/>
      <dgm:spPr/>
      <dgm:t>
        <a:bodyPr/>
        <a:lstStyle/>
        <a:p>
          <a:endParaRPr lang="cs-CZ"/>
        </a:p>
      </dgm:t>
    </dgm:pt>
    <dgm:pt modelId="{2C91A8A7-A2A9-4345-A35A-7066D5F34CB8}">
      <dgm:prSet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postupně rozvíjející</a:t>
          </a:r>
          <a:endParaRPr lang="cs-CZ" b="1" dirty="0">
            <a:solidFill>
              <a:srgbClr val="FF0000"/>
            </a:solidFill>
          </a:endParaRPr>
        </a:p>
      </dgm:t>
    </dgm:pt>
    <dgm:pt modelId="{DE9A8226-1539-4DE8-B3C0-6030C79A9E2F}" type="parTrans" cxnId="{E3175762-6265-4001-BDA1-BB189A5507D6}">
      <dgm:prSet/>
      <dgm:spPr/>
      <dgm:t>
        <a:bodyPr/>
        <a:lstStyle/>
        <a:p>
          <a:endParaRPr lang="cs-CZ"/>
        </a:p>
      </dgm:t>
    </dgm:pt>
    <dgm:pt modelId="{B66922D1-23BE-4686-B9A9-C5E0D3DAE6E8}" type="sibTrans" cxnId="{E3175762-6265-4001-BDA1-BB189A5507D6}">
      <dgm:prSet/>
      <dgm:spPr/>
      <dgm:t>
        <a:bodyPr/>
        <a:lstStyle/>
        <a:p>
          <a:endParaRPr lang="cs-CZ"/>
        </a:p>
      </dgm:t>
    </dgm:pt>
    <dgm:pt modelId="{7575F98A-3900-4AF4-A5EB-3F9572503E10}" type="pres">
      <dgm:prSet presAssocID="{473C2141-485D-4BAD-BC9D-BDBA1A2D97A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188A7F6-EBFE-4375-8E0F-2ACA2F85E52A}" type="pres">
      <dgm:prSet presAssocID="{1783ACF7-A35F-476E-98C3-4E91BDB6495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D7BAE7-E6E9-4A43-A3E7-8CF6408A502D}" type="pres">
      <dgm:prSet presAssocID="{B14D4396-A2C6-4D0B-AD2E-2EDF89F73D7C}" presName="sibTrans" presStyleCnt="0"/>
      <dgm:spPr/>
    </dgm:pt>
    <dgm:pt modelId="{BA154409-5B14-49E7-88DD-FCBBE64B1700}" type="pres">
      <dgm:prSet presAssocID="{6035563E-4CDF-4C26-A692-F9E11CE6CE84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37D8B2-630A-45DD-BA61-441E5A31014A}" type="pres">
      <dgm:prSet presAssocID="{8EC8393F-59CB-4687-A823-36D8F722C789}" presName="sibTrans" presStyleCnt="0"/>
      <dgm:spPr/>
    </dgm:pt>
    <dgm:pt modelId="{A34B0682-A8F2-4ABE-88DE-CBD73A21B198}" type="pres">
      <dgm:prSet presAssocID="{E0ECCE6E-F497-4114-974E-4A32233CE9E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AD7D4B-6116-4B4D-911B-0C161BC39782}" type="pres">
      <dgm:prSet presAssocID="{03B9BE20-81FD-4EE4-B9BC-20F4D87FE2D1}" presName="sibTrans" presStyleCnt="0"/>
      <dgm:spPr/>
    </dgm:pt>
    <dgm:pt modelId="{C54024D0-841C-4EDC-9929-9785448750FD}" type="pres">
      <dgm:prSet presAssocID="{2C91A8A7-A2A9-4345-A35A-7066D5F34CB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4A0AD-3B7F-42D8-B6AC-7507717FAFD7}" type="pres">
      <dgm:prSet presAssocID="{B66922D1-23BE-4686-B9A9-C5E0D3DAE6E8}" presName="sibTrans" presStyleCnt="0"/>
      <dgm:spPr/>
    </dgm:pt>
    <dgm:pt modelId="{C1888484-2F51-44FA-903A-1F9073B92EAA}" type="pres">
      <dgm:prSet presAssocID="{E274BB58-7D2A-4481-86B6-B77A02A1652D}" presName="node" presStyleLbl="node1" presStyleIdx="4" presStyleCnt="6" custLinFactNeighborX="2132" custLinFactNeighborY="42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CDFDA-BEA3-4DC3-AC61-008B3B7F1F49}" type="pres">
      <dgm:prSet presAssocID="{DB9E445F-E68A-402F-8B43-19E63FDCF55B}" presName="sibTrans" presStyleCnt="0"/>
      <dgm:spPr/>
    </dgm:pt>
    <dgm:pt modelId="{FE4E0658-2673-4949-8586-1AC39AF7499C}" type="pres">
      <dgm:prSet presAssocID="{17F73490-ACCC-4785-95B5-E85A7E2FF3C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DBC200-01FA-4D5C-BA70-248C114E31D9}" srcId="{473C2141-485D-4BAD-BC9D-BDBA1A2D97AE}" destId="{1783ACF7-A35F-476E-98C3-4E91BDB64954}" srcOrd="0" destOrd="0" parTransId="{CEEE913D-371A-4B21-9378-34113AB948B3}" sibTransId="{B14D4396-A2C6-4D0B-AD2E-2EDF89F73D7C}"/>
    <dgm:cxn modelId="{377163BB-3509-4462-A61B-9E77D6CAF914}" srcId="{473C2141-485D-4BAD-BC9D-BDBA1A2D97AE}" destId="{6035563E-4CDF-4C26-A692-F9E11CE6CE84}" srcOrd="1" destOrd="0" parTransId="{DA996383-027B-401F-B0BB-154A9DE4A31B}" sibTransId="{8EC8393F-59CB-4687-A823-36D8F722C789}"/>
    <dgm:cxn modelId="{EEA75CB1-AA85-4B9D-838C-1696DA375C66}" srcId="{473C2141-485D-4BAD-BC9D-BDBA1A2D97AE}" destId="{E274BB58-7D2A-4481-86B6-B77A02A1652D}" srcOrd="4" destOrd="0" parTransId="{F4CD04A8-1605-4242-BB09-B985D8A9C34C}" sibTransId="{DB9E445F-E68A-402F-8B43-19E63FDCF55B}"/>
    <dgm:cxn modelId="{E3175762-6265-4001-BDA1-BB189A5507D6}" srcId="{473C2141-485D-4BAD-BC9D-BDBA1A2D97AE}" destId="{2C91A8A7-A2A9-4345-A35A-7066D5F34CB8}" srcOrd="3" destOrd="0" parTransId="{DE9A8226-1539-4DE8-B3C0-6030C79A9E2F}" sibTransId="{B66922D1-23BE-4686-B9A9-C5E0D3DAE6E8}"/>
    <dgm:cxn modelId="{E28CF84B-43FC-4CEB-81CD-860C0CA8BA50}" type="presOf" srcId="{1783ACF7-A35F-476E-98C3-4E91BDB64954}" destId="{5188A7F6-EBFE-4375-8E0F-2ACA2F85E52A}" srcOrd="0" destOrd="0" presId="urn:microsoft.com/office/officeart/2005/8/layout/default"/>
    <dgm:cxn modelId="{D441765C-0D73-42D5-853B-0BECC1E19042}" type="presOf" srcId="{6035563E-4CDF-4C26-A692-F9E11CE6CE84}" destId="{BA154409-5B14-49E7-88DD-FCBBE64B1700}" srcOrd="0" destOrd="0" presId="urn:microsoft.com/office/officeart/2005/8/layout/default"/>
    <dgm:cxn modelId="{BC0D0464-8B76-4900-9BAE-CA88EA793DD3}" srcId="{473C2141-485D-4BAD-BC9D-BDBA1A2D97AE}" destId="{17F73490-ACCC-4785-95B5-E85A7E2FF3C6}" srcOrd="5" destOrd="0" parTransId="{3146639D-F497-47B7-B8A6-47BBBB153659}" sibTransId="{7AAEC54C-891C-4216-922A-F5D9FE45DD4C}"/>
    <dgm:cxn modelId="{3150606C-C037-4F19-9D3E-BF90C904A503}" type="presOf" srcId="{473C2141-485D-4BAD-BC9D-BDBA1A2D97AE}" destId="{7575F98A-3900-4AF4-A5EB-3F9572503E10}" srcOrd="0" destOrd="0" presId="urn:microsoft.com/office/officeart/2005/8/layout/default"/>
    <dgm:cxn modelId="{10D79647-03F6-45F4-8102-9AA4E4903B36}" srcId="{473C2141-485D-4BAD-BC9D-BDBA1A2D97AE}" destId="{E0ECCE6E-F497-4114-974E-4A32233CE9E3}" srcOrd="2" destOrd="0" parTransId="{53865ACA-0EF5-4293-8C29-C0C95A71E779}" sibTransId="{03B9BE20-81FD-4EE4-B9BC-20F4D87FE2D1}"/>
    <dgm:cxn modelId="{BCD629F7-D12C-46EC-B98A-719D61C0D8B3}" type="presOf" srcId="{17F73490-ACCC-4785-95B5-E85A7E2FF3C6}" destId="{FE4E0658-2673-4949-8586-1AC39AF7499C}" srcOrd="0" destOrd="0" presId="urn:microsoft.com/office/officeart/2005/8/layout/default"/>
    <dgm:cxn modelId="{C2B6FD75-D8E8-4259-A56D-BAFD6C4C229E}" type="presOf" srcId="{2C91A8A7-A2A9-4345-A35A-7066D5F34CB8}" destId="{C54024D0-841C-4EDC-9929-9785448750FD}" srcOrd="0" destOrd="0" presId="urn:microsoft.com/office/officeart/2005/8/layout/default"/>
    <dgm:cxn modelId="{8B58F379-B376-4F6A-AB15-CAFC070450BD}" type="presOf" srcId="{E274BB58-7D2A-4481-86B6-B77A02A1652D}" destId="{C1888484-2F51-44FA-903A-1F9073B92EAA}" srcOrd="0" destOrd="0" presId="urn:microsoft.com/office/officeart/2005/8/layout/default"/>
    <dgm:cxn modelId="{0DBF08A6-12EB-4303-B9D7-5BD81B72D48C}" type="presOf" srcId="{E0ECCE6E-F497-4114-974E-4A32233CE9E3}" destId="{A34B0682-A8F2-4ABE-88DE-CBD73A21B198}" srcOrd="0" destOrd="0" presId="urn:microsoft.com/office/officeart/2005/8/layout/default"/>
    <dgm:cxn modelId="{4E38004A-BFD2-4DA5-9BCA-33BD65482A5D}" type="presParOf" srcId="{7575F98A-3900-4AF4-A5EB-3F9572503E10}" destId="{5188A7F6-EBFE-4375-8E0F-2ACA2F85E52A}" srcOrd="0" destOrd="0" presId="urn:microsoft.com/office/officeart/2005/8/layout/default"/>
    <dgm:cxn modelId="{3D13C92E-7CA2-4D50-80F4-316D6649EADE}" type="presParOf" srcId="{7575F98A-3900-4AF4-A5EB-3F9572503E10}" destId="{92D7BAE7-E6E9-4A43-A3E7-8CF6408A502D}" srcOrd="1" destOrd="0" presId="urn:microsoft.com/office/officeart/2005/8/layout/default"/>
    <dgm:cxn modelId="{0FBA9400-0080-44B2-B6C8-EBAA7FD501E3}" type="presParOf" srcId="{7575F98A-3900-4AF4-A5EB-3F9572503E10}" destId="{BA154409-5B14-49E7-88DD-FCBBE64B1700}" srcOrd="2" destOrd="0" presId="urn:microsoft.com/office/officeart/2005/8/layout/default"/>
    <dgm:cxn modelId="{3C1A1D71-CA05-4CDF-9BAA-3A088125BA7B}" type="presParOf" srcId="{7575F98A-3900-4AF4-A5EB-3F9572503E10}" destId="{1A37D8B2-630A-45DD-BA61-441E5A31014A}" srcOrd="3" destOrd="0" presId="urn:microsoft.com/office/officeart/2005/8/layout/default"/>
    <dgm:cxn modelId="{44A091B2-066E-48C2-A31E-6A44C06ACC44}" type="presParOf" srcId="{7575F98A-3900-4AF4-A5EB-3F9572503E10}" destId="{A34B0682-A8F2-4ABE-88DE-CBD73A21B198}" srcOrd="4" destOrd="0" presId="urn:microsoft.com/office/officeart/2005/8/layout/default"/>
    <dgm:cxn modelId="{DBD86264-9F1F-4B6D-B55D-1B2076E85146}" type="presParOf" srcId="{7575F98A-3900-4AF4-A5EB-3F9572503E10}" destId="{03AD7D4B-6116-4B4D-911B-0C161BC39782}" srcOrd="5" destOrd="0" presId="urn:microsoft.com/office/officeart/2005/8/layout/default"/>
    <dgm:cxn modelId="{B4789037-9D11-4659-B3C7-7647E55DBCA1}" type="presParOf" srcId="{7575F98A-3900-4AF4-A5EB-3F9572503E10}" destId="{C54024D0-841C-4EDC-9929-9785448750FD}" srcOrd="6" destOrd="0" presId="urn:microsoft.com/office/officeart/2005/8/layout/default"/>
    <dgm:cxn modelId="{B4CFB591-2DFD-4AC7-967F-7A67C0A6FA1D}" type="presParOf" srcId="{7575F98A-3900-4AF4-A5EB-3F9572503E10}" destId="{1074A0AD-3B7F-42D8-B6AC-7507717FAFD7}" srcOrd="7" destOrd="0" presId="urn:microsoft.com/office/officeart/2005/8/layout/default"/>
    <dgm:cxn modelId="{73136BB2-EFB3-4260-B3F0-59F49585A568}" type="presParOf" srcId="{7575F98A-3900-4AF4-A5EB-3F9572503E10}" destId="{C1888484-2F51-44FA-903A-1F9073B92EAA}" srcOrd="8" destOrd="0" presId="urn:microsoft.com/office/officeart/2005/8/layout/default"/>
    <dgm:cxn modelId="{252AA22B-784D-404E-A163-B9EA97611A2F}" type="presParOf" srcId="{7575F98A-3900-4AF4-A5EB-3F9572503E10}" destId="{3C3CDFDA-BEA3-4DC3-AC61-008B3B7F1F49}" srcOrd="9" destOrd="0" presId="urn:microsoft.com/office/officeart/2005/8/layout/default"/>
    <dgm:cxn modelId="{4C91E84E-AF5B-415A-BE6C-4694B13887B5}" type="presParOf" srcId="{7575F98A-3900-4AF4-A5EB-3F9572503E10}" destId="{FE4E0658-2673-4949-8586-1AC39AF7499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59CD59-C527-4ED9-A601-83D9318182CB}" type="doc">
      <dgm:prSet loTypeId="urn:microsoft.com/office/officeart/2005/8/layout/hList3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A0049E4-A609-4D3B-9A96-11466F40BF5D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příslovečné určení</a:t>
          </a:r>
          <a:endParaRPr lang="cs-CZ" dirty="0"/>
        </a:p>
      </dgm:t>
    </dgm:pt>
    <dgm:pt modelId="{362A61F2-C396-43A5-9C89-5A968CE778D1}" type="parTrans" cxnId="{3C8F0C4A-E477-4564-B79B-8C3E74123020}">
      <dgm:prSet/>
      <dgm:spPr/>
      <dgm:t>
        <a:bodyPr/>
        <a:lstStyle/>
        <a:p>
          <a:endParaRPr lang="cs-CZ"/>
        </a:p>
      </dgm:t>
    </dgm:pt>
    <dgm:pt modelId="{41741E25-6F47-40F2-B26A-B6B182FB2070}" type="sibTrans" cxnId="{3C8F0C4A-E477-4564-B79B-8C3E74123020}">
      <dgm:prSet/>
      <dgm:spPr/>
      <dgm:t>
        <a:bodyPr/>
        <a:lstStyle/>
        <a:p>
          <a:endParaRPr lang="cs-CZ"/>
        </a:p>
      </dgm:t>
    </dgm:pt>
    <dgm:pt modelId="{CA8A1102-EF93-4F29-87F9-1F72BF8D6ACF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místa</a:t>
          </a:r>
        </a:p>
        <a:p>
          <a:r>
            <a:rPr lang="cs-CZ" sz="1800" b="1" dirty="0" smtClean="0"/>
            <a:t>času</a:t>
          </a:r>
        </a:p>
        <a:p>
          <a:r>
            <a:rPr lang="cs-CZ" sz="1800" b="1" dirty="0" smtClean="0"/>
            <a:t>způsobu</a:t>
          </a:r>
        </a:p>
        <a:p>
          <a:r>
            <a:rPr lang="cs-CZ" sz="1800" b="1" dirty="0" smtClean="0"/>
            <a:t>míry</a:t>
          </a:r>
          <a:endParaRPr lang="cs-CZ" sz="1800" b="1" dirty="0"/>
        </a:p>
      </dgm:t>
    </dgm:pt>
    <dgm:pt modelId="{AEFA25C2-5413-4D02-8499-8DD0FD6D2005}" type="parTrans" cxnId="{E0FA7722-7FB1-46A6-A517-28BC145BD4BD}">
      <dgm:prSet/>
      <dgm:spPr/>
      <dgm:t>
        <a:bodyPr/>
        <a:lstStyle/>
        <a:p>
          <a:endParaRPr lang="cs-CZ"/>
        </a:p>
      </dgm:t>
    </dgm:pt>
    <dgm:pt modelId="{48495AE6-4CB1-4079-9A78-FD33693CC110}" type="sibTrans" cxnId="{E0FA7722-7FB1-46A6-A517-28BC145BD4BD}">
      <dgm:prSet/>
      <dgm:spPr/>
      <dgm:t>
        <a:bodyPr/>
        <a:lstStyle/>
        <a:p>
          <a:endParaRPr lang="cs-CZ"/>
        </a:p>
      </dgm:t>
    </dgm:pt>
    <dgm:pt modelId="{505B2D8C-4C49-4D59-B268-1F2D11A33523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zřetele</a:t>
          </a:r>
        </a:p>
        <a:p>
          <a:r>
            <a:rPr lang="cs-CZ" b="1" dirty="0" smtClean="0"/>
            <a:t>prostředku</a:t>
          </a:r>
        </a:p>
        <a:p>
          <a:r>
            <a:rPr lang="cs-CZ" b="1" dirty="0" smtClean="0"/>
            <a:t>původu(látky)</a:t>
          </a:r>
        </a:p>
        <a:p>
          <a:r>
            <a:rPr lang="cs-CZ" b="1" dirty="0" smtClean="0"/>
            <a:t>původce děje</a:t>
          </a:r>
          <a:endParaRPr lang="cs-CZ" b="1" dirty="0"/>
        </a:p>
      </dgm:t>
    </dgm:pt>
    <dgm:pt modelId="{4E13C039-9854-437D-9959-85EB67DA0063}" type="parTrans" cxnId="{D55628A1-2996-49A9-8975-4C756016FA22}">
      <dgm:prSet/>
      <dgm:spPr/>
      <dgm:t>
        <a:bodyPr/>
        <a:lstStyle/>
        <a:p>
          <a:endParaRPr lang="cs-CZ"/>
        </a:p>
      </dgm:t>
    </dgm:pt>
    <dgm:pt modelId="{5C7873B9-EAEF-4E36-BDEF-A25700E19B8D}" type="sibTrans" cxnId="{D55628A1-2996-49A9-8975-4C756016FA22}">
      <dgm:prSet/>
      <dgm:spPr/>
      <dgm:t>
        <a:bodyPr/>
        <a:lstStyle/>
        <a:p>
          <a:endParaRPr lang="cs-CZ"/>
        </a:p>
      </dgm:t>
    </dgm:pt>
    <dgm:pt modelId="{4952287A-DFA4-4325-8D70-FD2CB2D16C49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míry</a:t>
          </a:r>
        </a:p>
        <a:p>
          <a:r>
            <a:rPr lang="cs-CZ" b="1" dirty="0" smtClean="0"/>
            <a:t>příčiny</a:t>
          </a:r>
          <a:endParaRPr lang="cs-CZ" b="1" dirty="0"/>
        </a:p>
      </dgm:t>
    </dgm:pt>
    <dgm:pt modelId="{79B6B59F-16B8-4733-97E6-4BE3AE11A0A2}" type="parTrans" cxnId="{E9DB3DD2-B10D-4677-8E40-D871EDCB7E5D}">
      <dgm:prSet/>
      <dgm:spPr/>
      <dgm:t>
        <a:bodyPr/>
        <a:lstStyle/>
        <a:p>
          <a:endParaRPr lang="cs-CZ"/>
        </a:p>
      </dgm:t>
    </dgm:pt>
    <dgm:pt modelId="{BA15B694-4705-4DE1-B6C4-470848774AD3}" type="sibTrans" cxnId="{E9DB3DD2-B10D-4677-8E40-D871EDCB7E5D}">
      <dgm:prSet/>
      <dgm:spPr/>
      <dgm:t>
        <a:bodyPr/>
        <a:lstStyle/>
        <a:p>
          <a:endParaRPr lang="cs-CZ"/>
        </a:p>
      </dgm:t>
    </dgm:pt>
    <dgm:pt modelId="{C4BE875E-C979-4D75-BD0A-1DAFB938A5D7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podmínky</a:t>
          </a:r>
        </a:p>
        <a:p>
          <a:r>
            <a:rPr lang="cs-CZ" b="1" dirty="0" smtClean="0"/>
            <a:t>přípustky</a:t>
          </a:r>
          <a:endParaRPr lang="cs-CZ" b="1" dirty="0"/>
        </a:p>
      </dgm:t>
    </dgm:pt>
    <dgm:pt modelId="{BBBDFBC4-F569-43E0-BB81-21856D7E51DA}" type="parTrans" cxnId="{8F75972E-3B8C-4459-806E-D81297260C45}">
      <dgm:prSet/>
      <dgm:spPr/>
      <dgm:t>
        <a:bodyPr/>
        <a:lstStyle/>
        <a:p>
          <a:endParaRPr lang="cs-CZ"/>
        </a:p>
      </dgm:t>
    </dgm:pt>
    <dgm:pt modelId="{DA30B68E-FD8A-4D42-A8C7-C5AB3055555E}" type="sibTrans" cxnId="{8F75972E-3B8C-4459-806E-D81297260C45}">
      <dgm:prSet/>
      <dgm:spPr/>
      <dgm:t>
        <a:bodyPr/>
        <a:lstStyle/>
        <a:p>
          <a:endParaRPr lang="cs-CZ"/>
        </a:p>
      </dgm:t>
    </dgm:pt>
    <dgm:pt modelId="{FC4DDC9F-3193-48D3-9C5C-22FB14F2F294}" type="pres">
      <dgm:prSet presAssocID="{DF59CD59-C527-4ED9-A601-83D9318182C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D01A127-4436-4457-82ED-0748DD0C623D}" type="pres">
      <dgm:prSet presAssocID="{2A0049E4-A609-4D3B-9A96-11466F40BF5D}" presName="roof" presStyleLbl="dkBgShp" presStyleIdx="0" presStyleCnt="2"/>
      <dgm:spPr/>
      <dgm:t>
        <a:bodyPr/>
        <a:lstStyle/>
        <a:p>
          <a:endParaRPr lang="cs-CZ"/>
        </a:p>
      </dgm:t>
    </dgm:pt>
    <dgm:pt modelId="{D42CAA8A-FFE9-4790-8032-C332117A94CC}" type="pres">
      <dgm:prSet presAssocID="{2A0049E4-A609-4D3B-9A96-11466F40BF5D}" presName="pillars" presStyleCnt="0"/>
      <dgm:spPr/>
    </dgm:pt>
    <dgm:pt modelId="{78A98FCA-F800-4367-AF51-148DB1C9DDBD}" type="pres">
      <dgm:prSet presAssocID="{2A0049E4-A609-4D3B-9A96-11466F40BF5D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797C77-72E6-4B85-BF97-9296F594FDAE}" type="pres">
      <dgm:prSet presAssocID="{505B2D8C-4C49-4D59-B268-1F2D11A33523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151C93-744F-4A15-A3E7-1A27EA722801}" type="pres">
      <dgm:prSet presAssocID="{4952287A-DFA4-4325-8D70-FD2CB2D16C49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CBDCB0-90B3-4A30-8157-35F93F22E3F5}" type="pres">
      <dgm:prSet presAssocID="{C4BE875E-C979-4D75-BD0A-1DAFB938A5D7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D4AFA-C0AA-4E22-A492-8CDB4FCCB118}" type="pres">
      <dgm:prSet presAssocID="{2A0049E4-A609-4D3B-9A96-11466F40BF5D}" presName="base" presStyleLbl="dkBgShp" presStyleIdx="1" presStyleCnt="2"/>
      <dgm:spPr/>
    </dgm:pt>
  </dgm:ptLst>
  <dgm:cxnLst>
    <dgm:cxn modelId="{8F75972E-3B8C-4459-806E-D81297260C45}" srcId="{2A0049E4-A609-4D3B-9A96-11466F40BF5D}" destId="{C4BE875E-C979-4D75-BD0A-1DAFB938A5D7}" srcOrd="3" destOrd="0" parTransId="{BBBDFBC4-F569-43E0-BB81-21856D7E51DA}" sibTransId="{DA30B68E-FD8A-4D42-A8C7-C5AB3055555E}"/>
    <dgm:cxn modelId="{3C8F0C4A-E477-4564-B79B-8C3E74123020}" srcId="{DF59CD59-C527-4ED9-A601-83D9318182CB}" destId="{2A0049E4-A609-4D3B-9A96-11466F40BF5D}" srcOrd="0" destOrd="0" parTransId="{362A61F2-C396-43A5-9C89-5A968CE778D1}" sibTransId="{41741E25-6F47-40F2-B26A-B6B182FB2070}"/>
    <dgm:cxn modelId="{E9DB3DD2-B10D-4677-8E40-D871EDCB7E5D}" srcId="{2A0049E4-A609-4D3B-9A96-11466F40BF5D}" destId="{4952287A-DFA4-4325-8D70-FD2CB2D16C49}" srcOrd="2" destOrd="0" parTransId="{79B6B59F-16B8-4733-97E6-4BE3AE11A0A2}" sibTransId="{BA15B694-4705-4DE1-B6C4-470848774AD3}"/>
    <dgm:cxn modelId="{8E1EDC0D-A103-4E45-A930-FE5777D1A05F}" type="presOf" srcId="{505B2D8C-4C49-4D59-B268-1F2D11A33523}" destId="{00797C77-72E6-4B85-BF97-9296F594FDAE}" srcOrd="0" destOrd="0" presId="urn:microsoft.com/office/officeart/2005/8/layout/hList3"/>
    <dgm:cxn modelId="{7CBF448E-6F66-4422-80E4-0DD1F1B29534}" type="presOf" srcId="{4952287A-DFA4-4325-8D70-FD2CB2D16C49}" destId="{E4151C93-744F-4A15-A3E7-1A27EA722801}" srcOrd="0" destOrd="0" presId="urn:microsoft.com/office/officeart/2005/8/layout/hList3"/>
    <dgm:cxn modelId="{2C39C03D-FE45-4D75-988E-29A043438F3D}" type="presOf" srcId="{2A0049E4-A609-4D3B-9A96-11466F40BF5D}" destId="{3D01A127-4436-4457-82ED-0748DD0C623D}" srcOrd="0" destOrd="0" presId="urn:microsoft.com/office/officeart/2005/8/layout/hList3"/>
    <dgm:cxn modelId="{E0FA7722-7FB1-46A6-A517-28BC145BD4BD}" srcId="{2A0049E4-A609-4D3B-9A96-11466F40BF5D}" destId="{CA8A1102-EF93-4F29-87F9-1F72BF8D6ACF}" srcOrd="0" destOrd="0" parTransId="{AEFA25C2-5413-4D02-8499-8DD0FD6D2005}" sibTransId="{48495AE6-4CB1-4079-9A78-FD33693CC110}"/>
    <dgm:cxn modelId="{D55628A1-2996-49A9-8975-4C756016FA22}" srcId="{2A0049E4-A609-4D3B-9A96-11466F40BF5D}" destId="{505B2D8C-4C49-4D59-B268-1F2D11A33523}" srcOrd="1" destOrd="0" parTransId="{4E13C039-9854-437D-9959-85EB67DA0063}" sibTransId="{5C7873B9-EAEF-4E36-BDEF-A25700E19B8D}"/>
    <dgm:cxn modelId="{3F338FCA-62BC-4432-8114-CD15ACB480C6}" type="presOf" srcId="{DF59CD59-C527-4ED9-A601-83D9318182CB}" destId="{FC4DDC9F-3193-48D3-9C5C-22FB14F2F294}" srcOrd="0" destOrd="0" presId="urn:microsoft.com/office/officeart/2005/8/layout/hList3"/>
    <dgm:cxn modelId="{BAAB3232-9B05-4786-A51C-D4B01777F4AF}" type="presOf" srcId="{CA8A1102-EF93-4F29-87F9-1F72BF8D6ACF}" destId="{78A98FCA-F800-4367-AF51-148DB1C9DDBD}" srcOrd="0" destOrd="0" presId="urn:microsoft.com/office/officeart/2005/8/layout/hList3"/>
    <dgm:cxn modelId="{2D78F4BC-6466-476B-9A1F-30113606A49D}" type="presOf" srcId="{C4BE875E-C979-4D75-BD0A-1DAFB938A5D7}" destId="{6BCBDCB0-90B3-4A30-8157-35F93F22E3F5}" srcOrd="0" destOrd="0" presId="urn:microsoft.com/office/officeart/2005/8/layout/hList3"/>
    <dgm:cxn modelId="{AE70C01C-AA77-4855-A1A7-5BC3DDD5B885}" type="presParOf" srcId="{FC4DDC9F-3193-48D3-9C5C-22FB14F2F294}" destId="{3D01A127-4436-4457-82ED-0748DD0C623D}" srcOrd="0" destOrd="0" presId="urn:microsoft.com/office/officeart/2005/8/layout/hList3"/>
    <dgm:cxn modelId="{08B2D2E5-1756-40A8-89AB-0AB464FE59E9}" type="presParOf" srcId="{FC4DDC9F-3193-48D3-9C5C-22FB14F2F294}" destId="{D42CAA8A-FFE9-4790-8032-C332117A94CC}" srcOrd="1" destOrd="0" presId="urn:microsoft.com/office/officeart/2005/8/layout/hList3"/>
    <dgm:cxn modelId="{63F95438-AFBD-4C9A-B052-9905FFEB6D36}" type="presParOf" srcId="{D42CAA8A-FFE9-4790-8032-C332117A94CC}" destId="{78A98FCA-F800-4367-AF51-148DB1C9DDBD}" srcOrd="0" destOrd="0" presId="urn:microsoft.com/office/officeart/2005/8/layout/hList3"/>
    <dgm:cxn modelId="{7D13A862-EA49-4A8B-9E22-3EDA129F2E23}" type="presParOf" srcId="{D42CAA8A-FFE9-4790-8032-C332117A94CC}" destId="{00797C77-72E6-4B85-BF97-9296F594FDAE}" srcOrd="1" destOrd="0" presId="urn:microsoft.com/office/officeart/2005/8/layout/hList3"/>
    <dgm:cxn modelId="{AF50C8D7-B7A9-479B-9076-38E725ECC36C}" type="presParOf" srcId="{D42CAA8A-FFE9-4790-8032-C332117A94CC}" destId="{E4151C93-744F-4A15-A3E7-1A27EA722801}" srcOrd="2" destOrd="0" presId="urn:microsoft.com/office/officeart/2005/8/layout/hList3"/>
    <dgm:cxn modelId="{64DB5F23-58B5-4362-B8EF-7C7BBF258ED0}" type="presParOf" srcId="{D42CAA8A-FFE9-4790-8032-C332117A94CC}" destId="{6BCBDCB0-90B3-4A30-8157-35F93F22E3F5}" srcOrd="3" destOrd="0" presId="urn:microsoft.com/office/officeart/2005/8/layout/hList3"/>
    <dgm:cxn modelId="{6B03B08C-C666-4A63-AD5C-E37C7FEF73EB}" type="presParOf" srcId="{FC4DDC9F-3193-48D3-9C5C-22FB14F2F294}" destId="{62BD4AFA-C0AA-4E22-A492-8CDB4FCCB118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796483-7AE5-429B-A911-B126CB59422C}" type="doc">
      <dgm:prSet loTypeId="urn:microsoft.com/office/officeart/2005/8/layout/vList6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B05248-3884-4DC7-BD89-0F031CED6B4D}">
      <dgm:prSet phldrT="[Text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3600" b="1" dirty="0" smtClean="0"/>
            <a:t>předmět</a:t>
          </a:r>
          <a:endParaRPr lang="cs-CZ" sz="3600" b="1" dirty="0"/>
        </a:p>
      </dgm:t>
    </dgm:pt>
    <dgm:pt modelId="{7CB25D52-379A-4CA6-8CFB-645DAFD44E2A}" type="parTrans" cxnId="{44F1D77F-B704-424D-BB36-A1ADC48F373A}">
      <dgm:prSet/>
      <dgm:spPr/>
      <dgm:t>
        <a:bodyPr/>
        <a:lstStyle/>
        <a:p>
          <a:endParaRPr lang="cs-CZ"/>
        </a:p>
      </dgm:t>
    </dgm:pt>
    <dgm:pt modelId="{FA9EABBC-8EAF-4084-AAA1-FFD1CF9ADA43}" type="sibTrans" cxnId="{44F1D77F-B704-424D-BB36-A1ADC48F373A}">
      <dgm:prSet/>
      <dgm:spPr/>
      <dgm:t>
        <a:bodyPr/>
        <a:lstStyle/>
        <a:p>
          <a:endParaRPr lang="cs-CZ"/>
        </a:p>
      </dgm:t>
    </dgm:pt>
    <dgm:pt modelId="{79A5C4B7-226B-489F-93FC-A10CB7ECA3EF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vyjádřen substantivem</a:t>
          </a:r>
          <a:endParaRPr lang="cs-CZ" b="1" dirty="0"/>
        </a:p>
      </dgm:t>
    </dgm:pt>
    <dgm:pt modelId="{11F5BEBC-8DBE-4F2D-9A2F-CADFF000206E}" type="parTrans" cxnId="{A415ADE6-C92B-488F-93D6-9942FE140F94}">
      <dgm:prSet/>
      <dgm:spPr/>
      <dgm:t>
        <a:bodyPr/>
        <a:lstStyle/>
        <a:p>
          <a:endParaRPr lang="cs-CZ"/>
        </a:p>
      </dgm:t>
    </dgm:pt>
    <dgm:pt modelId="{A3F72E7B-BBFB-41B5-B46F-C05DE8246415}" type="sibTrans" cxnId="{A415ADE6-C92B-488F-93D6-9942FE140F94}">
      <dgm:prSet/>
      <dgm:spPr/>
      <dgm:t>
        <a:bodyPr/>
        <a:lstStyle/>
        <a:p>
          <a:endParaRPr lang="cs-CZ"/>
        </a:p>
      </dgm:t>
    </dgm:pt>
    <dgm:pt modelId="{259774CC-D692-4281-AE63-8C3B3610B371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infinitivem (číslovkou)</a:t>
          </a:r>
          <a:endParaRPr lang="cs-CZ" b="1" dirty="0"/>
        </a:p>
      </dgm:t>
    </dgm:pt>
    <dgm:pt modelId="{CAEB6AE2-EDDD-4BE1-918B-6D2F10664358}" type="parTrans" cxnId="{C80598FA-BF97-476A-B627-927D4359470D}">
      <dgm:prSet/>
      <dgm:spPr/>
      <dgm:t>
        <a:bodyPr/>
        <a:lstStyle/>
        <a:p>
          <a:endParaRPr lang="cs-CZ"/>
        </a:p>
      </dgm:t>
    </dgm:pt>
    <dgm:pt modelId="{1F739AEE-6926-4536-BED3-767C82BB77B6}" type="sibTrans" cxnId="{C80598FA-BF97-476A-B627-927D4359470D}">
      <dgm:prSet/>
      <dgm:spPr/>
      <dgm:t>
        <a:bodyPr/>
        <a:lstStyle/>
        <a:p>
          <a:endParaRPr lang="cs-CZ"/>
        </a:p>
      </dgm:t>
    </dgm:pt>
    <dgm:pt modelId="{70F3D20A-69BD-4CA2-AB13-9735BB368FAF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předmětem není</a:t>
          </a:r>
          <a:endParaRPr lang="cs-CZ" b="1" dirty="0"/>
        </a:p>
      </dgm:t>
    </dgm:pt>
    <dgm:pt modelId="{AB4E6EEF-8436-4D87-B537-51A9CBA6E70C}" type="parTrans" cxnId="{7E1C2DB1-7BEA-466B-897A-A73AEFB60626}">
      <dgm:prSet/>
      <dgm:spPr/>
      <dgm:t>
        <a:bodyPr/>
        <a:lstStyle/>
        <a:p>
          <a:endParaRPr lang="cs-CZ"/>
        </a:p>
      </dgm:t>
    </dgm:pt>
    <dgm:pt modelId="{F6B1A09D-7E9A-4241-98E3-40CEE4BAD537}" type="sibTrans" cxnId="{7E1C2DB1-7BEA-466B-897A-A73AEFB60626}">
      <dgm:prSet/>
      <dgm:spPr/>
      <dgm:t>
        <a:bodyPr/>
        <a:lstStyle/>
        <a:p>
          <a:endParaRPr lang="cs-CZ"/>
        </a:p>
      </dgm:t>
    </dgm:pt>
    <dgm:pt modelId="{44A9D46D-C82C-443C-AD11-5CB8FBB0755B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infinitiv ve spojení s modálními slovesy</a:t>
          </a:r>
          <a:endParaRPr lang="cs-CZ" b="1" dirty="0"/>
        </a:p>
      </dgm:t>
    </dgm:pt>
    <dgm:pt modelId="{25ED499A-2823-486F-B161-77DC7BE91040}" type="parTrans" cxnId="{9189CD14-617A-496B-929C-3FCEF942D3F0}">
      <dgm:prSet/>
      <dgm:spPr/>
      <dgm:t>
        <a:bodyPr/>
        <a:lstStyle/>
        <a:p>
          <a:endParaRPr lang="cs-CZ"/>
        </a:p>
      </dgm:t>
    </dgm:pt>
    <dgm:pt modelId="{D8E82B01-F45F-4094-834E-D8E6952A8FC9}" type="sibTrans" cxnId="{9189CD14-617A-496B-929C-3FCEF942D3F0}">
      <dgm:prSet/>
      <dgm:spPr/>
      <dgm:t>
        <a:bodyPr/>
        <a:lstStyle/>
        <a:p>
          <a:endParaRPr lang="cs-CZ"/>
        </a:p>
      </dgm:t>
    </dgm:pt>
    <dgm:pt modelId="{3202E55E-1314-49E5-9397-9A3BB18D874B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chtěl spát, musel se učit</a:t>
          </a:r>
          <a:endParaRPr lang="cs-CZ" b="1" dirty="0"/>
        </a:p>
      </dgm:t>
    </dgm:pt>
    <dgm:pt modelId="{6A640439-1A02-4486-A4FA-38F422428B56}" type="parTrans" cxnId="{3C874B66-7A5F-4DB3-BF9B-B7EC7B636890}">
      <dgm:prSet/>
      <dgm:spPr/>
      <dgm:t>
        <a:bodyPr/>
        <a:lstStyle/>
        <a:p>
          <a:endParaRPr lang="cs-CZ"/>
        </a:p>
      </dgm:t>
    </dgm:pt>
    <dgm:pt modelId="{7B003B03-93E1-41CE-B5D3-39B09450E82E}" type="sibTrans" cxnId="{3C874B66-7A5F-4DB3-BF9B-B7EC7B636890}">
      <dgm:prSet/>
      <dgm:spPr/>
      <dgm:t>
        <a:bodyPr/>
        <a:lstStyle/>
        <a:p>
          <a:endParaRPr lang="cs-CZ"/>
        </a:p>
      </dgm:t>
    </dgm:pt>
    <dgm:pt modelId="{73AFB564-022A-48E4-9C60-73F3F0EA5021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bezpředmětová slovesa</a:t>
          </a:r>
          <a:endParaRPr lang="cs-CZ" b="1" dirty="0"/>
        </a:p>
      </dgm:t>
    </dgm:pt>
    <dgm:pt modelId="{B1C0B0E1-5059-412F-A2AC-3B0F5CAF16CB}" type="parTrans" cxnId="{C3C7BA23-FFE7-4D58-A482-7CCFEEB6A372}">
      <dgm:prSet/>
      <dgm:spPr/>
      <dgm:t>
        <a:bodyPr/>
        <a:lstStyle/>
        <a:p>
          <a:endParaRPr lang="cs-CZ"/>
        </a:p>
      </dgm:t>
    </dgm:pt>
    <dgm:pt modelId="{E2DF79C7-8B5B-4BA5-9E52-DE3721BCCBF1}" type="sibTrans" cxnId="{C3C7BA23-FFE7-4D58-A482-7CCFEEB6A372}">
      <dgm:prSet/>
      <dgm:spPr/>
      <dgm:t>
        <a:bodyPr/>
        <a:lstStyle/>
        <a:p>
          <a:endParaRPr lang="cs-CZ"/>
        </a:p>
      </dgm:t>
    </dgm:pt>
    <dgm:pt modelId="{5A027AE0-8B69-4FD9-A413-9442FE2D768B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zájmenem</a:t>
          </a:r>
          <a:endParaRPr lang="cs-CZ" b="1" dirty="0"/>
        </a:p>
      </dgm:t>
    </dgm:pt>
    <dgm:pt modelId="{AEBAC65B-6855-4F9D-ADC1-FDC7D8CCD329}" type="parTrans" cxnId="{A6BF909D-93A7-4B2F-8878-E91114736833}">
      <dgm:prSet/>
      <dgm:spPr/>
      <dgm:t>
        <a:bodyPr/>
        <a:lstStyle/>
        <a:p>
          <a:endParaRPr lang="cs-CZ"/>
        </a:p>
      </dgm:t>
    </dgm:pt>
    <dgm:pt modelId="{4D8406A5-FDB2-4F71-878F-D95CBC09D0FE}" type="sibTrans" cxnId="{A6BF909D-93A7-4B2F-8878-E91114736833}">
      <dgm:prSet/>
      <dgm:spPr/>
      <dgm:t>
        <a:bodyPr/>
        <a:lstStyle/>
        <a:p>
          <a:endParaRPr lang="cs-CZ"/>
        </a:p>
      </dgm:t>
    </dgm:pt>
    <dgm:pt modelId="{6153962F-7824-4947-B99F-4F2627CF15BA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nemohou mít předmět</a:t>
          </a:r>
          <a:endParaRPr lang="cs-CZ" b="1" dirty="0"/>
        </a:p>
      </dgm:t>
    </dgm:pt>
    <dgm:pt modelId="{67694AB5-B046-46EB-B0E3-ACA4B41475F0}" type="parTrans" cxnId="{171F31CE-693A-434F-82E0-B1660ABC2171}">
      <dgm:prSet/>
      <dgm:spPr/>
      <dgm:t>
        <a:bodyPr/>
        <a:lstStyle/>
        <a:p>
          <a:endParaRPr lang="cs-CZ"/>
        </a:p>
      </dgm:t>
    </dgm:pt>
    <dgm:pt modelId="{4F8DAFF5-B6CF-477B-A275-48E31D6B0199}" type="sibTrans" cxnId="{171F31CE-693A-434F-82E0-B1660ABC2171}">
      <dgm:prSet/>
      <dgm:spPr/>
      <dgm:t>
        <a:bodyPr/>
        <a:lstStyle/>
        <a:p>
          <a:endParaRPr lang="cs-CZ"/>
        </a:p>
      </dgm:t>
    </dgm:pt>
    <dgm:pt modelId="{EB820A0F-7592-4D1E-9A9B-D8725ADC5D7B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být, ležet, spát, sedět, bdít</a:t>
          </a:r>
          <a:endParaRPr lang="cs-CZ" b="1" dirty="0"/>
        </a:p>
      </dgm:t>
    </dgm:pt>
    <dgm:pt modelId="{EA01ED2C-EB08-48AB-8B55-8E680A86F885}" type="parTrans" cxnId="{542AF1AF-2F39-45A8-AA37-41C321AF106B}">
      <dgm:prSet/>
      <dgm:spPr/>
      <dgm:t>
        <a:bodyPr/>
        <a:lstStyle/>
        <a:p>
          <a:endParaRPr lang="cs-CZ"/>
        </a:p>
      </dgm:t>
    </dgm:pt>
    <dgm:pt modelId="{C68B12A8-F192-49E5-A9BA-4F737D5C913F}" type="sibTrans" cxnId="{542AF1AF-2F39-45A8-AA37-41C321AF106B}">
      <dgm:prSet/>
      <dgm:spPr/>
      <dgm:t>
        <a:bodyPr/>
        <a:lstStyle/>
        <a:p>
          <a:endParaRPr lang="cs-CZ"/>
        </a:p>
      </dgm:t>
    </dgm:pt>
    <dgm:pt modelId="{C6E210E4-FC12-462E-92A7-2D1CB4B888FB}" type="pres">
      <dgm:prSet presAssocID="{AE796483-7AE5-429B-A911-B126CB59422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82783922-7ECF-47F1-A6A3-4489A1B64A46}" type="pres">
      <dgm:prSet presAssocID="{39B05248-3884-4DC7-BD89-0F031CED6B4D}" presName="linNode" presStyleCnt="0"/>
      <dgm:spPr/>
    </dgm:pt>
    <dgm:pt modelId="{49D33EDD-4E22-449D-9F78-78EAC022AA1C}" type="pres">
      <dgm:prSet presAssocID="{39B05248-3884-4DC7-BD89-0F031CED6B4D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5C326A-FE27-4DD1-ACE3-69627D7DBDE9}" type="pres">
      <dgm:prSet presAssocID="{39B05248-3884-4DC7-BD89-0F031CED6B4D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8E6815-CD25-4BC4-9C4C-74FB43FC1485}" type="pres">
      <dgm:prSet presAssocID="{FA9EABBC-8EAF-4084-AAA1-FFD1CF9ADA43}" presName="spacing" presStyleCnt="0"/>
      <dgm:spPr/>
    </dgm:pt>
    <dgm:pt modelId="{206D7208-1621-47F5-A7B1-55002346D2AF}" type="pres">
      <dgm:prSet presAssocID="{70F3D20A-69BD-4CA2-AB13-9735BB368FAF}" presName="linNode" presStyleCnt="0"/>
      <dgm:spPr/>
    </dgm:pt>
    <dgm:pt modelId="{BF023DEB-F0C8-4C54-8AA1-D0D0B674C132}" type="pres">
      <dgm:prSet presAssocID="{70F3D20A-69BD-4CA2-AB13-9735BB368FAF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3E20FA-4C0B-4448-89AB-4378E437EEC0}" type="pres">
      <dgm:prSet presAssocID="{70F3D20A-69BD-4CA2-AB13-9735BB368FAF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5F79D0-DF0B-4FA9-A6D2-022EB1CE3AA6}" type="pres">
      <dgm:prSet presAssocID="{F6B1A09D-7E9A-4241-98E3-40CEE4BAD537}" presName="spacing" presStyleCnt="0"/>
      <dgm:spPr/>
    </dgm:pt>
    <dgm:pt modelId="{DABF18F0-3867-4E45-83E5-3E204C4CAF4C}" type="pres">
      <dgm:prSet presAssocID="{73AFB564-022A-48E4-9C60-73F3F0EA5021}" presName="linNode" presStyleCnt="0"/>
      <dgm:spPr/>
    </dgm:pt>
    <dgm:pt modelId="{F1BCC731-A3AB-4359-AE62-68C60909FC7C}" type="pres">
      <dgm:prSet presAssocID="{73AFB564-022A-48E4-9C60-73F3F0EA5021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657732-FB5E-49A8-A9A7-BF405BC95BB8}" type="pres">
      <dgm:prSet presAssocID="{73AFB564-022A-48E4-9C60-73F3F0EA5021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80598FA-BF97-476A-B627-927D4359470D}" srcId="{39B05248-3884-4DC7-BD89-0F031CED6B4D}" destId="{259774CC-D692-4281-AE63-8C3B3610B371}" srcOrd="2" destOrd="0" parTransId="{CAEB6AE2-EDDD-4BE1-918B-6D2F10664358}" sibTransId="{1F739AEE-6926-4536-BED3-767C82BB77B6}"/>
    <dgm:cxn modelId="{DD581F91-5591-4697-B94A-8350EF791DAC}" type="presOf" srcId="{39B05248-3884-4DC7-BD89-0F031CED6B4D}" destId="{49D33EDD-4E22-449D-9F78-78EAC022AA1C}" srcOrd="0" destOrd="0" presId="urn:microsoft.com/office/officeart/2005/8/layout/vList6"/>
    <dgm:cxn modelId="{DA394975-73D2-4073-92BF-772EE302524A}" type="presOf" srcId="{259774CC-D692-4281-AE63-8C3B3610B371}" destId="{185C326A-FE27-4DD1-ACE3-69627D7DBDE9}" srcOrd="0" destOrd="2" presId="urn:microsoft.com/office/officeart/2005/8/layout/vList6"/>
    <dgm:cxn modelId="{171F31CE-693A-434F-82E0-B1660ABC2171}" srcId="{73AFB564-022A-48E4-9C60-73F3F0EA5021}" destId="{6153962F-7824-4947-B99F-4F2627CF15BA}" srcOrd="0" destOrd="0" parTransId="{67694AB5-B046-46EB-B0E3-ACA4B41475F0}" sibTransId="{4F8DAFF5-B6CF-477B-A275-48E31D6B0199}"/>
    <dgm:cxn modelId="{542AF1AF-2F39-45A8-AA37-41C321AF106B}" srcId="{73AFB564-022A-48E4-9C60-73F3F0EA5021}" destId="{EB820A0F-7592-4D1E-9A9B-D8725ADC5D7B}" srcOrd="1" destOrd="0" parTransId="{EA01ED2C-EB08-48AB-8B55-8E680A86F885}" sibTransId="{C68B12A8-F192-49E5-A9BA-4F737D5C913F}"/>
    <dgm:cxn modelId="{7E1C2DB1-7BEA-466B-897A-A73AEFB60626}" srcId="{AE796483-7AE5-429B-A911-B126CB59422C}" destId="{70F3D20A-69BD-4CA2-AB13-9735BB368FAF}" srcOrd="1" destOrd="0" parTransId="{AB4E6EEF-8436-4D87-B537-51A9CBA6E70C}" sibTransId="{F6B1A09D-7E9A-4241-98E3-40CEE4BAD537}"/>
    <dgm:cxn modelId="{3C874B66-7A5F-4DB3-BF9B-B7EC7B636890}" srcId="{70F3D20A-69BD-4CA2-AB13-9735BB368FAF}" destId="{3202E55E-1314-49E5-9397-9A3BB18D874B}" srcOrd="1" destOrd="0" parTransId="{6A640439-1A02-4486-A4FA-38F422428B56}" sibTransId="{7B003B03-93E1-41CE-B5D3-39B09450E82E}"/>
    <dgm:cxn modelId="{731CECAE-8869-4C81-88A1-C1BFBDE8ED8F}" type="presOf" srcId="{44A9D46D-C82C-443C-AD11-5CB8FBB0755B}" destId="{1B3E20FA-4C0B-4448-89AB-4378E437EEC0}" srcOrd="0" destOrd="0" presId="urn:microsoft.com/office/officeart/2005/8/layout/vList6"/>
    <dgm:cxn modelId="{4E6B0586-206A-4F6A-A468-3FC938EE1692}" type="presOf" srcId="{79A5C4B7-226B-489F-93FC-A10CB7ECA3EF}" destId="{185C326A-FE27-4DD1-ACE3-69627D7DBDE9}" srcOrd="0" destOrd="0" presId="urn:microsoft.com/office/officeart/2005/8/layout/vList6"/>
    <dgm:cxn modelId="{C3C7BA23-FFE7-4D58-A482-7CCFEEB6A372}" srcId="{AE796483-7AE5-429B-A911-B126CB59422C}" destId="{73AFB564-022A-48E4-9C60-73F3F0EA5021}" srcOrd="2" destOrd="0" parTransId="{B1C0B0E1-5059-412F-A2AC-3B0F5CAF16CB}" sibTransId="{E2DF79C7-8B5B-4BA5-9E52-DE3721BCCBF1}"/>
    <dgm:cxn modelId="{C5C710E8-74E4-4BFF-ABCF-F888997E5F7C}" type="presOf" srcId="{6153962F-7824-4947-B99F-4F2627CF15BA}" destId="{9C657732-FB5E-49A8-A9A7-BF405BC95BB8}" srcOrd="0" destOrd="0" presId="urn:microsoft.com/office/officeart/2005/8/layout/vList6"/>
    <dgm:cxn modelId="{E6CEDFED-91E7-463C-9B8B-FFE52ADD1BA1}" type="presOf" srcId="{3202E55E-1314-49E5-9397-9A3BB18D874B}" destId="{1B3E20FA-4C0B-4448-89AB-4378E437EEC0}" srcOrd="0" destOrd="1" presId="urn:microsoft.com/office/officeart/2005/8/layout/vList6"/>
    <dgm:cxn modelId="{E90DC14C-A4AE-4940-AA42-C1CD1BDABAE7}" type="presOf" srcId="{73AFB564-022A-48E4-9C60-73F3F0EA5021}" destId="{F1BCC731-A3AB-4359-AE62-68C60909FC7C}" srcOrd="0" destOrd="0" presId="urn:microsoft.com/office/officeart/2005/8/layout/vList6"/>
    <dgm:cxn modelId="{3A706DB1-B003-41C8-A959-4E0B5B1A0243}" type="presOf" srcId="{5A027AE0-8B69-4FD9-A413-9442FE2D768B}" destId="{185C326A-FE27-4DD1-ACE3-69627D7DBDE9}" srcOrd="0" destOrd="1" presId="urn:microsoft.com/office/officeart/2005/8/layout/vList6"/>
    <dgm:cxn modelId="{9189CD14-617A-496B-929C-3FCEF942D3F0}" srcId="{70F3D20A-69BD-4CA2-AB13-9735BB368FAF}" destId="{44A9D46D-C82C-443C-AD11-5CB8FBB0755B}" srcOrd="0" destOrd="0" parTransId="{25ED499A-2823-486F-B161-77DC7BE91040}" sibTransId="{D8E82B01-F45F-4094-834E-D8E6952A8FC9}"/>
    <dgm:cxn modelId="{44F1D77F-B704-424D-BB36-A1ADC48F373A}" srcId="{AE796483-7AE5-429B-A911-B126CB59422C}" destId="{39B05248-3884-4DC7-BD89-0F031CED6B4D}" srcOrd="0" destOrd="0" parTransId="{7CB25D52-379A-4CA6-8CFB-645DAFD44E2A}" sibTransId="{FA9EABBC-8EAF-4084-AAA1-FFD1CF9ADA43}"/>
    <dgm:cxn modelId="{A415ADE6-C92B-488F-93D6-9942FE140F94}" srcId="{39B05248-3884-4DC7-BD89-0F031CED6B4D}" destId="{79A5C4B7-226B-489F-93FC-A10CB7ECA3EF}" srcOrd="0" destOrd="0" parTransId="{11F5BEBC-8DBE-4F2D-9A2F-CADFF000206E}" sibTransId="{A3F72E7B-BBFB-41B5-B46F-C05DE8246415}"/>
    <dgm:cxn modelId="{8A4FB314-A5FC-43E5-AC87-99F146C458DD}" type="presOf" srcId="{EB820A0F-7592-4D1E-9A9B-D8725ADC5D7B}" destId="{9C657732-FB5E-49A8-A9A7-BF405BC95BB8}" srcOrd="0" destOrd="1" presId="urn:microsoft.com/office/officeart/2005/8/layout/vList6"/>
    <dgm:cxn modelId="{A6BF909D-93A7-4B2F-8878-E91114736833}" srcId="{39B05248-3884-4DC7-BD89-0F031CED6B4D}" destId="{5A027AE0-8B69-4FD9-A413-9442FE2D768B}" srcOrd="1" destOrd="0" parTransId="{AEBAC65B-6855-4F9D-ADC1-FDC7D8CCD329}" sibTransId="{4D8406A5-FDB2-4F71-878F-D95CBC09D0FE}"/>
    <dgm:cxn modelId="{0F70359F-4F51-42D4-B748-6A2F9BC83864}" type="presOf" srcId="{70F3D20A-69BD-4CA2-AB13-9735BB368FAF}" destId="{BF023DEB-F0C8-4C54-8AA1-D0D0B674C132}" srcOrd="0" destOrd="0" presId="urn:microsoft.com/office/officeart/2005/8/layout/vList6"/>
    <dgm:cxn modelId="{B314A27C-148A-455F-ABE1-38301F41A54C}" type="presOf" srcId="{AE796483-7AE5-429B-A911-B126CB59422C}" destId="{C6E210E4-FC12-462E-92A7-2D1CB4B888FB}" srcOrd="0" destOrd="0" presId="urn:microsoft.com/office/officeart/2005/8/layout/vList6"/>
    <dgm:cxn modelId="{B0064968-1C88-463C-BEC6-5091208E3F4A}" type="presParOf" srcId="{C6E210E4-FC12-462E-92A7-2D1CB4B888FB}" destId="{82783922-7ECF-47F1-A6A3-4489A1B64A46}" srcOrd="0" destOrd="0" presId="urn:microsoft.com/office/officeart/2005/8/layout/vList6"/>
    <dgm:cxn modelId="{C0B67F7C-3F81-471B-B00F-DA983A2BAD68}" type="presParOf" srcId="{82783922-7ECF-47F1-A6A3-4489A1B64A46}" destId="{49D33EDD-4E22-449D-9F78-78EAC022AA1C}" srcOrd="0" destOrd="0" presId="urn:microsoft.com/office/officeart/2005/8/layout/vList6"/>
    <dgm:cxn modelId="{BC9ED95F-B206-429F-B35F-9F1FCCB0D074}" type="presParOf" srcId="{82783922-7ECF-47F1-A6A3-4489A1B64A46}" destId="{185C326A-FE27-4DD1-ACE3-69627D7DBDE9}" srcOrd="1" destOrd="0" presId="urn:microsoft.com/office/officeart/2005/8/layout/vList6"/>
    <dgm:cxn modelId="{809C27A3-7120-46E6-B321-EBDD6A108750}" type="presParOf" srcId="{C6E210E4-FC12-462E-92A7-2D1CB4B888FB}" destId="{BE8E6815-CD25-4BC4-9C4C-74FB43FC1485}" srcOrd="1" destOrd="0" presId="urn:microsoft.com/office/officeart/2005/8/layout/vList6"/>
    <dgm:cxn modelId="{F5E34513-5FF6-40D4-9EA8-0815EE7C9786}" type="presParOf" srcId="{C6E210E4-FC12-462E-92A7-2D1CB4B888FB}" destId="{206D7208-1621-47F5-A7B1-55002346D2AF}" srcOrd="2" destOrd="0" presId="urn:microsoft.com/office/officeart/2005/8/layout/vList6"/>
    <dgm:cxn modelId="{D72212FC-B62E-402E-B33C-558FEBF9427F}" type="presParOf" srcId="{206D7208-1621-47F5-A7B1-55002346D2AF}" destId="{BF023DEB-F0C8-4C54-8AA1-D0D0B674C132}" srcOrd="0" destOrd="0" presId="urn:microsoft.com/office/officeart/2005/8/layout/vList6"/>
    <dgm:cxn modelId="{9DACFC4C-F017-483B-9DF6-7DCCEB137912}" type="presParOf" srcId="{206D7208-1621-47F5-A7B1-55002346D2AF}" destId="{1B3E20FA-4C0B-4448-89AB-4378E437EEC0}" srcOrd="1" destOrd="0" presId="urn:microsoft.com/office/officeart/2005/8/layout/vList6"/>
    <dgm:cxn modelId="{71E8D021-B3F1-4099-A38E-B7F5C15FE473}" type="presParOf" srcId="{C6E210E4-FC12-462E-92A7-2D1CB4B888FB}" destId="{A85F79D0-DF0B-4FA9-A6D2-022EB1CE3AA6}" srcOrd="3" destOrd="0" presId="urn:microsoft.com/office/officeart/2005/8/layout/vList6"/>
    <dgm:cxn modelId="{3E1F995B-9CC4-4F21-96B4-89C4AEEA69B1}" type="presParOf" srcId="{C6E210E4-FC12-462E-92A7-2D1CB4B888FB}" destId="{DABF18F0-3867-4E45-83E5-3E204C4CAF4C}" srcOrd="4" destOrd="0" presId="urn:microsoft.com/office/officeart/2005/8/layout/vList6"/>
    <dgm:cxn modelId="{2651E6F1-3847-4804-9118-7F04C9092A00}" type="presParOf" srcId="{DABF18F0-3867-4E45-83E5-3E204C4CAF4C}" destId="{F1BCC731-A3AB-4359-AE62-68C60909FC7C}" srcOrd="0" destOrd="0" presId="urn:microsoft.com/office/officeart/2005/8/layout/vList6"/>
    <dgm:cxn modelId="{901E2253-E9D4-48C5-B4B6-6FDE3CD24974}" type="presParOf" srcId="{DABF18F0-3867-4E45-83E5-3E204C4CAF4C}" destId="{9C657732-FB5E-49A8-A9A7-BF405BC95BB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91647D-0475-42D9-B3C3-55982EEA969E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365DBC-87A1-4DD0-B984-8BC8A90C9AC4}">
      <dgm:prSet phldrT="[Text]"/>
      <dgm:spPr/>
      <dgm:t>
        <a:bodyPr/>
        <a:lstStyle/>
        <a:p>
          <a:r>
            <a:rPr lang="cs-CZ" b="1" dirty="0" smtClean="0"/>
            <a:t>Nikdy jsem neviděl maminku tak </a:t>
          </a:r>
          <a:r>
            <a:rPr lang="cs-CZ" b="1" dirty="0" smtClean="0">
              <a:solidFill>
                <a:srgbClr val="FF0000"/>
              </a:solidFill>
            </a:rPr>
            <a:t>šťastnou</a:t>
          </a:r>
          <a:r>
            <a:rPr lang="cs-CZ" b="1" dirty="0" smtClean="0"/>
            <a:t>.</a:t>
          </a:r>
          <a:endParaRPr lang="cs-CZ" b="1" dirty="0"/>
        </a:p>
      </dgm:t>
    </dgm:pt>
    <dgm:pt modelId="{175B1583-B9B1-4AB6-BA8B-37573468B34C}" type="parTrans" cxnId="{985ED7CB-D703-46F1-8452-F1E314311490}">
      <dgm:prSet/>
      <dgm:spPr/>
      <dgm:t>
        <a:bodyPr/>
        <a:lstStyle/>
        <a:p>
          <a:endParaRPr lang="cs-CZ"/>
        </a:p>
      </dgm:t>
    </dgm:pt>
    <dgm:pt modelId="{18810F32-7163-486C-BD22-28D5A0A0AC05}" type="sibTrans" cxnId="{985ED7CB-D703-46F1-8452-F1E314311490}">
      <dgm:prSet/>
      <dgm:spPr/>
      <dgm:t>
        <a:bodyPr/>
        <a:lstStyle/>
        <a:p>
          <a:endParaRPr lang="cs-CZ"/>
        </a:p>
      </dgm:t>
    </dgm:pt>
    <dgm:pt modelId="{9986C150-01B3-4FD1-8173-85BCE289FCC2}">
      <dgm:prSet phldrT="[Text]"/>
      <dgm:spPr/>
      <dgm:t>
        <a:bodyPr/>
        <a:lstStyle/>
        <a:p>
          <a:r>
            <a:rPr lang="cs-CZ" b="1" dirty="0" smtClean="0"/>
            <a:t>Rodiče nechali děti doma </a:t>
          </a:r>
          <a:r>
            <a:rPr lang="cs-CZ" b="1" dirty="0" smtClean="0">
              <a:solidFill>
                <a:srgbClr val="FF0000"/>
              </a:solidFill>
            </a:rPr>
            <a:t>samotné</a:t>
          </a:r>
          <a:r>
            <a:rPr lang="cs-CZ" b="1" dirty="0" smtClean="0"/>
            <a:t>.</a:t>
          </a:r>
          <a:endParaRPr lang="cs-CZ" b="1" dirty="0"/>
        </a:p>
      </dgm:t>
    </dgm:pt>
    <dgm:pt modelId="{280CCB93-CEAF-4EDB-A2B3-C5DD28604704}" type="parTrans" cxnId="{67E32558-2F68-44D6-B55A-835D571AB389}">
      <dgm:prSet/>
      <dgm:spPr/>
      <dgm:t>
        <a:bodyPr/>
        <a:lstStyle/>
        <a:p>
          <a:endParaRPr lang="cs-CZ"/>
        </a:p>
      </dgm:t>
    </dgm:pt>
    <dgm:pt modelId="{4D8439B6-F68A-4BB3-8F72-86F1ABE4E0E6}" type="sibTrans" cxnId="{67E32558-2F68-44D6-B55A-835D571AB389}">
      <dgm:prSet/>
      <dgm:spPr/>
      <dgm:t>
        <a:bodyPr/>
        <a:lstStyle/>
        <a:p>
          <a:endParaRPr lang="cs-CZ"/>
        </a:p>
      </dgm:t>
    </dgm:pt>
    <dgm:pt modelId="{789B3A33-A318-42A5-AC70-E0D1DA42F7F1}">
      <dgm:prSet phldrT="[Text]"/>
      <dgm:spPr/>
      <dgm:t>
        <a:bodyPr/>
        <a:lstStyle/>
        <a:p>
          <a:r>
            <a:rPr lang="cs-CZ" b="1" dirty="0" smtClean="0"/>
            <a:t>Považoval jsem ho za</a:t>
          </a:r>
          <a:r>
            <a:rPr lang="cs-CZ" b="1" dirty="0" smtClean="0">
              <a:solidFill>
                <a:srgbClr val="FF0000"/>
              </a:solidFill>
            </a:rPr>
            <a:t> odborníka</a:t>
          </a:r>
          <a:r>
            <a:rPr lang="cs-CZ" dirty="0" smtClean="0"/>
            <a:t>.</a:t>
          </a:r>
          <a:endParaRPr lang="cs-CZ" dirty="0"/>
        </a:p>
      </dgm:t>
    </dgm:pt>
    <dgm:pt modelId="{682DFD44-EC32-4547-97AA-8CC427F1AADC}" type="parTrans" cxnId="{F51E86D5-3C2F-431D-97A4-2DB84E6B0FA2}">
      <dgm:prSet/>
      <dgm:spPr/>
      <dgm:t>
        <a:bodyPr/>
        <a:lstStyle/>
        <a:p>
          <a:endParaRPr lang="cs-CZ"/>
        </a:p>
      </dgm:t>
    </dgm:pt>
    <dgm:pt modelId="{B7D211DF-7836-4BCF-B5E2-FF0643FB03D7}" type="sibTrans" cxnId="{F51E86D5-3C2F-431D-97A4-2DB84E6B0FA2}">
      <dgm:prSet/>
      <dgm:spPr/>
      <dgm:t>
        <a:bodyPr/>
        <a:lstStyle/>
        <a:p>
          <a:endParaRPr lang="cs-CZ"/>
        </a:p>
      </dgm:t>
    </dgm:pt>
    <dgm:pt modelId="{4AC61288-CC15-4ADB-8CDF-2CD022D42D94}">
      <dgm:prSet phldrT="[Text]"/>
      <dgm:spPr/>
      <dgm:t>
        <a:bodyPr/>
        <a:lstStyle/>
        <a:p>
          <a:r>
            <a:rPr lang="cs-CZ" b="1" dirty="0" smtClean="0"/>
            <a:t>Jirka doběhl do cíle</a:t>
          </a:r>
          <a:r>
            <a:rPr lang="cs-CZ" b="1" dirty="0" smtClean="0">
              <a:solidFill>
                <a:srgbClr val="FF0000"/>
              </a:solidFill>
            </a:rPr>
            <a:t> první</a:t>
          </a:r>
          <a:r>
            <a:rPr lang="cs-CZ" dirty="0" smtClean="0"/>
            <a:t>.</a:t>
          </a:r>
          <a:endParaRPr lang="cs-CZ" dirty="0"/>
        </a:p>
      </dgm:t>
    </dgm:pt>
    <dgm:pt modelId="{FD8356C9-D401-426F-BA33-2A4BE358E9F1}" type="parTrans" cxnId="{C0A78C0E-80B1-4B1B-8EE5-32C9E3A9F459}">
      <dgm:prSet/>
      <dgm:spPr/>
      <dgm:t>
        <a:bodyPr/>
        <a:lstStyle/>
        <a:p>
          <a:endParaRPr lang="cs-CZ"/>
        </a:p>
      </dgm:t>
    </dgm:pt>
    <dgm:pt modelId="{03A3F212-26BA-4029-B8D2-261D88DC8738}" type="sibTrans" cxnId="{C0A78C0E-80B1-4B1B-8EE5-32C9E3A9F459}">
      <dgm:prSet/>
      <dgm:spPr/>
      <dgm:t>
        <a:bodyPr/>
        <a:lstStyle/>
        <a:p>
          <a:endParaRPr lang="cs-CZ"/>
        </a:p>
      </dgm:t>
    </dgm:pt>
    <dgm:pt modelId="{E2152DDC-A1B8-45B5-87C0-3A170A1CF0D9}">
      <dgm:prSet phldrT="[Text]"/>
      <dgm:spPr/>
      <dgm:t>
        <a:bodyPr/>
        <a:lstStyle/>
        <a:p>
          <a:r>
            <a:rPr lang="cs-CZ" b="1" dirty="0" smtClean="0"/>
            <a:t>Studenti </a:t>
          </a:r>
          <a:r>
            <a:rPr lang="cs-CZ" b="1" dirty="0" smtClean="0">
              <a:solidFill>
                <a:schemeClr val="tx1"/>
              </a:solidFill>
            </a:rPr>
            <a:t>opisovali </a:t>
          </a:r>
          <a:r>
            <a:rPr lang="cs-CZ" b="1" dirty="0" smtClean="0">
              <a:solidFill>
                <a:srgbClr val="FF0000"/>
              </a:solidFill>
            </a:rPr>
            <a:t>nestydíce se</a:t>
          </a:r>
          <a:r>
            <a:rPr lang="cs-CZ" dirty="0" smtClean="0"/>
            <a:t>.</a:t>
          </a:r>
          <a:endParaRPr lang="cs-CZ" dirty="0"/>
        </a:p>
      </dgm:t>
    </dgm:pt>
    <dgm:pt modelId="{293193D4-1480-4AFB-BA8C-4CB77AF545F5}" type="parTrans" cxnId="{0ADA9C55-6312-4D83-B1CA-72BFA77CB7B8}">
      <dgm:prSet/>
      <dgm:spPr/>
      <dgm:t>
        <a:bodyPr/>
        <a:lstStyle/>
        <a:p>
          <a:endParaRPr lang="cs-CZ"/>
        </a:p>
      </dgm:t>
    </dgm:pt>
    <dgm:pt modelId="{35D2F381-855D-421C-9506-E72F7529F6B8}" type="sibTrans" cxnId="{0ADA9C55-6312-4D83-B1CA-72BFA77CB7B8}">
      <dgm:prSet/>
      <dgm:spPr/>
      <dgm:t>
        <a:bodyPr/>
        <a:lstStyle/>
        <a:p>
          <a:endParaRPr lang="cs-CZ"/>
        </a:p>
      </dgm:t>
    </dgm:pt>
    <dgm:pt modelId="{14E24E42-7E9B-4AD0-B92D-39E4133A901F}">
      <dgm:prSet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Viděl jsem matku</a:t>
          </a:r>
          <a:r>
            <a:rPr lang="cs-CZ" b="1" dirty="0" smtClean="0">
              <a:solidFill>
                <a:srgbClr val="FF0000"/>
              </a:solidFill>
            </a:rPr>
            <a:t> vstoupit </a:t>
          </a:r>
          <a:r>
            <a:rPr lang="cs-CZ" b="1" dirty="0" smtClean="0">
              <a:solidFill>
                <a:schemeClr val="tx1"/>
              </a:solidFill>
            </a:rPr>
            <a:t>do</a:t>
          </a:r>
          <a:r>
            <a:rPr lang="cs-CZ" b="1" dirty="0" smtClean="0">
              <a:solidFill>
                <a:srgbClr val="FF0000"/>
              </a:solidFill>
            </a:rPr>
            <a:t> </a:t>
          </a:r>
          <a:r>
            <a:rPr lang="cs-CZ" b="1" dirty="0" smtClean="0">
              <a:solidFill>
                <a:schemeClr val="tx1"/>
              </a:solidFill>
            </a:rPr>
            <a:t>dveří.</a:t>
          </a:r>
          <a:endParaRPr lang="cs-CZ" b="1" dirty="0">
            <a:solidFill>
              <a:schemeClr val="tx1"/>
            </a:solidFill>
          </a:endParaRPr>
        </a:p>
      </dgm:t>
    </dgm:pt>
    <dgm:pt modelId="{70DC13E8-7495-42CE-8E75-E8B4C05659B6}" type="parTrans" cxnId="{3DCF2D05-811C-4172-B3BA-883B09178260}">
      <dgm:prSet/>
      <dgm:spPr/>
      <dgm:t>
        <a:bodyPr/>
        <a:lstStyle/>
        <a:p>
          <a:endParaRPr lang="cs-CZ"/>
        </a:p>
      </dgm:t>
    </dgm:pt>
    <dgm:pt modelId="{9B72A68A-AF5B-4F33-A6CA-C388981C2BC8}" type="sibTrans" cxnId="{3DCF2D05-811C-4172-B3BA-883B09178260}">
      <dgm:prSet/>
      <dgm:spPr/>
      <dgm:t>
        <a:bodyPr/>
        <a:lstStyle/>
        <a:p>
          <a:endParaRPr lang="cs-CZ"/>
        </a:p>
      </dgm:t>
    </dgm:pt>
    <dgm:pt modelId="{E36AB9A7-7B1F-43F5-A9E6-F0A1AE153F2C}" type="pres">
      <dgm:prSet presAssocID="{8691647D-0475-42D9-B3C3-55982EEA969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BB2D113-3D54-4BCB-9FE0-9056E634E458}" type="pres">
      <dgm:prSet presAssocID="{32365DBC-87A1-4DD0-B984-8BC8A90C9AC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29161-CE33-41B0-86E8-AD3FE6D7BE88}" type="pres">
      <dgm:prSet presAssocID="{18810F32-7163-486C-BD22-28D5A0A0AC05}" presName="sibTrans" presStyleCnt="0"/>
      <dgm:spPr/>
    </dgm:pt>
    <dgm:pt modelId="{2D6A50EB-CE6F-438F-86F6-FA51C3316DDA}" type="pres">
      <dgm:prSet presAssocID="{9986C150-01B3-4FD1-8173-85BCE289FCC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CF7ADB-52B9-4F3A-91CD-7B41143CC1AC}" type="pres">
      <dgm:prSet presAssocID="{4D8439B6-F68A-4BB3-8F72-86F1ABE4E0E6}" presName="sibTrans" presStyleCnt="0"/>
      <dgm:spPr/>
    </dgm:pt>
    <dgm:pt modelId="{A81A17D1-AB15-46AE-AEC3-C15C6C27CCC6}" type="pres">
      <dgm:prSet presAssocID="{789B3A33-A318-42A5-AC70-E0D1DA42F7F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456321-E061-4798-9B2F-EC9C606AA1D5}" type="pres">
      <dgm:prSet presAssocID="{B7D211DF-7836-4BCF-B5E2-FF0643FB03D7}" presName="sibTrans" presStyleCnt="0"/>
      <dgm:spPr/>
    </dgm:pt>
    <dgm:pt modelId="{CB1D5F61-FDFB-4681-976D-375F48317287}" type="pres">
      <dgm:prSet presAssocID="{4AC61288-CC15-4ADB-8CDF-2CD022D42D9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4D54E6-AECE-4617-9C39-166B6169618E}" type="pres">
      <dgm:prSet presAssocID="{03A3F212-26BA-4029-B8D2-261D88DC8738}" presName="sibTrans" presStyleCnt="0"/>
      <dgm:spPr/>
    </dgm:pt>
    <dgm:pt modelId="{B76B6D64-1BD4-40B4-88E7-C854303470DD}" type="pres">
      <dgm:prSet presAssocID="{E2152DDC-A1B8-45B5-87C0-3A170A1CF0D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A9DBD8-57C2-4098-8E67-7157EED27EE2}" type="pres">
      <dgm:prSet presAssocID="{35D2F381-855D-421C-9506-E72F7529F6B8}" presName="sibTrans" presStyleCnt="0"/>
      <dgm:spPr/>
    </dgm:pt>
    <dgm:pt modelId="{98B4783B-CC90-49C6-8E95-D4BBC79F77D8}" type="pres">
      <dgm:prSet presAssocID="{14E24E42-7E9B-4AD0-B92D-39E4133A901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558010-FC75-49DB-BF36-40F9490C5290}" type="presOf" srcId="{14E24E42-7E9B-4AD0-B92D-39E4133A901F}" destId="{98B4783B-CC90-49C6-8E95-D4BBC79F77D8}" srcOrd="0" destOrd="0" presId="urn:microsoft.com/office/officeart/2005/8/layout/default"/>
    <dgm:cxn modelId="{22B51E00-4379-44F7-B9ED-013DC50D4C7A}" type="presOf" srcId="{E2152DDC-A1B8-45B5-87C0-3A170A1CF0D9}" destId="{B76B6D64-1BD4-40B4-88E7-C854303470DD}" srcOrd="0" destOrd="0" presId="urn:microsoft.com/office/officeart/2005/8/layout/default"/>
    <dgm:cxn modelId="{F869E837-98A1-470F-88C8-50995180D8AC}" type="presOf" srcId="{9986C150-01B3-4FD1-8173-85BCE289FCC2}" destId="{2D6A50EB-CE6F-438F-86F6-FA51C3316DDA}" srcOrd="0" destOrd="0" presId="urn:microsoft.com/office/officeart/2005/8/layout/default"/>
    <dgm:cxn modelId="{0ADA9C55-6312-4D83-B1CA-72BFA77CB7B8}" srcId="{8691647D-0475-42D9-B3C3-55982EEA969E}" destId="{E2152DDC-A1B8-45B5-87C0-3A170A1CF0D9}" srcOrd="4" destOrd="0" parTransId="{293193D4-1480-4AFB-BA8C-4CB77AF545F5}" sibTransId="{35D2F381-855D-421C-9506-E72F7529F6B8}"/>
    <dgm:cxn modelId="{985ED7CB-D703-46F1-8452-F1E314311490}" srcId="{8691647D-0475-42D9-B3C3-55982EEA969E}" destId="{32365DBC-87A1-4DD0-B984-8BC8A90C9AC4}" srcOrd="0" destOrd="0" parTransId="{175B1583-B9B1-4AB6-BA8B-37573468B34C}" sibTransId="{18810F32-7163-486C-BD22-28D5A0A0AC05}"/>
    <dgm:cxn modelId="{67E32558-2F68-44D6-B55A-835D571AB389}" srcId="{8691647D-0475-42D9-B3C3-55982EEA969E}" destId="{9986C150-01B3-4FD1-8173-85BCE289FCC2}" srcOrd="1" destOrd="0" parTransId="{280CCB93-CEAF-4EDB-A2B3-C5DD28604704}" sibTransId="{4D8439B6-F68A-4BB3-8F72-86F1ABE4E0E6}"/>
    <dgm:cxn modelId="{32CD2611-9313-48AD-8BAC-220A736E1184}" type="presOf" srcId="{32365DBC-87A1-4DD0-B984-8BC8A90C9AC4}" destId="{4BB2D113-3D54-4BCB-9FE0-9056E634E458}" srcOrd="0" destOrd="0" presId="urn:microsoft.com/office/officeart/2005/8/layout/default"/>
    <dgm:cxn modelId="{B680F87D-2350-42AA-8251-190C5C300013}" type="presOf" srcId="{789B3A33-A318-42A5-AC70-E0D1DA42F7F1}" destId="{A81A17D1-AB15-46AE-AEC3-C15C6C27CCC6}" srcOrd="0" destOrd="0" presId="urn:microsoft.com/office/officeart/2005/8/layout/default"/>
    <dgm:cxn modelId="{BD47F33C-F24F-4030-98CE-C79E12CA63AD}" type="presOf" srcId="{8691647D-0475-42D9-B3C3-55982EEA969E}" destId="{E36AB9A7-7B1F-43F5-A9E6-F0A1AE153F2C}" srcOrd="0" destOrd="0" presId="urn:microsoft.com/office/officeart/2005/8/layout/default"/>
    <dgm:cxn modelId="{C0A78C0E-80B1-4B1B-8EE5-32C9E3A9F459}" srcId="{8691647D-0475-42D9-B3C3-55982EEA969E}" destId="{4AC61288-CC15-4ADB-8CDF-2CD022D42D94}" srcOrd="3" destOrd="0" parTransId="{FD8356C9-D401-426F-BA33-2A4BE358E9F1}" sibTransId="{03A3F212-26BA-4029-B8D2-261D88DC8738}"/>
    <dgm:cxn modelId="{9FADEFBA-1055-4339-AC45-46CAECB7ACE9}" type="presOf" srcId="{4AC61288-CC15-4ADB-8CDF-2CD022D42D94}" destId="{CB1D5F61-FDFB-4681-976D-375F48317287}" srcOrd="0" destOrd="0" presId="urn:microsoft.com/office/officeart/2005/8/layout/default"/>
    <dgm:cxn modelId="{F51E86D5-3C2F-431D-97A4-2DB84E6B0FA2}" srcId="{8691647D-0475-42D9-B3C3-55982EEA969E}" destId="{789B3A33-A318-42A5-AC70-E0D1DA42F7F1}" srcOrd="2" destOrd="0" parTransId="{682DFD44-EC32-4547-97AA-8CC427F1AADC}" sibTransId="{B7D211DF-7836-4BCF-B5E2-FF0643FB03D7}"/>
    <dgm:cxn modelId="{3DCF2D05-811C-4172-B3BA-883B09178260}" srcId="{8691647D-0475-42D9-B3C3-55982EEA969E}" destId="{14E24E42-7E9B-4AD0-B92D-39E4133A901F}" srcOrd="5" destOrd="0" parTransId="{70DC13E8-7495-42CE-8E75-E8B4C05659B6}" sibTransId="{9B72A68A-AF5B-4F33-A6CA-C388981C2BC8}"/>
    <dgm:cxn modelId="{6CFEA07A-DB70-4DCB-BBCF-5D8AB13D760C}" type="presParOf" srcId="{E36AB9A7-7B1F-43F5-A9E6-F0A1AE153F2C}" destId="{4BB2D113-3D54-4BCB-9FE0-9056E634E458}" srcOrd="0" destOrd="0" presId="urn:microsoft.com/office/officeart/2005/8/layout/default"/>
    <dgm:cxn modelId="{13CC9ABA-3E11-4EDD-BD80-D59CD72E479B}" type="presParOf" srcId="{E36AB9A7-7B1F-43F5-A9E6-F0A1AE153F2C}" destId="{B2129161-CE33-41B0-86E8-AD3FE6D7BE88}" srcOrd="1" destOrd="0" presId="urn:microsoft.com/office/officeart/2005/8/layout/default"/>
    <dgm:cxn modelId="{9CEE23E9-CC71-46D2-B452-BBC2F1B977D9}" type="presParOf" srcId="{E36AB9A7-7B1F-43F5-A9E6-F0A1AE153F2C}" destId="{2D6A50EB-CE6F-438F-86F6-FA51C3316DDA}" srcOrd="2" destOrd="0" presId="urn:microsoft.com/office/officeart/2005/8/layout/default"/>
    <dgm:cxn modelId="{0D4313D0-CB7F-418C-B226-45818A7DD161}" type="presParOf" srcId="{E36AB9A7-7B1F-43F5-A9E6-F0A1AE153F2C}" destId="{C4CF7ADB-52B9-4F3A-91CD-7B41143CC1AC}" srcOrd="3" destOrd="0" presId="urn:microsoft.com/office/officeart/2005/8/layout/default"/>
    <dgm:cxn modelId="{1FC66DAD-24DB-45D8-8FDE-8DBA835DFA62}" type="presParOf" srcId="{E36AB9A7-7B1F-43F5-A9E6-F0A1AE153F2C}" destId="{A81A17D1-AB15-46AE-AEC3-C15C6C27CCC6}" srcOrd="4" destOrd="0" presId="urn:microsoft.com/office/officeart/2005/8/layout/default"/>
    <dgm:cxn modelId="{EB8A6AB3-DC3F-43C6-AFDD-70AA30AAAA6D}" type="presParOf" srcId="{E36AB9A7-7B1F-43F5-A9E6-F0A1AE153F2C}" destId="{34456321-E061-4798-9B2F-EC9C606AA1D5}" srcOrd="5" destOrd="0" presId="urn:microsoft.com/office/officeart/2005/8/layout/default"/>
    <dgm:cxn modelId="{C9BF82BA-3A40-40C6-9AA4-729059A55882}" type="presParOf" srcId="{E36AB9A7-7B1F-43F5-A9E6-F0A1AE153F2C}" destId="{CB1D5F61-FDFB-4681-976D-375F48317287}" srcOrd="6" destOrd="0" presId="urn:microsoft.com/office/officeart/2005/8/layout/default"/>
    <dgm:cxn modelId="{765C5397-AFDB-49D7-8009-EBD31F3F74E9}" type="presParOf" srcId="{E36AB9A7-7B1F-43F5-A9E6-F0A1AE153F2C}" destId="{A04D54E6-AECE-4617-9C39-166B6169618E}" srcOrd="7" destOrd="0" presId="urn:microsoft.com/office/officeart/2005/8/layout/default"/>
    <dgm:cxn modelId="{AC61E703-A6E7-4BA8-A906-67377853D52F}" type="presParOf" srcId="{E36AB9A7-7B1F-43F5-A9E6-F0A1AE153F2C}" destId="{B76B6D64-1BD4-40B4-88E7-C854303470DD}" srcOrd="8" destOrd="0" presId="urn:microsoft.com/office/officeart/2005/8/layout/default"/>
    <dgm:cxn modelId="{7B98C381-EE1B-428C-BE88-CA8B4AFC60E3}" type="presParOf" srcId="{E36AB9A7-7B1F-43F5-A9E6-F0A1AE153F2C}" destId="{2EA9DBD8-57C2-4098-8E67-7157EED27EE2}" srcOrd="9" destOrd="0" presId="urn:microsoft.com/office/officeart/2005/8/layout/default"/>
    <dgm:cxn modelId="{40A91D29-1C2B-4CC6-B93D-F2737DEA2145}" type="presParOf" srcId="{E36AB9A7-7B1F-43F5-A9E6-F0A1AE153F2C}" destId="{98B4783B-CC90-49C6-8E95-D4BBC79F77D8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4DD4BD8-6185-44F9-A96F-26FE918192FB}" type="doc">
      <dgm:prSet loTypeId="urn:microsoft.com/office/officeart/2005/8/layout/vList6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73B40D-6D7D-4D1B-8643-A5EAE875C449}">
      <dgm:prSet phldrT="[Text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přístavek</a:t>
          </a:r>
          <a:endParaRPr lang="cs-CZ" b="1" dirty="0"/>
        </a:p>
      </dgm:t>
    </dgm:pt>
    <dgm:pt modelId="{54405AFB-02F3-4DAA-BA46-D5F44835FB18}" type="parTrans" cxnId="{59759A7E-3145-4EC5-851C-094A28B27515}">
      <dgm:prSet/>
      <dgm:spPr/>
      <dgm:t>
        <a:bodyPr/>
        <a:lstStyle/>
        <a:p>
          <a:endParaRPr lang="cs-CZ"/>
        </a:p>
      </dgm:t>
    </dgm:pt>
    <dgm:pt modelId="{B4980FA9-2A30-46C4-A415-43BFB721CE73}" type="sibTrans" cxnId="{59759A7E-3145-4EC5-851C-094A28B27515}">
      <dgm:prSet/>
      <dgm:spPr/>
      <dgm:t>
        <a:bodyPr/>
        <a:lstStyle/>
        <a:p>
          <a:endParaRPr lang="cs-CZ"/>
        </a:p>
      </dgm:t>
    </dgm:pt>
    <dgm:pt modelId="{118C594E-0DC7-4110-8A90-859420704F9D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souřadně spojen s jiným členem věty</a:t>
          </a:r>
          <a:endParaRPr lang="cs-CZ" b="1" dirty="0"/>
        </a:p>
      </dgm:t>
    </dgm:pt>
    <dgm:pt modelId="{13CDF447-BFF8-4454-9FDF-F59EAF46633D}" type="parTrans" cxnId="{9033E3B2-8BF6-4160-83B9-5C11451D1266}">
      <dgm:prSet/>
      <dgm:spPr/>
      <dgm:t>
        <a:bodyPr/>
        <a:lstStyle/>
        <a:p>
          <a:endParaRPr lang="cs-CZ"/>
        </a:p>
      </dgm:t>
    </dgm:pt>
    <dgm:pt modelId="{7B14F77E-8501-42CC-A0F3-C3E1F1617273}" type="sibTrans" cxnId="{9033E3B2-8BF6-4160-83B9-5C11451D1266}">
      <dgm:prSet/>
      <dgm:spPr/>
      <dgm:t>
        <a:bodyPr/>
        <a:lstStyle/>
        <a:p>
          <a:endParaRPr lang="cs-CZ"/>
        </a:p>
      </dgm:t>
    </dgm:pt>
    <dgm:pt modelId="{2AE7456F-1E78-4DC3-9B53-2D08FAB44955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/>
            <a:t>vztah </a:t>
          </a:r>
          <a:r>
            <a:rPr lang="cs-CZ" b="1" dirty="0" smtClean="0">
              <a:solidFill>
                <a:srgbClr val="FFFF00"/>
              </a:solidFill>
            </a:rPr>
            <a:t>přistavování</a:t>
          </a:r>
          <a:endParaRPr lang="cs-CZ" b="1" dirty="0">
            <a:solidFill>
              <a:srgbClr val="FFFF00"/>
            </a:solidFill>
          </a:endParaRPr>
        </a:p>
      </dgm:t>
    </dgm:pt>
    <dgm:pt modelId="{9C6466B6-36AF-4C3B-A458-0DCDCACF745C}" type="parTrans" cxnId="{D367AAB3-E21A-440D-A77A-61D93A226B77}">
      <dgm:prSet/>
      <dgm:spPr/>
      <dgm:t>
        <a:bodyPr/>
        <a:lstStyle/>
        <a:p>
          <a:endParaRPr lang="cs-CZ"/>
        </a:p>
      </dgm:t>
    </dgm:pt>
    <dgm:pt modelId="{2BBFD6C7-EA3C-4BCE-AD2E-AF2DFB3E123C}" type="sibTrans" cxnId="{D367AAB3-E21A-440D-A77A-61D93A226B77}">
      <dgm:prSet/>
      <dgm:spPr/>
      <dgm:t>
        <a:bodyPr/>
        <a:lstStyle/>
        <a:p>
          <a:endParaRPr lang="cs-CZ"/>
        </a:p>
      </dgm:t>
    </dgm:pt>
    <dgm:pt modelId="{BD95508B-CADD-4EFF-B949-E9555FBD6425}">
      <dgm:prSet phldrT="[Text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oddělen čárkou</a:t>
          </a:r>
          <a:endParaRPr lang="cs-CZ" b="1" dirty="0"/>
        </a:p>
      </dgm:t>
    </dgm:pt>
    <dgm:pt modelId="{22151BAF-4116-4A2B-9D9D-85959608FF1D}" type="parTrans" cxnId="{AA8174DF-40F8-4C4C-B621-06A811D8EE33}">
      <dgm:prSet/>
      <dgm:spPr/>
      <dgm:t>
        <a:bodyPr/>
        <a:lstStyle/>
        <a:p>
          <a:endParaRPr lang="cs-CZ"/>
        </a:p>
      </dgm:t>
    </dgm:pt>
    <dgm:pt modelId="{29E91295-F689-4D6A-AD5D-23CF3F8AF406}" type="sibTrans" cxnId="{AA8174DF-40F8-4C4C-B621-06A811D8EE33}">
      <dgm:prSet/>
      <dgm:spPr/>
      <dgm:t>
        <a:bodyPr/>
        <a:lstStyle/>
        <a:p>
          <a:endParaRPr lang="cs-CZ"/>
        </a:p>
      </dgm:t>
    </dgm:pt>
    <dgm:pt modelId="{8E46D904-F6E1-4FC2-B869-E3D4BCDEC33A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Erben, </a:t>
          </a:r>
          <a:r>
            <a:rPr lang="cs-CZ" sz="1800" b="1" dirty="0" smtClean="0">
              <a:solidFill>
                <a:srgbClr val="FF0000"/>
              </a:solidFill>
            </a:rPr>
            <a:t>významný český spisovatel</a:t>
          </a:r>
          <a:r>
            <a:rPr lang="cs-CZ" sz="1800" b="1" dirty="0" smtClean="0"/>
            <a:t>, je autorem Kytice.</a:t>
          </a:r>
          <a:endParaRPr lang="cs-CZ" sz="1800" b="1" dirty="0"/>
        </a:p>
      </dgm:t>
    </dgm:pt>
    <dgm:pt modelId="{A6FA9692-8DA1-4A7D-8114-74B17AF163DC}" type="parTrans" cxnId="{75F5D733-0B14-4A64-9D1E-A4F8514A87F4}">
      <dgm:prSet/>
      <dgm:spPr/>
      <dgm:t>
        <a:bodyPr/>
        <a:lstStyle/>
        <a:p>
          <a:endParaRPr lang="cs-CZ"/>
        </a:p>
      </dgm:t>
    </dgm:pt>
    <dgm:pt modelId="{96CE8EC7-EC71-4AAA-8B35-57B81A98C1F2}" type="sibTrans" cxnId="{75F5D733-0B14-4A64-9D1E-A4F8514A87F4}">
      <dgm:prSet/>
      <dgm:spPr/>
      <dgm:t>
        <a:bodyPr/>
        <a:lstStyle/>
        <a:p>
          <a:endParaRPr lang="cs-CZ"/>
        </a:p>
      </dgm:t>
    </dgm:pt>
    <dgm:pt modelId="{AA64AD6D-363A-4C4F-8114-9DB8557E94A1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b="1" dirty="0" smtClean="0"/>
            <a:t>Krkonoše, </a:t>
          </a:r>
          <a:r>
            <a:rPr lang="cs-CZ" sz="1800" b="1" dirty="0" smtClean="0">
              <a:solidFill>
                <a:srgbClr val="FF0000"/>
              </a:solidFill>
            </a:rPr>
            <a:t>nejvyšší české hory</a:t>
          </a:r>
          <a:r>
            <a:rPr lang="cs-CZ" sz="1800" b="1" dirty="0" smtClean="0"/>
            <a:t>, navštěvuje mnoho turistů.</a:t>
          </a:r>
          <a:endParaRPr lang="cs-CZ" sz="1800" b="1" dirty="0"/>
        </a:p>
      </dgm:t>
    </dgm:pt>
    <dgm:pt modelId="{172513A8-BD62-4A82-AB95-2DB3AA0633CD}" type="parTrans" cxnId="{25D50A97-A9D1-40F0-99E7-3BA3B0065EAB}">
      <dgm:prSet/>
      <dgm:spPr/>
      <dgm:t>
        <a:bodyPr/>
        <a:lstStyle/>
        <a:p>
          <a:endParaRPr lang="cs-CZ"/>
        </a:p>
      </dgm:t>
    </dgm:pt>
    <dgm:pt modelId="{F5F703B1-BCF8-4129-894E-97C024229418}" type="sibTrans" cxnId="{25D50A97-A9D1-40F0-99E7-3BA3B0065EAB}">
      <dgm:prSet/>
      <dgm:spPr/>
      <dgm:t>
        <a:bodyPr/>
        <a:lstStyle/>
        <a:p>
          <a:endParaRPr lang="cs-CZ"/>
        </a:p>
      </dgm:t>
    </dgm:pt>
    <dgm:pt modelId="{1500E932-6058-4437-A159-A773BE2E407F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připojen i výrazy </a:t>
          </a:r>
          <a:r>
            <a:rPr lang="cs-CZ" b="1" dirty="0" smtClean="0">
              <a:solidFill>
                <a:srgbClr val="FFFF00"/>
              </a:solidFill>
            </a:rPr>
            <a:t>totiž, a to, to jest</a:t>
          </a:r>
          <a:endParaRPr lang="cs-CZ" b="1" dirty="0">
            <a:solidFill>
              <a:srgbClr val="FFFF00"/>
            </a:solidFill>
          </a:endParaRPr>
        </a:p>
      </dgm:t>
    </dgm:pt>
    <dgm:pt modelId="{916AAF27-D13E-43A2-95A4-230BE371C81E}" type="parTrans" cxnId="{08849653-B9A4-4756-B226-C4E01F969261}">
      <dgm:prSet/>
      <dgm:spPr/>
      <dgm:t>
        <a:bodyPr/>
        <a:lstStyle/>
        <a:p>
          <a:endParaRPr lang="cs-CZ"/>
        </a:p>
      </dgm:t>
    </dgm:pt>
    <dgm:pt modelId="{60626E0D-C72B-4E78-81A4-B8734DA0703C}" type="sibTrans" cxnId="{08849653-B9A4-4756-B226-C4E01F969261}">
      <dgm:prSet/>
      <dgm:spPr/>
      <dgm:t>
        <a:bodyPr/>
        <a:lstStyle/>
        <a:p>
          <a:endParaRPr lang="cs-CZ"/>
        </a:p>
      </dgm:t>
    </dgm:pt>
    <dgm:pt modelId="{5A6533B3-A6C9-4F20-A1D2-70BA3577C734}" type="pres">
      <dgm:prSet presAssocID="{64DD4BD8-6185-44F9-A96F-26FE918192F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0E244F16-92BD-40CD-AE3F-6E6CC4F77469}" type="pres">
      <dgm:prSet presAssocID="{A173B40D-6D7D-4D1B-8643-A5EAE875C449}" presName="linNode" presStyleCnt="0"/>
      <dgm:spPr/>
    </dgm:pt>
    <dgm:pt modelId="{52A18C41-9A63-47F8-A552-16D2DE90F781}" type="pres">
      <dgm:prSet presAssocID="{A173B40D-6D7D-4D1B-8643-A5EAE875C44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19FA89-2A43-4716-B198-61385DC943BD}" type="pres">
      <dgm:prSet presAssocID="{A173B40D-6D7D-4D1B-8643-A5EAE875C44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F462DB-114E-4ACD-96A7-8D7F4B50F22C}" type="pres">
      <dgm:prSet presAssocID="{B4980FA9-2A30-46C4-A415-43BFB721CE73}" presName="spacing" presStyleCnt="0"/>
      <dgm:spPr/>
    </dgm:pt>
    <dgm:pt modelId="{74912695-8A9C-4A65-BF78-10F491ABA37A}" type="pres">
      <dgm:prSet presAssocID="{BD95508B-CADD-4EFF-B949-E9555FBD6425}" presName="linNode" presStyleCnt="0"/>
      <dgm:spPr/>
    </dgm:pt>
    <dgm:pt modelId="{4CE24732-AFF6-4BB8-B79B-852B12B887DF}" type="pres">
      <dgm:prSet presAssocID="{BD95508B-CADD-4EFF-B949-E9555FBD6425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6280A8-3698-4F4A-AE24-028818981765}" type="pres">
      <dgm:prSet presAssocID="{BD95508B-CADD-4EFF-B949-E9555FBD6425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759A7E-3145-4EC5-851C-094A28B27515}" srcId="{64DD4BD8-6185-44F9-A96F-26FE918192FB}" destId="{A173B40D-6D7D-4D1B-8643-A5EAE875C449}" srcOrd="0" destOrd="0" parTransId="{54405AFB-02F3-4DAA-BA46-D5F44835FB18}" sibTransId="{B4980FA9-2A30-46C4-A415-43BFB721CE73}"/>
    <dgm:cxn modelId="{F745205D-D895-4FF2-934A-8EA8A41643DE}" type="presOf" srcId="{118C594E-0DC7-4110-8A90-859420704F9D}" destId="{3819FA89-2A43-4716-B198-61385DC943BD}" srcOrd="0" destOrd="0" presId="urn:microsoft.com/office/officeart/2005/8/layout/vList6"/>
    <dgm:cxn modelId="{AA8174DF-40F8-4C4C-B621-06A811D8EE33}" srcId="{64DD4BD8-6185-44F9-A96F-26FE918192FB}" destId="{BD95508B-CADD-4EFF-B949-E9555FBD6425}" srcOrd="1" destOrd="0" parTransId="{22151BAF-4116-4A2B-9D9D-85959608FF1D}" sibTransId="{29E91295-F689-4D6A-AD5D-23CF3F8AF406}"/>
    <dgm:cxn modelId="{75F5D733-0B14-4A64-9D1E-A4F8514A87F4}" srcId="{BD95508B-CADD-4EFF-B949-E9555FBD6425}" destId="{8E46D904-F6E1-4FC2-B869-E3D4BCDEC33A}" srcOrd="0" destOrd="0" parTransId="{A6FA9692-8DA1-4A7D-8114-74B17AF163DC}" sibTransId="{96CE8EC7-EC71-4AAA-8B35-57B81A98C1F2}"/>
    <dgm:cxn modelId="{5F7FE681-5396-477C-9460-5B9744750061}" type="presOf" srcId="{2AE7456F-1E78-4DC3-9B53-2D08FAB44955}" destId="{3819FA89-2A43-4716-B198-61385DC943BD}" srcOrd="0" destOrd="1" presId="urn:microsoft.com/office/officeart/2005/8/layout/vList6"/>
    <dgm:cxn modelId="{86D935CA-7E5C-47CA-A354-70DD1EC2E76C}" type="presOf" srcId="{8E46D904-F6E1-4FC2-B869-E3D4BCDEC33A}" destId="{E26280A8-3698-4F4A-AE24-028818981765}" srcOrd="0" destOrd="0" presId="urn:microsoft.com/office/officeart/2005/8/layout/vList6"/>
    <dgm:cxn modelId="{9033E3B2-8BF6-4160-83B9-5C11451D1266}" srcId="{A173B40D-6D7D-4D1B-8643-A5EAE875C449}" destId="{118C594E-0DC7-4110-8A90-859420704F9D}" srcOrd="0" destOrd="0" parTransId="{13CDF447-BFF8-4454-9FDF-F59EAF46633D}" sibTransId="{7B14F77E-8501-42CC-A0F3-C3E1F1617273}"/>
    <dgm:cxn modelId="{D367AAB3-E21A-440D-A77A-61D93A226B77}" srcId="{A173B40D-6D7D-4D1B-8643-A5EAE875C449}" destId="{2AE7456F-1E78-4DC3-9B53-2D08FAB44955}" srcOrd="1" destOrd="0" parTransId="{9C6466B6-36AF-4C3B-A458-0DCDCACF745C}" sibTransId="{2BBFD6C7-EA3C-4BCE-AD2E-AF2DFB3E123C}"/>
    <dgm:cxn modelId="{26808884-D201-420F-8F36-1B952D27CD5B}" type="presOf" srcId="{AA64AD6D-363A-4C4F-8114-9DB8557E94A1}" destId="{E26280A8-3698-4F4A-AE24-028818981765}" srcOrd="0" destOrd="1" presId="urn:microsoft.com/office/officeart/2005/8/layout/vList6"/>
    <dgm:cxn modelId="{B392800D-0C6D-4C82-BEBC-97E9E41C88C9}" type="presOf" srcId="{A173B40D-6D7D-4D1B-8643-A5EAE875C449}" destId="{52A18C41-9A63-47F8-A552-16D2DE90F781}" srcOrd="0" destOrd="0" presId="urn:microsoft.com/office/officeart/2005/8/layout/vList6"/>
    <dgm:cxn modelId="{95BD80CF-33EB-4A73-8F88-290507C1F3FA}" type="presOf" srcId="{64DD4BD8-6185-44F9-A96F-26FE918192FB}" destId="{5A6533B3-A6C9-4F20-A1D2-70BA3577C734}" srcOrd="0" destOrd="0" presId="urn:microsoft.com/office/officeart/2005/8/layout/vList6"/>
    <dgm:cxn modelId="{860E6126-098D-43C2-99A3-11BC9274E0C8}" type="presOf" srcId="{1500E932-6058-4437-A159-A773BE2E407F}" destId="{3819FA89-2A43-4716-B198-61385DC943BD}" srcOrd="0" destOrd="2" presId="urn:microsoft.com/office/officeart/2005/8/layout/vList6"/>
    <dgm:cxn modelId="{08849653-B9A4-4756-B226-C4E01F969261}" srcId="{A173B40D-6D7D-4D1B-8643-A5EAE875C449}" destId="{1500E932-6058-4437-A159-A773BE2E407F}" srcOrd="2" destOrd="0" parTransId="{916AAF27-D13E-43A2-95A4-230BE371C81E}" sibTransId="{60626E0D-C72B-4E78-81A4-B8734DA0703C}"/>
    <dgm:cxn modelId="{E969869D-1444-4E12-82DE-AB3C4283721C}" type="presOf" srcId="{BD95508B-CADD-4EFF-B949-E9555FBD6425}" destId="{4CE24732-AFF6-4BB8-B79B-852B12B887DF}" srcOrd="0" destOrd="0" presId="urn:microsoft.com/office/officeart/2005/8/layout/vList6"/>
    <dgm:cxn modelId="{25D50A97-A9D1-40F0-99E7-3BA3B0065EAB}" srcId="{BD95508B-CADD-4EFF-B949-E9555FBD6425}" destId="{AA64AD6D-363A-4C4F-8114-9DB8557E94A1}" srcOrd="1" destOrd="0" parTransId="{172513A8-BD62-4A82-AB95-2DB3AA0633CD}" sibTransId="{F5F703B1-BCF8-4129-894E-97C024229418}"/>
    <dgm:cxn modelId="{64566AE3-0D82-4635-B770-7D8E902AA5BF}" type="presParOf" srcId="{5A6533B3-A6C9-4F20-A1D2-70BA3577C734}" destId="{0E244F16-92BD-40CD-AE3F-6E6CC4F77469}" srcOrd="0" destOrd="0" presId="urn:microsoft.com/office/officeart/2005/8/layout/vList6"/>
    <dgm:cxn modelId="{13A20D8D-FA37-4273-9F95-9280FA9B6662}" type="presParOf" srcId="{0E244F16-92BD-40CD-AE3F-6E6CC4F77469}" destId="{52A18C41-9A63-47F8-A552-16D2DE90F781}" srcOrd="0" destOrd="0" presId="urn:microsoft.com/office/officeart/2005/8/layout/vList6"/>
    <dgm:cxn modelId="{67542535-A9E9-4D79-AB84-9215B07F0BFB}" type="presParOf" srcId="{0E244F16-92BD-40CD-AE3F-6E6CC4F77469}" destId="{3819FA89-2A43-4716-B198-61385DC943BD}" srcOrd="1" destOrd="0" presId="urn:microsoft.com/office/officeart/2005/8/layout/vList6"/>
    <dgm:cxn modelId="{E1F375D7-CEA9-416A-B763-DA77B0319050}" type="presParOf" srcId="{5A6533B3-A6C9-4F20-A1D2-70BA3577C734}" destId="{91F462DB-114E-4ACD-96A7-8D7F4B50F22C}" srcOrd="1" destOrd="0" presId="urn:microsoft.com/office/officeart/2005/8/layout/vList6"/>
    <dgm:cxn modelId="{0B2FDA22-D511-4AEA-9F11-3C900B5FD51D}" type="presParOf" srcId="{5A6533B3-A6C9-4F20-A1D2-70BA3577C734}" destId="{74912695-8A9C-4A65-BF78-10F491ABA37A}" srcOrd="2" destOrd="0" presId="urn:microsoft.com/office/officeart/2005/8/layout/vList6"/>
    <dgm:cxn modelId="{0C51FDC2-40B2-40FA-8F58-2D3B7A9D5C2B}" type="presParOf" srcId="{74912695-8A9C-4A65-BF78-10F491ABA37A}" destId="{4CE24732-AFF6-4BB8-B79B-852B12B887DF}" srcOrd="0" destOrd="0" presId="urn:microsoft.com/office/officeart/2005/8/layout/vList6"/>
    <dgm:cxn modelId="{0006EC25-85D3-485F-BE22-32F183E209C8}" type="presParOf" srcId="{74912695-8A9C-4A65-BF78-10F491ABA37A}" destId="{E26280A8-3698-4F4A-AE24-02881898176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B1093-EB4A-40A6-9044-BA2CDDAC7497}">
      <dsp:nvSpPr>
        <dsp:cNvPr id="0" name=""/>
        <dsp:cNvSpPr/>
      </dsp:nvSpPr>
      <dsp:spPr>
        <a:xfrm>
          <a:off x="0" y="0"/>
          <a:ext cx="4693920" cy="7315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subjek</a:t>
          </a:r>
          <a:r>
            <a:rPr lang="cs-CZ" sz="3200" kern="1200" dirty="0" smtClean="0"/>
            <a:t>t</a:t>
          </a:r>
          <a:endParaRPr lang="cs-CZ" sz="3200" kern="1200" dirty="0"/>
        </a:p>
      </dsp:txBody>
      <dsp:txXfrm>
        <a:off x="21425" y="21425"/>
        <a:ext cx="3818966" cy="688670"/>
      </dsp:txXfrm>
    </dsp:sp>
    <dsp:sp modelId="{FF9E958B-9B0F-416F-9C31-6FDA19672525}">
      <dsp:nvSpPr>
        <dsp:cNvPr id="0" name=""/>
        <dsp:cNvSpPr/>
      </dsp:nvSpPr>
      <dsp:spPr>
        <a:xfrm>
          <a:off x="350520" y="833120"/>
          <a:ext cx="4693920" cy="7315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predikát</a:t>
          </a:r>
          <a:endParaRPr lang="cs-CZ" sz="3200" b="1" kern="1200" dirty="0"/>
        </a:p>
      </dsp:txBody>
      <dsp:txXfrm>
        <a:off x="371945" y="854545"/>
        <a:ext cx="3825062" cy="688669"/>
      </dsp:txXfrm>
    </dsp:sp>
    <dsp:sp modelId="{E3F12793-A921-4D9E-855B-58DB7245258A}">
      <dsp:nvSpPr>
        <dsp:cNvPr id="0" name=""/>
        <dsp:cNvSpPr/>
      </dsp:nvSpPr>
      <dsp:spPr>
        <a:xfrm>
          <a:off x="701039" y="1666240"/>
          <a:ext cx="4693920" cy="7315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tint val="30000"/>
                <a:satMod val="250000"/>
              </a:schemeClr>
            </a:gs>
            <a:gs pos="72000">
              <a:schemeClr val="accent2">
                <a:tint val="75000"/>
                <a:satMod val="210000"/>
              </a:schemeClr>
            </a:gs>
            <a:gs pos="100000">
              <a:schemeClr val="accent2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2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přívlastek</a:t>
          </a:r>
          <a:endParaRPr lang="cs-CZ" sz="3200" b="1" kern="1200" dirty="0"/>
        </a:p>
      </dsp:txBody>
      <dsp:txXfrm>
        <a:off x="722464" y="1687665"/>
        <a:ext cx="3825062" cy="688669"/>
      </dsp:txXfrm>
    </dsp:sp>
    <dsp:sp modelId="{47245009-8723-4B50-9D3A-A895641C0416}">
      <dsp:nvSpPr>
        <dsp:cNvPr id="0" name=""/>
        <dsp:cNvSpPr/>
      </dsp:nvSpPr>
      <dsp:spPr>
        <a:xfrm>
          <a:off x="1051559" y="2499360"/>
          <a:ext cx="4693920" cy="7315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příslovečné  určení</a:t>
          </a:r>
          <a:endParaRPr lang="cs-CZ" sz="3200" b="1" kern="1200" dirty="0"/>
        </a:p>
      </dsp:txBody>
      <dsp:txXfrm>
        <a:off x="1072984" y="2520785"/>
        <a:ext cx="3825062" cy="688669"/>
      </dsp:txXfrm>
    </dsp:sp>
    <dsp:sp modelId="{50FE0929-F4BD-4118-AAF7-330DE00C51D8}">
      <dsp:nvSpPr>
        <dsp:cNvPr id="0" name=""/>
        <dsp:cNvSpPr/>
      </dsp:nvSpPr>
      <dsp:spPr>
        <a:xfrm>
          <a:off x="1402079" y="3332480"/>
          <a:ext cx="4693920" cy="7315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předmět</a:t>
          </a:r>
          <a:endParaRPr lang="cs-CZ" sz="3200" b="1" kern="1200" dirty="0"/>
        </a:p>
      </dsp:txBody>
      <dsp:txXfrm>
        <a:off x="1423504" y="3353905"/>
        <a:ext cx="3825062" cy="688669"/>
      </dsp:txXfrm>
    </dsp:sp>
    <dsp:sp modelId="{36721A68-6878-4760-9A03-5A47A02A99E4}">
      <dsp:nvSpPr>
        <dsp:cNvPr id="0" name=""/>
        <dsp:cNvSpPr/>
      </dsp:nvSpPr>
      <dsp:spPr>
        <a:xfrm>
          <a:off x="4218432" y="534416"/>
          <a:ext cx="475488" cy="4754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4325417" y="534416"/>
        <a:ext cx="261518" cy="357805"/>
      </dsp:txXfrm>
    </dsp:sp>
    <dsp:sp modelId="{9814D6E5-B2DB-402F-BF7B-9470F419DA3D}">
      <dsp:nvSpPr>
        <dsp:cNvPr id="0" name=""/>
        <dsp:cNvSpPr/>
      </dsp:nvSpPr>
      <dsp:spPr>
        <a:xfrm>
          <a:off x="4568952" y="1367536"/>
          <a:ext cx="475488" cy="4754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4675937" y="1367536"/>
        <a:ext cx="261518" cy="357805"/>
      </dsp:txXfrm>
    </dsp:sp>
    <dsp:sp modelId="{1FEB2FF3-83AB-4ECC-8370-5A9F95422E76}">
      <dsp:nvSpPr>
        <dsp:cNvPr id="0" name=""/>
        <dsp:cNvSpPr/>
      </dsp:nvSpPr>
      <dsp:spPr>
        <a:xfrm>
          <a:off x="4919472" y="2188464"/>
          <a:ext cx="475488" cy="4754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5026457" y="2188464"/>
        <a:ext cx="261518" cy="357805"/>
      </dsp:txXfrm>
    </dsp:sp>
    <dsp:sp modelId="{05BBAE7E-F18E-41E4-B8B6-F96CFECE5E24}">
      <dsp:nvSpPr>
        <dsp:cNvPr id="0" name=""/>
        <dsp:cNvSpPr/>
      </dsp:nvSpPr>
      <dsp:spPr>
        <a:xfrm>
          <a:off x="5269992" y="3029712"/>
          <a:ext cx="475488" cy="4754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5376977" y="3029712"/>
        <a:ext cx="261518" cy="357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75B60-0B68-4311-BB98-7999AD42603B}">
      <dsp:nvSpPr>
        <dsp:cNvPr id="0" name=""/>
        <dsp:cNvSpPr/>
      </dsp:nvSpPr>
      <dsp:spPr>
        <a:xfrm>
          <a:off x="2438400" y="496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289F9A-7D88-4D51-8386-1FAF767F803E}">
      <dsp:nvSpPr>
        <dsp:cNvPr id="0" name=""/>
        <dsp:cNvSpPr/>
      </dsp:nvSpPr>
      <dsp:spPr>
        <a:xfrm>
          <a:off x="0" y="14116"/>
          <a:ext cx="2438400" cy="1934765"/>
        </a:xfrm>
        <a:prstGeom prst="roundRect">
          <a:avLst/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b="1" kern="1200" dirty="0" smtClean="0"/>
            <a:t>doplněk</a:t>
          </a:r>
          <a:endParaRPr lang="cs-CZ" sz="3500" b="1" kern="1200" dirty="0"/>
        </a:p>
      </dsp:txBody>
      <dsp:txXfrm>
        <a:off x="94447" y="108563"/>
        <a:ext cx="2249506" cy="1745871"/>
      </dsp:txXfrm>
    </dsp:sp>
    <dsp:sp modelId="{AEEE4586-E30D-4923-BBF9-9CDF7C773273}">
      <dsp:nvSpPr>
        <dsp:cNvPr id="0" name=""/>
        <dsp:cNvSpPr/>
      </dsp:nvSpPr>
      <dsp:spPr>
        <a:xfrm>
          <a:off x="2438400" y="2128738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B8A5DA-DFD4-41CD-ABFA-C6295EAB1B8B}">
      <dsp:nvSpPr>
        <dsp:cNvPr id="0" name=""/>
        <dsp:cNvSpPr/>
      </dsp:nvSpPr>
      <dsp:spPr>
        <a:xfrm>
          <a:off x="0" y="2128738"/>
          <a:ext cx="2438400" cy="1934765"/>
        </a:xfrm>
        <a:prstGeom prst="round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b="1" kern="1200" dirty="0" smtClean="0"/>
            <a:t>přístavek</a:t>
          </a:r>
          <a:endParaRPr lang="cs-CZ" sz="3500" b="1" kern="1200" dirty="0"/>
        </a:p>
      </dsp:txBody>
      <dsp:txXfrm>
        <a:off x="94447" y="2223185"/>
        <a:ext cx="2249506" cy="17458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A378D7-ED52-4D7E-9B74-170B04DA1ADD}">
      <dsp:nvSpPr>
        <dsp:cNvPr id="0" name=""/>
        <dsp:cNvSpPr/>
      </dsp:nvSpPr>
      <dsp:spPr>
        <a:xfrm>
          <a:off x="0" y="4"/>
          <a:ext cx="6096000" cy="889200"/>
        </a:xfrm>
        <a:prstGeom prst="roundRect">
          <a:avLst/>
        </a:prstGeom>
        <a:gradFill rotWithShape="1">
          <a:gsLst>
            <a:gs pos="0">
              <a:schemeClr val="accent6">
                <a:tint val="75000"/>
                <a:shade val="85000"/>
                <a:satMod val="230000"/>
              </a:schemeClr>
            </a:gs>
            <a:gs pos="25000">
              <a:schemeClr val="accent6">
                <a:tint val="90000"/>
                <a:shade val="70000"/>
                <a:satMod val="220000"/>
              </a:schemeClr>
            </a:gs>
            <a:gs pos="50000">
              <a:schemeClr val="accent6">
                <a:tint val="90000"/>
                <a:shade val="58000"/>
                <a:satMod val="225000"/>
              </a:schemeClr>
            </a:gs>
            <a:gs pos="65000">
              <a:schemeClr val="accent6">
                <a:tint val="90000"/>
                <a:shade val="58000"/>
                <a:satMod val="225000"/>
              </a:schemeClr>
            </a:gs>
            <a:gs pos="80000">
              <a:schemeClr val="accent6">
                <a:tint val="90000"/>
                <a:shade val="69000"/>
                <a:satMod val="220000"/>
              </a:schemeClr>
            </a:gs>
            <a:gs pos="100000">
              <a:schemeClr val="accent6"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/>
            <a:t>subjekt</a:t>
          </a:r>
          <a:endParaRPr lang="cs-CZ" sz="3800" b="1" kern="1200" dirty="0"/>
        </a:p>
      </dsp:txBody>
      <dsp:txXfrm>
        <a:off x="43407" y="43411"/>
        <a:ext cx="6009186" cy="802386"/>
      </dsp:txXfrm>
    </dsp:sp>
    <dsp:sp modelId="{DDBD805C-0081-4AF2-A81E-DEBBDEE18F7E}">
      <dsp:nvSpPr>
        <dsp:cNvPr id="0" name=""/>
        <dsp:cNvSpPr/>
      </dsp:nvSpPr>
      <dsp:spPr>
        <a:xfrm>
          <a:off x="0" y="911095"/>
          <a:ext cx="6096000" cy="1337219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93548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b="1" kern="1200" dirty="0" smtClean="0"/>
            <a:t>vyjádřený, nevyjádřený, holý rozvitý, několikanásobný, všeobecný</a:t>
          </a:r>
          <a:endParaRPr lang="cs-CZ" sz="3000" b="1" kern="1200" dirty="0"/>
        </a:p>
      </dsp:txBody>
      <dsp:txXfrm>
        <a:off x="0" y="911095"/>
        <a:ext cx="6096000" cy="1337219"/>
      </dsp:txXfrm>
    </dsp:sp>
    <dsp:sp modelId="{EBC11F4C-F2E1-4F93-BB29-7BB07B112752}">
      <dsp:nvSpPr>
        <dsp:cNvPr id="0" name=""/>
        <dsp:cNvSpPr/>
      </dsp:nvSpPr>
      <dsp:spPr>
        <a:xfrm>
          <a:off x="0" y="2248315"/>
          <a:ext cx="6096000" cy="889200"/>
        </a:xfrm>
        <a:prstGeom prst="roundRect">
          <a:avLst/>
        </a:prstGeom>
        <a:gradFill rotWithShape="1">
          <a:gsLst>
            <a:gs pos="0">
              <a:schemeClr val="accent4">
                <a:tint val="75000"/>
                <a:shade val="85000"/>
                <a:satMod val="230000"/>
              </a:schemeClr>
            </a:gs>
            <a:gs pos="25000">
              <a:schemeClr val="accent4">
                <a:tint val="90000"/>
                <a:shade val="70000"/>
                <a:satMod val="220000"/>
              </a:schemeClr>
            </a:gs>
            <a:gs pos="50000">
              <a:schemeClr val="accent4">
                <a:tint val="90000"/>
                <a:shade val="58000"/>
                <a:satMod val="225000"/>
              </a:schemeClr>
            </a:gs>
            <a:gs pos="65000">
              <a:schemeClr val="accent4">
                <a:tint val="90000"/>
                <a:shade val="58000"/>
                <a:satMod val="225000"/>
              </a:schemeClr>
            </a:gs>
            <a:gs pos="80000">
              <a:schemeClr val="accent4">
                <a:tint val="90000"/>
                <a:shade val="69000"/>
                <a:satMod val="220000"/>
              </a:schemeClr>
            </a:gs>
            <a:gs pos="100000">
              <a:schemeClr val="accent4"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/>
            <a:t>predikát</a:t>
          </a:r>
          <a:endParaRPr lang="cs-CZ" sz="3800" b="1" kern="1200" dirty="0"/>
        </a:p>
      </dsp:txBody>
      <dsp:txXfrm>
        <a:off x="43407" y="2291722"/>
        <a:ext cx="6009186" cy="802386"/>
      </dsp:txXfrm>
    </dsp:sp>
    <dsp:sp modelId="{DF021E0A-1AA6-43CE-AA74-2F0035E26B54}">
      <dsp:nvSpPr>
        <dsp:cNvPr id="0" name=""/>
        <dsp:cNvSpPr/>
      </dsp:nvSpPr>
      <dsp:spPr>
        <a:xfrm>
          <a:off x="0" y="3137514"/>
          <a:ext cx="6096000" cy="904590"/>
        </a:xfrm>
        <a:prstGeom prst="rect">
          <a:avLst/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93548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b="1" kern="1200" dirty="0" smtClean="0"/>
            <a:t>jednoduchý, složený, slovesný, jmenný se sponou</a:t>
          </a:r>
          <a:endParaRPr lang="cs-CZ" sz="3000" b="1" kern="1200" dirty="0"/>
        </a:p>
      </dsp:txBody>
      <dsp:txXfrm>
        <a:off x="0" y="3137514"/>
        <a:ext cx="6096000" cy="9045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8A7F6-EBFE-4375-8E0F-2ACA2F85E52A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shodný</a:t>
          </a:r>
          <a:endParaRPr lang="cs-CZ" sz="1800" b="1" kern="1200" dirty="0"/>
        </a:p>
      </dsp:txBody>
      <dsp:txXfrm>
        <a:off x="916483" y="1984"/>
        <a:ext cx="2030015" cy="1218009"/>
      </dsp:txXfrm>
    </dsp:sp>
    <dsp:sp modelId="{BA154409-5B14-49E7-88DD-FCBBE64B1700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neshodný</a:t>
          </a:r>
          <a:endParaRPr lang="cs-CZ" sz="1800" b="1" kern="1200" dirty="0"/>
        </a:p>
      </dsp:txBody>
      <dsp:txXfrm>
        <a:off x="3149500" y="1984"/>
        <a:ext cx="2030015" cy="1218009"/>
      </dsp:txXfrm>
    </dsp:sp>
    <dsp:sp modelId="{A34B0682-A8F2-4ABE-88DE-CBD73A21B198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rgbClr val="FF0000"/>
              </a:solidFill>
            </a:rPr>
            <a:t>několikanásobný</a:t>
          </a:r>
          <a:endParaRPr lang="cs-CZ" sz="1800" b="1" kern="1200" dirty="0">
            <a:solidFill>
              <a:srgbClr val="FF0000"/>
            </a:solidFill>
          </a:endParaRPr>
        </a:p>
      </dsp:txBody>
      <dsp:txXfrm>
        <a:off x="916483" y="1422995"/>
        <a:ext cx="2030015" cy="1218009"/>
      </dsp:txXfrm>
    </dsp:sp>
    <dsp:sp modelId="{C54024D0-841C-4EDC-9929-9785448750FD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rgbClr val="FF0000"/>
              </a:solidFill>
            </a:rPr>
            <a:t>postupně rozvíjející</a:t>
          </a:r>
          <a:endParaRPr lang="cs-CZ" sz="1800" b="1" kern="1200" dirty="0">
            <a:solidFill>
              <a:srgbClr val="FF0000"/>
            </a:solidFill>
          </a:endParaRPr>
        </a:p>
      </dsp:txBody>
      <dsp:txXfrm>
        <a:off x="3149500" y="1422995"/>
        <a:ext cx="2030015" cy="1218009"/>
      </dsp:txXfrm>
    </dsp:sp>
    <dsp:sp modelId="{C1888484-2F51-44FA-903A-1F9073B92EAA}">
      <dsp:nvSpPr>
        <dsp:cNvPr id="0" name=""/>
        <dsp:cNvSpPr/>
      </dsp:nvSpPr>
      <dsp:spPr>
        <a:xfrm>
          <a:off x="959763" y="2845990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rgbClr val="0070C0"/>
              </a:solidFill>
            </a:rPr>
            <a:t>Volný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959763" y="2845990"/>
        <a:ext cx="2030015" cy="1218009"/>
      </dsp:txXfrm>
    </dsp:sp>
    <dsp:sp modelId="{FE4E0658-2673-4949-8586-1AC39AF7499C}">
      <dsp:nvSpPr>
        <dsp:cNvPr id="0" name=""/>
        <dsp:cNvSpPr/>
      </dsp:nvSpPr>
      <dsp:spPr>
        <a:xfrm>
          <a:off x="3149500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rgbClr val="0070C0"/>
              </a:solidFill>
            </a:rPr>
            <a:t>těsný</a:t>
          </a:r>
          <a:endParaRPr lang="cs-CZ" sz="1800" b="1" kern="1200" dirty="0">
            <a:solidFill>
              <a:srgbClr val="0070C0"/>
            </a:solidFill>
          </a:endParaRPr>
        </a:p>
      </dsp:txBody>
      <dsp:txXfrm>
        <a:off x="3149500" y="2844006"/>
        <a:ext cx="2030015" cy="12180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01A127-4436-4457-82ED-0748DD0C623D}">
      <dsp:nvSpPr>
        <dsp:cNvPr id="0" name=""/>
        <dsp:cNvSpPr/>
      </dsp:nvSpPr>
      <dsp:spPr>
        <a:xfrm>
          <a:off x="0" y="0"/>
          <a:ext cx="6096000" cy="1219200"/>
        </a:xfrm>
        <a:prstGeom prst="rect">
          <a:avLst/>
        </a:prstGeom>
        <a:gradFill rotWithShape="1">
          <a:gsLst>
            <a:gs pos="0">
              <a:schemeClr val="accent6">
                <a:tint val="75000"/>
                <a:shade val="85000"/>
                <a:satMod val="230000"/>
              </a:schemeClr>
            </a:gs>
            <a:gs pos="25000">
              <a:schemeClr val="accent6">
                <a:tint val="90000"/>
                <a:shade val="70000"/>
                <a:satMod val="220000"/>
              </a:schemeClr>
            </a:gs>
            <a:gs pos="50000">
              <a:schemeClr val="accent6">
                <a:tint val="90000"/>
                <a:shade val="58000"/>
                <a:satMod val="225000"/>
              </a:schemeClr>
            </a:gs>
            <a:gs pos="65000">
              <a:schemeClr val="accent6">
                <a:tint val="90000"/>
                <a:shade val="58000"/>
                <a:satMod val="225000"/>
              </a:schemeClr>
            </a:gs>
            <a:gs pos="80000">
              <a:schemeClr val="accent6">
                <a:tint val="90000"/>
                <a:shade val="69000"/>
                <a:satMod val="220000"/>
              </a:schemeClr>
            </a:gs>
            <a:gs pos="100000">
              <a:schemeClr val="accent6"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příslovečné určení</a:t>
          </a:r>
          <a:endParaRPr lang="cs-CZ" sz="5600" kern="1200" dirty="0"/>
        </a:p>
      </dsp:txBody>
      <dsp:txXfrm>
        <a:off x="0" y="0"/>
        <a:ext cx="6096000" cy="1219200"/>
      </dsp:txXfrm>
    </dsp:sp>
    <dsp:sp modelId="{78A98FCA-F800-4367-AF51-148DB1C9DDBD}">
      <dsp:nvSpPr>
        <dsp:cNvPr id="0" name=""/>
        <dsp:cNvSpPr/>
      </dsp:nvSpPr>
      <dsp:spPr>
        <a:xfrm>
          <a:off x="0" y="1219200"/>
          <a:ext cx="1523999" cy="2560320"/>
        </a:xfrm>
        <a:prstGeom prst="rect">
          <a:avLst/>
        </a:prstGeom>
        <a:gradFill rotWithShape="1">
          <a:gsLst>
            <a:gs pos="0">
              <a:schemeClr val="accent2">
                <a:tint val="30000"/>
                <a:satMod val="250000"/>
              </a:schemeClr>
            </a:gs>
            <a:gs pos="72000">
              <a:schemeClr val="accent2">
                <a:tint val="75000"/>
                <a:satMod val="210000"/>
              </a:schemeClr>
            </a:gs>
            <a:gs pos="100000">
              <a:schemeClr val="accent2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2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místa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času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způsobu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míry</a:t>
          </a:r>
          <a:endParaRPr lang="cs-CZ" sz="1800" b="1" kern="1200" dirty="0"/>
        </a:p>
      </dsp:txBody>
      <dsp:txXfrm>
        <a:off x="0" y="1219200"/>
        <a:ext cx="1523999" cy="2560320"/>
      </dsp:txXfrm>
    </dsp:sp>
    <dsp:sp modelId="{00797C77-72E6-4B85-BF97-9296F594FDAE}">
      <dsp:nvSpPr>
        <dsp:cNvPr id="0" name=""/>
        <dsp:cNvSpPr/>
      </dsp:nvSpPr>
      <dsp:spPr>
        <a:xfrm>
          <a:off x="1523999" y="1219200"/>
          <a:ext cx="1523999" cy="2560320"/>
        </a:xfrm>
        <a:prstGeom prst="rect">
          <a:avLst/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zřetele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prostředku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původu(látky)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původce děje</a:t>
          </a:r>
          <a:endParaRPr lang="cs-CZ" sz="1600" b="1" kern="1200" dirty="0"/>
        </a:p>
      </dsp:txBody>
      <dsp:txXfrm>
        <a:off x="1523999" y="1219200"/>
        <a:ext cx="1523999" cy="2560320"/>
      </dsp:txXfrm>
    </dsp:sp>
    <dsp:sp modelId="{E4151C93-744F-4A15-A3E7-1A27EA722801}">
      <dsp:nvSpPr>
        <dsp:cNvPr id="0" name=""/>
        <dsp:cNvSpPr/>
      </dsp:nvSpPr>
      <dsp:spPr>
        <a:xfrm>
          <a:off x="3047999" y="1219200"/>
          <a:ext cx="1523999" cy="2560320"/>
        </a:xfrm>
        <a:prstGeom prst="rect">
          <a:avLst/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míry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příčiny</a:t>
          </a:r>
          <a:endParaRPr lang="cs-CZ" sz="1600" b="1" kern="1200" dirty="0"/>
        </a:p>
      </dsp:txBody>
      <dsp:txXfrm>
        <a:off x="3047999" y="1219200"/>
        <a:ext cx="1523999" cy="2560320"/>
      </dsp:txXfrm>
    </dsp:sp>
    <dsp:sp modelId="{6BCBDCB0-90B3-4A30-8157-35F93F22E3F5}">
      <dsp:nvSpPr>
        <dsp:cNvPr id="0" name=""/>
        <dsp:cNvSpPr/>
      </dsp:nvSpPr>
      <dsp:spPr>
        <a:xfrm>
          <a:off x="4572000" y="1219200"/>
          <a:ext cx="1523999" cy="2560320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podmínky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přípustky</a:t>
          </a:r>
          <a:endParaRPr lang="cs-CZ" sz="1600" b="1" kern="1200" dirty="0"/>
        </a:p>
      </dsp:txBody>
      <dsp:txXfrm>
        <a:off x="4572000" y="1219200"/>
        <a:ext cx="1523999" cy="2560320"/>
      </dsp:txXfrm>
    </dsp:sp>
    <dsp:sp modelId="{62BD4AFA-C0AA-4E22-A492-8CDB4FCCB118}">
      <dsp:nvSpPr>
        <dsp:cNvPr id="0" name=""/>
        <dsp:cNvSpPr/>
      </dsp:nvSpPr>
      <dsp:spPr>
        <a:xfrm>
          <a:off x="0" y="3779520"/>
          <a:ext cx="6096000" cy="28448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5C326A-FE27-4DD1-ACE3-69627D7DBDE9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vyjádřen substantivem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zájmenem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infinitivem (číslovkou)</a:t>
          </a:r>
          <a:endParaRPr lang="cs-CZ" sz="2000" b="1" kern="1200" dirty="0"/>
        </a:p>
      </dsp:txBody>
      <dsp:txXfrm>
        <a:off x="2438400" y="158750"/>
        <a:ext cx="3181350" cy="952499"/>
      </dsp:txXfrm>
    </dsp:sp>
    <dsp:sp modelId="{49D33EDD-4E22-449D-9F78-78EAC022AA1C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gradFill rotWithShape="1">
          <a:gsLst>
            <a:gs pos="0">
              <a:schemeClr val="accent6">
                <a:tint val="75000"/>
                <a:shade val="85000"/>
                <a:satMod val="230000"/>
              </a:schemeClr>
            </a:gs>
            <a:gs pos="25000">
              <a:schemeClr val="accent6">
                <a:tint val="90000"/>
                <a:shade val="70000"/>
                <a:satMod val="220000"/>
              </a:schemeClr>
            </a:gs>
            <a:gs pos="50000">
              <a:schemeClr val="accent6">
                <a:tint val="90000"/>
                <a:shade val="58000"/>
                <a:satMod val="225000"/>
              </a:schemeClr>
            </a:gs>
            <a:gs pos="65000">
              <a:schemeClr val="accent6">
                <a:tint val="90000"/>
                <a:shade val="58000"/>
                <a:satMod val="225000"/>
              </a:schemeClr>
            </a:gs>
            <a:gs pos="80000">
              <a:schemeClr val="accent6">
                <a:tint val="90000"/>
                <a:shade val="69000"/>
                <a:satMod val="220000"/>
              </a:schemeClr>
            </a:gs>
            <a:gs pos="100000">
              <a:schemeClr val="accent6"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matte">
          <a:bevelT w="60000" h="50800"/>
          <a:contourClr>
            <a:schemeClr val="accent6">
              <a:shade val="60000"/>
              <a:satMod val="110000"/>
            </a:schemeClr>
          </a:contourClr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předmět</a:t>
          </a:r>
          <a:endParaRPr lang="cs-CZ" sz="3600" b="1" kern="1200" dirty="0"/>
        </a:p>
      </dsp:txBody>
      <dsp:txXfrm>
        <a:off x="61996" y="61996"/>
        <a:ext cx="2314408" cy="1146007"/>
      </dsp:txXfrm>
    </dsp:sp>
    <dsp:sp modelId="{1B3E20FA-4C0B-4448-89AB-4378E437EEC0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2">
                <a:tint val="30000"/>
                <a:satMod val="250000"/>
              </a:schemeClr>
            </a:gs>
            <a:gs pos="72000">
              <a:schemeClr val="accent2">
                <a:tint val="75000"/>
                <a:satMod val="210000"/>
              </a:schemeClr>
            </a:gs>
            <a:gs pos="100000">
              <a:schemeClr val="accent2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2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infinitiv ve spojení s modálními slovesy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chtěl spát, musel se učit</a:t>
          </a:r>
          <a:endParaRPr lang="cs-CZ" sz="2000" b="1" kern="1200" dirty="0"/>
        </a:p>
      </dsp:txBody>
      <dsp:txXfrm>
        <a:off x="2438400" y="1555750"/>
        <a:ext cx="3181350" cy="952499"/>
      </dsp:txXfrm>
    </dsp:sp>
    <dsp:sp modelId="{BF023DEB-F0C8-4C54-8AA1-D0D0B674C132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gradFill rotWithShape="1">
          <a:gsLst>
            <a:gs pos="0">
              <a:schemeClr val="accent2">
                <a:tint val="30000"/>
                <a:satMod val="250000"/>
              </a:schemeClr>
            </a:gs>
            <a:gs pos="72000">
              <a:schemeClr val="accent2">
                <a:tint val="75000"/>
                <a:satMod val="210000"/>
              </a:schemeClr>
            </a:gs>
            <a:gs pos="100000">
              <a:schemeClr val="accent2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2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předmětem není</a:t>
          </a:r>
          <a:endParaRPr lang="cs-CZ" sz="2200" b="1" kern="1200" dirty="0"/>
        </a:p>
      </dsp:txBody>
      <dsp:txXfrm>
        <a:off x="61996" y="1458996"/>
        <a:ext cx="2314408" cy="1146007"/>
      </dsp:txXfrm>
    </dsp:sp>
    <dsp:sp modelId="{9C657732-FB5E-49A8-A9A7-BF405BC95BB8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nemohou mít předmět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být, ležet, spát, sedět, bdít</a:t>
          </a:r>
          <a:endParaRPr lang="cs-CZ" sz="2000" b="1" kern="1200" dirty="0"/>
        </a:p>
      </dsp:txBody>
      <dsp:txXfrm>
        <a:off x="2438400" y="2952749"/>
        <a:ext cx="3181350" cy="952499"/>
      </dsp:txXfrm>
    </dsp:sp>
    <dsp:sp modelId="{F1BCC731-A3AB-4359-AE62-68C60909FC7C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bezpředmětová slovesa</a:t>
          </a:r>
          <a:endParaRPr lang="cs-CZ" sz="2200" b="1" kern="1200" dirty="0"/>
        </a:p>
      </dsp:txBody>
      <dsp:txXfrm>
        <a:off x="61996" y="2855995"/>
        <a:ext cx="2314408" cy="11460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2D113-3D54-4BCB-9FE0-9056E634E458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Nikdy jsem neviděl maminku tak </a:t>
          </a:r>
          <a:r>
            <a:rPr lang="cs-CZ" sz="1900" b="1" kern="1200" dirty="0" smtClean="0">
              <a:solidFill>
                <a:srgbClr val="FF0000"/>
              </a:solidFill>
            </a:rPr>
            <a:t>šťastnou</a:t>
          </a:r>
          <a:r>
            <a:rPr lang="cs-CZ" sz="1900" b="1" kern="1200" dirty="0" smtClean="0"/>
            <a:t>.</a:t>
          </a:r>
          <a:endParaRPr lang="cs-CZ" sz="1900" b="1" kern="1200" dirty="0"/>
        </a:p>
      </dsp:txBody>
      <dsp:txXfrm>
        <a:off x="916483" y="1984"/>
        <a:ext cx="2030015" cy="1218009"/>
      </dsp:txXfrm>
    </dsp:sp>
    <dsp:sp modelId="{2D6A50EB-CE6F-438F-86F6-FA51C3316DDA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Rodiče nechali děti doma </a:t>
          </a:r>
          <a:r>
            <a:rPr lang="cs-CZ" sz="1900" b="1" kern="1200" dirty="0" smtClean="0">
              <a:solidFill>
                <a:srgbClr val="FF0000"/>
              </a:solidFill>
            </a:rPr>
            <a:t>samotné</a:t>
          </a:r>
          <a:r>
            <a:rPr lang="cs-CZ" sz="1900" b="1" kern="1200" dirty="0" smtClean="0"/>
            <a:t>.</a:t>
          </a:r>
          <a:endParaRPr lang="cs-CZ" sz="1900" b="1" kern="1200" dirty="0"/>
        </a:p>
      </dsp:txBody>
      <dsp:txXfrm>
        <a:off x="3149500" y="1984"/>
        <a:ext cx="2030015" cy="1218009"/>
      </dsp:txXfrm>
    </dsp:sp>
    <dsp:sp modelId="{A81A17D1-AB15-46AE-AEC3-C15C6C27CCC6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Považoval jsem ho za</a:t>
          </a:r>
          <a:r>
            <a:rPr lang="cs-CZ" sz="1900" b="1" kern="1200" dirty="0" smtClean="0">
              <a:solidFill>
                <a:srgbClr val="FF0000"/>
              </a:solidFill>
            </a:rPr>
            <a:t> odborníka</a:t>
          </a:r>
          <a:r>
            <a:rPr lang="cs-CZ" sz="1900" kern="1200" dirty="0" smtClean="0"/>
            <a:t>.</a:t>
          </a:r>
          <a:endParaRPr lang="cs-CZ" sz="1900" kern="1200" dirty="0"/>
        </a:p>
      </dsp:txBody>
      <dsp:txXfrm>
        <a:off x="916483" y="1422995"/>
        <a:ext cx="2030015" cy="1218009"/>
      </dsp:txXfrm>
    </dsp:sp>
    <dsp:sp modelId="{CB1D5F61-FDFB-4681-976D-375F48317287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Jirka doběhl do cíle</a:t>
          </a:r>
          <a:r>
            <a:rPr lang="cs-CZ" sz="1900" b="1" kern="1200" dirty="0" smtClean="0">
              <a:solidFill>
                <a:srgbClr val="FF0000"/>
              </a:solidFill>
            </a:rPr>
            <a:t> první</a:t>
          </a:r>
          <a:r>
            <a:rPr lang="cs-CZ" sz="1900" kern="1200" dirty="0" smtClean="0"/>
            <a:t>.</a:t>
          </a:r>
          <a:endParaRPr lang="cs-CZ" sz="1900" kern="1200" dirty="0"/>
        </a:p>
      </dsp:txBody>
      <dsp:txXfrm>
        <a:off x="3149500" y="1422995"/>
        <a:ext cx="2030015" cy="1218009"/>
      </dsp:txXfrm>
    </dsp:sp>
    <dsp:sp modelId="{B76B6D64-1BD4-40B4-88E7-C854303470DD}">
      <dsp:nvSpPr>
        <dsp:cNvPr id="0" name=""/>
        <dsp:cNvSpPr/>
      </dsp:nvSpPr>
      <dsp:spPr>
        <a:xfrm>
          <a:off x="916483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Studenti </a:t>
          </a:r>
          <a:r>
            <a:rPr lang="cs-CZ" sz="1900" b="1" kern="1200" dirty="0" smtClean="0">
              <a:solidFill>
                <a:schemeClr val="tx1"/>
              </a:solidFill>
            </a:rPr>
            <a:t>opisovali </a:t>
          </a:r>
          <a:r>
            <a:rPr lang="cs-CZ" sz="1900" b="1" kern="1200" dirty="0" smtClean="0">
              <a:solidFill>
                <a:srgbClr val="FF0000"/>
              </a:solidFill>
            </a:rPr>
            <a:t>nestydíce se</a:t>
          </a:r>
          <a:r>
            <a:rPr lang="cs-CZ" sz="1900" kern="1200" dirty="0" smtClean="0"/>
            <a:t>.</a:t>
          </a:r>
          <a:endParaRPr lang="cs-CZ" sz="1900" kern="1200" dirty="0"/>
        </a:p>
      </dsp:txBody>
      <dsp:txXfrm>
        <a:off x="916483" y="2844006"/>
        <a:ext cx="2030015" cy="1218009"/>
      </dsp:txXfrm>
    </dsp:sp>
    <dsp:sp modelId="{98B4783B-CC90-49C6-8E95-D4BBC79F77D8}">
      <dsp:nvSpPr>
        <dsp:cNvPr id="0" name=""/>
        <dsp:cNvSpPr/>
      </dsp:nvSpPr>
      <dsp:spPr>
        <a:xfrm>
          <a:off x="3149500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Viděl jsem matku</a:t>
          </a:r>
          <a:r>
            <a:rPr lang="cs-CZ" sz="1900" b="1" kern="1200" dirty="0" smtClean="0">
              <a:solidFill>
                <a:srgbClr val="FF0000"/>
              </a:solidFill>
            </a:rPr>
            <a:t> vstoupit </a:t>
          </a:r>
          <a:r>
            <a:rPr lang="cs-CZ" sz="1900" b="1" kern="1200" dirty="0" smtClean="0">
              <a:solidFill>
                <a:schemeClr val="tx1"/>
              </a:solidFill>
            </a:rPr>
            <a:t>do</a:t>
          </a:r>
          <a:r>
            <a:rPr lang="cs-CZ" sz="1900" b="1" kern="1200" dirty="0" smtClean="0">
              <a:solidFill>
                <a:srgbClr val="FF0000"/>
              </a:solidFill>
            </a:rPr>
            <a:t> </a:t>
          </a:r>
          <a:r>
            <a:rPr lang="cs-CZ" sz="1900" b="1" kern="1200" dirty="0" smtClean="0">
              <a:solidFill>
                <a:schemeClr val="tx1"/>
              </a:solidFill>
            </a:rPr>
            <a:t>dveří.</a:t>
          </a:r>
          <a:endParaRPr lang="cs-CZ" sz="1900" b="1" kern="1200" dirty="0">
            <a:solidFill>
              <a:schemeClr val="tx1"/>
            </a:solidFill>
          </a:endParaRPr>
        </a:p>
      </dsp:txBody>
      <dsp:txXfrm>
        <a:off x="3149500" y="2844006"/>
        <a:ext cx="2030015" cy="12180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19FA89-2A43-4716-B198-61385DC943BD}">
      <dsp:nvSpPr>
        <dsp:cNvPr id="0" name=""/>
        <dsp:cNvSpPr/>
      </dsp:nvSpPr>
      <dsp:spPr>
        <a:xfrm>
          <a:off x="2438400" y="496"/>
          <a:ext cx="3657600" cy="1934765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b="1" kern="1200" dirty="0" smtClean="0"/>
            <a:t>souřadně spojen s jiným členem věty</a:t>
          </a:r>
          <a:endParaRPr lang="cs-CZ" sz="1900" b="1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b="1" kern="1200" dirty="0" smtClean="0"/>
            <a:t>vztah </a:t>
          </a:r>
          <a:r>
            <a:rPr lang="cs-CZ" sz="1900" b="1" kern="1200" dirty="0" smtClean="0">
              <a:solidFill>
                <a:srgbClr val="FFFF00"/>
              </a:solidFill>
            </a:rPr>
            <a:t>přistavování</a:t>
          </a:r>
          <a:endParaRPr lang="cs-CZ" sz="1900" b="1" kern="1200" dirty="0">
            <a:solidFill>
              <a:srgbClr val="FFFF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b="1" kern="1200" dirty="0" smtClean="0">
              <a:solidFill>
                <a:schemeClr val="tx1"/>
              </a:solidFill>
            </a:rPr>
            <a:t>připojen i výrazy </a:t>
          </a:r>
          <a:r>
            <a:rPr lang="cs-CZ" sz="1900" b="1" kern="1200" dirty="0" smtClean="0">
              <a:solidFill>
                <a:srgbClr val="FFFF00"/>
              </a:solidFill>
            </a:rPr>
            <a:t>totiž, a to, to jest</a:t>
          </a:r>
          <a:endParaRPr lang="cs-CZ" sz="1900" b="1" kern="1200" dirty="0">
            <a:solidFill>
              <a:srgbClr val="FFFF00"/>
            </a:solidFill>
          </a:endParaRPr>
        </a:p>
      </dsp:txBody>
      <dsp:txXfrm>
        <a:off x="2438400" y="242342"/>
        <a:ext cx="2932063" cy="1451073"/>
      </dsp:txXfrm>
    </dsp:sp>
    <dsp:sp modelId="{52A18C41-9A63-47F8-A552-16D2DE90F781}">
      <dsp:nvSpPr>
        <dsp:cNvPr id="0" name=""/>
        <dsp:cNvSpPr/>
      </dsp:nvSpPr>
      <dsp:spPr>
        <a:xfrm>
          <a:off x="0" y="496"/>
          <a:ext cx="2438400" cy="1934765"/>
        </a:xfrm>
        <a:prstGeom prst="roundRect">
          <a:avLst/>
        </a:prstGeom>
        <a:gradFill rotWithShape="1">
          <a:gsLst>
            <a:gs pos="0">
              <a:schemeClr val="accent6">
                <a:tint val="75000"/>
                <a:shade val="85000"/>
                <a:satMod val="230000"/>
              </a:schemeClr>
            </a:gs>
            <a:gs pos="25000">
              <a:schemeClr val="accent6">
                <a:tint val="90000"/>
                <a:shade val="70000"/>
                <a:satMod val="220000"/>
              </a:schemeClr>
            </a:gs>
            <a:gs pos="50000">
              <a:schemeClr val="accent6">
                <a:tint val="90000"/>
                <a:shade val="58000"/>
                <a:satMod val="225000"/>
              </a:schemeClr>
            </a:gs>
            <a:gs pos="65000">
              <a:schemeClr val="accent6">
                <a:tint val="90000"/>
                <a:shade val="58000"/>
                <a:satMod val="225000"/>
              </a:schemeClr>
            </a:gs>
            <a:gs pos="80000">
              <a:schemeClr val="accent6">
                <a:tint val="90000"/>
                <a:shade val="69000"/>
                <a:satMod val="220000"/>
              </a:schemeClr>
            </a:gs>
            <a:gs pos="100000">
              <a:schemeClr val="accent6"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matte">
          <a:bevelT w="60000" h="50800"/>
          <a:contourClr>
            <a:schemeClr val="accent6">
              <a:shade val="60000"/>
              <a:satMod val="110000"/>
            </a:schemeClr>
          </a:contourClr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b="1" kern="1200" dirty="0" smtClean="0"/>
            <a:t>přístavek</a:t>
          </a:r>
          <a:endParaRPr lang="cs-CZ" sz="3500" b="1" kern="1200" dirty="0"/>
        </a:p>
      </dsp:txBody>
      <dsp:txXfrm>
        <a:off x="94447" y="94943"/>
        <a:ext cx="2249506" cy="1745871"/>
      </dsp:txXfrm>
    </dsp:sp>
    <dsp:sp modelId="{E26280A8-3698-4F4A-AE24-028818981765}">
      <dsp:nvSpPr>
        <dsp:cNvPr id="0" name=""/>
        <dsp:cNvSpPr/>
      </dsp:nvSpPr>
      <dsp:spPr>
        <a:xfrm>
          <a:off x="2438400" y="2128738"/>
          <a:ext cx="3657600" cy="1934765"/>
        </a:xfrm>
        <a:prstGeom prst="rightArrow">
          <a:avLst>
            <a:gd name="adj1" fmla="val 75000"/>
            <a:gd name="adj2" fmla="val 50000"/>
          </a:avLst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Erben, </a:t>
          </a:r>
          <a:r>
            <a:rPr lang="cs-CZ" sz="1800" b="1" kern="1200" dirty="0" smtClean="0">
              <a:solidFill>
                <a:srgbClr val="FF0000"/>
              </a:solidFill>
            </a:rPr>
            <a:t>významný český spisovatel</a:t>
          </a:r>
          <a:r>
            <a:rPr lang="cs-CZ" sz="1800" b="1" kern="1200" dirty="0" smtClean="0"/>
            <a:t>, je autorem Kytice.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Krkonoše, </a:t>
          </a:r>
          <a:r>
            <a:rPr lang="cs-CZ" sz="1800" b="1" kern="1200" dirty="0" smtClean="0">
              <a:solidFill>
                <a:srgbClr val="FF0000"/>
              </a:solidFill>
            </a:rPr>
            <a:t>nejvyšší české hory</a:t>
          </a:r>
          <a:r>
            <a:rPr lang="cs-CZ" sz="1800" b="1" kern="1200" dirty="0" smtClean="0"/>
            <a:t>, navštěvuje mnoho turistů.</a:t>
          </a:r>
          <a:endParaRPr lang="cs-CZ" sz="1800" b="1" kern="1200" dirty="0"/>
        </a:p>
      </dsp:txBody>
      <dsp:txXfrm>
        <a:off x="2438400" y="2370584"/>
        <a:ext cx="2932063" cy="1451073"/>
      </dsp:txXfrm>
    </dsp:sp>
    <dsp:sp modelId="{4CE24732-AFF6-4BB8-B79B-852B12B887DF}">
      <dsp:nvSpPr>
        <dsp:cNvPr id="0" name=""/>
        <dsp:cNvSpPr/>
      </dsp:nvSpPr>
      <dsp:spPr>
        <a:xfrm>
          <a:off x="0" y="2128738"/>
          <a:ext cx="2438400" cy="1934765"/>
        </a:xfrm>
        <a:prstGeom prst="roundRect">
          <a:avLst/>
        </a:prstGeom>
        <a:gradFill rotWithShape="1">
          <a:gsLst>
            <a:gs pos="0">
              <a:schemeClr val="accent5">
                <a:tint val="75000"/>
                <a:shade val="85000"/>
                <a:satMod val="230000"/>
              </a:schemeClr>
            </a:gs>
            <a:gs pos="25000">
              <a:schemeClr val="accent5">
                <a:tint val="90000"/>
                <a:shade val="70000"/>
                <a:satMod val="220000"/>
              </a:schemeClr>
            </a:gs>
            <a:gs pos="50000">
              <a:schemeClr val="accent5">
                <a:tint val="90000"/>
                <a:shade val="58000"/>
                <a:satMod val="225000"/>
              </a:schemeClr>
            </a:gs>
            <a:gs pos="65000">
              <a:schemeClr val="accent5">
                <a:tint val="90000"/>
                <a:shade val="58000"/>
                <a:satMod val="225000"/>
              </a:schemeClr>
            </a:gs>
            <a:gs pos="80000">
              <a:schemeClr val="accent5">
                <a:tint val="90000"/>
                <a:shade val="69000"/>
                <a:satMod val="220000"/>
              </a:schemeClr>
            </a:gs>
            <a:gs pos="100000">
              <a:schemeClr val="accent5"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matte">
          <a:bevelT w="60000" h="50800"/>
          <a:contourClr>
            <a:schemeClr val="accent5">
              <a:shade val="60000"/>
              <a:satMod val="110000"/>
            </a:schemeClr>
          </a:contourClr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b="1" kern="1200" dirty="0" smtClean="0"/>
            <a:t>oddělen čárkou</a:t>
          </a:r>
          <a:endParaRPr lang="cs-CZ" sz="3500" b="1" kern="1200" dirty="0"/>
        </a:p>
      </dsp:txBody>
      <dsp:txXfrm>
        <a:off x="94447" y="2223185"/>
        <a:ext cx="2249506" cy="1745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</a:t>
            </a:r>
            <a:r>
              <a:rPr lang="cs-CZ" b="1" dirty="0" smtClean="0">
                <a:solidFill>
                  <a:srgbClr val="FF0000"/>
                </a:solidFill>
              </a:rPr>
              <a:t>ČESKÝ JAZYK</a:t>
            </a:r>
          </a:p>
          <a:p>
            <a:r>
              <a:rPr lang="cs-CZ" dirty="0" smtClean="0"/>
              <a:t>ROČNÍK: </a:t>
            </a:r>
            <a:r>
              <a:rPr lang="cs-CZ" b="1" dirty="0" smtClean="0">
                <a:solidFill>
                  <a:srgbClr val="FF0000"/>
                </a:solidFill>
              </a:rPr>
              <a:t>7. ROČNÍK</a:t>
            </a:r>
          </a:p>
          <a:p>
            <a:r>
              <a:rPr lang="cs-CZ" dirty="0" smtClean="0"/>
              <a:t>TÉMA: </a:t>
            </a:r>
            <a:r>
              <a:rPr lang="cs-CZ" b="1" dirty="0" smtClean="0">
                <a:solidFill>
                  <a:srgbClr val="FF0000"/>
                </a:solidFill>
              </a:rPr>
              <a:t>SYNTAX II.</a:t>
            </a:r>
          </a:p>
          <a:p>
            <a:r>
              <a:rPr lang="cs-CZ" dirty="0" smtClean="0"/>
              <a:t>AUTOR: </a:t>
            </a:r>
            <a:r>
              <a:rPr lang="cs-CZ" b="1" dirty="0" smtClean="0">
                <a:solidFill>
                  <a:srgbClr val="FF0000"/>
                </a:solidFill>
              </a:rPr>
              <a:t>Mgr. Kateřina Mládková</a:t>
            </a:r>
          </a:p>
          <a:p>
            <a:r>
              <a:rPr lang="cs-CZ" dirty="0" smtClean="0"/>
              <a:t>DATUM VYTVOŘENÍ: </a:t>
            </a:r>
            <a:r>
              <a:rPr lang="cs-CZ" b="1" dirty="0" smtClean="0">
                <a:solidFill>
                  <a:srgbClr val="FF0000"/>
                </a:solidFill>
              </a:rPr>
              <a:t>17. 8. 2012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VY_32_INOVACE_42_KM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4431" y="404664"/>
            <a:ext cx="8123994" cy="3416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</a:p>
          <a:p>
            <a:r>
              <a:rPr lang="cs-CZ" sz="2400" b="1" dirty="0" smtClean="0"/>
              <a:t>Cílová skupina: 7. ročník</a:t>
            </a:r>
          </a:p>
          <a:p>
            <a:r>
              <a:rPr lang="cs-CZ" sz="2400" b="1" dirty="0" smtClean="0"/>
              <a:t>Téma: Syntax II. </a:t>
            </a:r>
          </a:p>
          <a:p>
            <a:r>
              <a:rPr lang="cs-CZ" sz="2400" b="1" dirty="0" smtClean="0"/>
              <a:t>Cíl: Procvičování učiva větných členů. Opakovaní a  prohlubování učiva. </a:t>
            </a:r>
            <a:endParaRPr lang="cs-CZ" sz="2400" b="1" dirty="0"/>
          </a:p>
          <a:p>
            <a:r>
              <a:rPr lang="cs-CZ" sz="2400" b="1" dirty="0" smtClean="0"/>
              <a:t>Pomůcky: psací potřeby, pracovní listy</a:t>
            </a:r>
          </a:p>
          <a:p>
            <a:r>
              <a:rPr lang="cs-CZ" sz="2400" b="1" dirty="0" smtClean="0"/>
              <a:t>Pilotáž: Žáci si upevňují své znalosti, procvičují větné  členy, syntaktické dovednosti. Žáci ocenili přehledné shrnutí učiva.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64431" y="4211078"/>
            <a:ext cx="2535759" cy="255454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Klíčová slova: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subjekt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predikát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přívlastek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příslovečné určení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předmět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doplněk</a:t>
            </a:r>
          </a:p>
          <a:p>
            <a:r>
              <a:rPr lang="cs-CZ" sz="2000" b="1" dirty="0" smtClean="0">
                <a:solidFill>
                  <a:schemeClr val="tx1"/>
                </a:solidFill>
              </a:rPr>
              <a:t>• přístavek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07904" y="5072851"/>
            <a:ext cx="3422412" cy="83099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 smtClean="0"/>
              <a:t>Větné členy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6884351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7887082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6012159" y="569926"/>
            <a:ext cx="2612575" cy="64633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perspectiveContrastingLeftFacing"/>
            <a:lightRig rig="threePt" dir="tl">
              <a:rot lat="0" lon="0" rev="0"/>
            </a:lightRig>
          </a:scene3d>
          <a:sp3d prstMaterial="metal">
            <a:bevelT w="10000" h="100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/>
              <a:t>Větné členy</a:t>
            </a:r>
            <a:endParaRPr lang="cs-CZ" sz="3600" b="1" dirty="0"/>
          </a:p>
        </p:txBody>
      </p:sp>
      <p:pic>
        <p:nvPicPr>
          <p:cNvPr id="1027" name="Picture 3" descr="C:\Users\ZS SLOVAN\AppData\Local\Microsoft\Windows\Temporary Internet Files\Content.IE5\DWTMH9JE\MC900440452[1].wm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40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294091" y="1617061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Franklin Gothic Book"/>
              </a:rPr>
              <a:t>↓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2170523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88643412"/>
              </p:ext>
            </p:extLst>
          </p:nvPr>
        </p:nvGraphicFramePr>
        <p:xfrm>
          <a:off x="1619672" y="170080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151249" y="2217567"/>
            <a:ext cx="30589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Dívka se cítila </a:t>
            </a:r>
            <a:r>
              <a:rPr lang="cs-CZ" b="1" dirty="0" smtClean="0">
                <a:solidFill>
                  <a:srgbClr val="FF0000"/>
                </a:solidFill>
              </a:rPr>
              <a:t>opuštěna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Považoval ho za </a:t>
            </a:r>
            <a:r>
              <a:rPr lang="cs-CZ" b="1" dirty="0" smtClean="0">
                <a:solidFill>
                  <a:srgbClr val="FF0000"/>
                </a:solidFill>
              </a:rPr>
              <a:t>odborníka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Viděl jsem sestru</a:t>
            </a:r>
            <a:r>
              <a:rPr lang="cs-CZ" b="1" dirty="0" smtClean="0">
                <a:solidFill>
                  <a:srgbClr val="FF0000"/>
                </a:solidFill>
              </a:rPr>
              <a:t> vstoupit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88374" y="4374551"/>
            <a:ext cx="3028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 smtClean="0"/>
              <a:t>Erben</a:t>
            </a:r>
            <a:r>
              <a:rPr lang="cs-CZ" b="1" dirty="0" smtClean="0">
                <a:solidFill>
                  <a:srgbClr val="FF0000"/>
                </a:solidFill>
              </a:rPr>
              <a:t>, český spisovatel, </a:t>
            </a:r>
            <a:r>
              <a:rPr lang="cs-CZ" b="1" dirty="0" smtClean="0"/>
              <a:t>je </a:t>
            </a:r>
          </a:p>
          <a:p>
            <a:r>
              <a:rPr lang="cs-CZ" b="1" dirty="0" smtClean="0"/>
              <a:t> autorem mnoha pohádek.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51254" y="332656"/>
            <a:ext cx="2612575" cy="64633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perspectiveContrastingLeftFacing"/>
            <a:lightRig rig="threePt" dir="tl">
              <a:rot lat="0" lon="0" rev="0"/>
            </a:lightRig>
          </a:scene3d>
          <a:sp3d prstMaterial="metal">
            <a:bevelT w="10000" h="100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/>
              <a:t>Větné členy</a:t>
            </a:r>
            <a:endParaRPr lang="cs-CZ" sz="3600" b="1" dirty="0"/>
          </a:p>
        </p:txBody>
      </p:sp>
      <p:pic>
        <p:nvPicPr>
          <p:cNvPr id="2051" name="Picture 3" descr="C:\Users\ZS SLOVAN\AppData\Local\Microsoft\Windows\Temporary Internet Files\Content.IE5\5F9O85DG\MC900440428[1].wm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8032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2666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893638710"/>
              </p:ext>
            </p:extLst>
          </p:nvPr>
        </p:nvGraphicFramePr>
        <p:xfrm>
          <a:off x="1475656" y="8367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763688" y="5962900"/>
            <a:ext cx="551189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/>
              <a:t>Základní skladební dvojice - ZSD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7742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806648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419872" y="504318"/>
            <a:ext cx="2327817" cy="64633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/>
              <a:t>přívlastek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30217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61542228"/>
              </p:ext>
            </p:extLst>
          </p:nvPr>
        </p:nvGraphicFramePr>
        <p:xfrm>
          <a:off x="1547664" y="105273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315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39818741"/>
              </p:ext>
            </p:extLst>
          </p:nvPr>
        </p:nvGraphicFramePr>
        <p:xfrm>
          <a:off x="1475656" y="98072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85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9926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563888" y="467380"/>
            <a:ext cx="1938351" cy="64633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b="1" dirty="0"/>
              <a:t>d</a:t>
            </a:r>
            <a:r>
              <a:rPr lang="cs-CZ" sz="3600" b="1" dirty="0" smtClean="0"/>
              <a:t>oplněk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236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50326554"/>
              </p:ext>
            </p:extLst>
          </p:nvPr>
        </p:nvGraphicFramePr>
        <p:xfrm>
          <a:off x="1403648" y="112474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30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b="1" dirty="0" smtClean="0"/>
              <a:t>          Pracovní list             1</a:t>
            </a:r>
            <a:r>
              <a:rPr lang="cs-CZ" sz="4400" b="1" dirty="0" smtClean="0"/>
              <a:t/>
            </a:r>
            <a:br>
              <a:rPr lang="cs-CZ" sz="4400" b="1" dirty="0" smtClean="0"/>
            </a:br>
            <a:r>
              <a:rPr lang="cs-CZ" sz="4400" b="1" dirty="0" smtClean="0"/>
              <a:t>       </a:t>
            </a:r>
            <a:r>
              <a:rPr lang="cs-CZ" sz="2800" b="1" dirty="0" smtClean="0"/>
              <a:t>Určujeme větné členy v poučných textech</a:t>
            </a:r>
            <a:endParaRPr lang="cs-CZ" sz="4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7504" y="1556792"/>
            <a:ext cx="86868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rgbClr val="002060"/>
                </a:solidFill>
                <a:latin typeface="Franklin Gothic Book"/>
              </a:rPr>
              <a:t>☼ </a:t>
            </a:r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Přírodní divy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Velkolepé úkazy můžeme vidět na celém světě. Lidé obdivují ohromující vodopády, soptící vulkány nebo přírodní jevy.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Franklin Gothic Book"/>
              </a:rPr>
              <a:t>☼ </a:t>
            </a:r>
            <a:r>
              <a:rPr lang="cs-CZ" sz="2000" b="1" dirty="0" smtClean="0">
                <a:solidFill>
                  <a:srgbClr val="FF0000"/>
                </a:solidFill>
                <a:latin typeface="Comic Sans MS" pitchFamily="66" charset="0"/>
              </a:rPr>
              <a:t>Koloběh vody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Comic Sans MS" pitchFamily="66" charset="0"/>
              </a:rPr>
              <a:t>Voda neustále koluje mezi pevninou a mořem. Mořská voda je ohřívána sluncem, odpařuje se, pára kondenzuje a tvoří mraky. Mraky se setkávají se studeným vzduchem, voda z nich se vrátí na zemský povrch v podobě vodních srážek. Z pevniny pak řekami teče zpátky do moře.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70C0"/>
                </a:solidFill>
                <a:latin typeface="Franklin Gothic Book"/>
              </a:rPr>
              <a:t>☼ </a:t>
            </a:r>
            <a:r>
              <a:rPr lang="cs-CZ" sz="2000" b="1" dirty="0" smtClean="0">
                <a:solidFill>
                  <a:srgbClr val="0070C0"/>
                </a:solidFill>
                <a:latin typeface="Comic Sans MS" pitchFamily="66" charset="0"/>
              </a:rPr>
              <a:t>Polární záře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70C0"/>
                </a:solidFill>
                <a:latin typeface="Comic Sans MS" pitchFamily="66" charset="0"/>
              </a:rPr>
              <a:t>Severní polární záře a jižní polární záře je proměnlivý barevný atmosférický úkaz. Polární záře je způsobena srážkou částic slunečního záření. Tyto částice se pohybují vysokou rychlostí s molekulami plynů zemské atmosféry. </a:t>
            </a:r>
          </a:p>
          <a:p>
            <a:pPr marL="0" indent="0">
              <a:buNone/>
            </a:pPr>
            <a:endParaRPr lang="cs-CZ" sz="20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7740352" y="116632"/>
            <a:ext cx="914400" cy="9144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800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686800" cy="59766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VĚTNÉ ČLENY V PŘÍRODNÍCH DIVECH   </a:t>
            </a:r>
            <a:r>
              <a:rPr lang="cs-CZ" sz="3900" b="1" dirty="0" smtClean="0">
                <a:latin typeface="Comic Sans MS" pitchFamily="66" charset="0"/>
              </a:rPr>
              <a:t>2</a:t>
            </a:r>
          </a:p>
          <a:p>
            <a:pPr marL="0" indent="0">
              <a:buNone/>
            </a:pPr>
            <a:endParaRPr lang="cs-CZ" sz="22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  <a:latin typeface="Franklin Gothic Book"/>
              </a:rPr>
              <a:t>♣ </a:t>
            </a: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Pouštní větry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Větry způsobují v poušti erozi. Nesou s sebou písek. Obrušují zemský povrch pomocí tohoto jemného písku. Tyto procesy vytvářejí brány, hřebeny, svědecké hory a viklany. Vytvářejí také útvary, které se nazývají </a:t>
            </a:r>
            <a:r>
              <a:rPr lang="cs-CZ" sz="22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hoodoo</a:t>
            </a: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Vypadají jako obří houby.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FF0000"/>
                </a:solidFill>
                <a:latin typeface="Franklin Gothic Book"/>
              </a:rPr>
              <a:t>♣ </a:t>
            </a:r>
            <a:r>
              <a:rPr lang="cs-CZ" sz="2200" b="1" dirty="0" smtClean="0">
                <a:solidFill>
                  <a:srgbClr val="FF0000"/>
                </a:solidFill>
                <a:latin typeface="Comic Sans MS" pitchFamily="66" charset="0"/>
              </a:rPr>
              <a:t>Utváření písečných dun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FF0000"/>
                </a:solidFill>
                <a:latin typeface="Comic Sans MS" pitchFamily="66" charset="0"/>
              </a:rPr>
              <a:t>Písečné duny vznikají nahromaděním písku. Na závětrné straně vytvářejí vzdušné víry strmé svahy. Nazývají se přesypy. Tvar duny závisí na rychlosti větru a jeho směru</a:t>
            </a:r>
            <a:r>
              <a:rPr lang="cs-CZ" sz="2200" b="1" dirty="0" smtClean="0">
                <a:latin typeface="Comic Sans MS" pitchFamily="66" charset="0"/>
              </a:rPr>
              <a:t>.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50"/>
                </a:solidFill>
                <a:latin typeface="Comic Sans MS" pitchFamily="66" charset="0"/>
              </a:rPr>
              <a:t>♣ Kaktusy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50"/>
                </a:solidFill>
                <a:latin typeface="Comic Sans MS" pitchFamily="66" charset="0"/>
              </a:rPr>
              <a:t>Kaktusy, patřící mezi sukulenty, jsou dužnaté rostliny. Rostou v pouštích Severní a Jižní Ameriky. Ve svých stoncích a větévkách shromažďují vodu, aby přežily. Většina kaktusů má namísto listů ostny. Kaktus </a:t>
            </a:r>
            <a:r>
              <a:rPr lang="cs-CZ" sz="2200" b="1" dirty="0" err="1" smtClean="0">
                <a:solidFill>
                  <a:srgbClr val="00B050"/>
                </a:solidFill>
                <a:latin typeface="Comic Sans MS" pitchFamily="66" charset="0"/>
              </a:rPr>
              <a:t>saguaro</a:t>
            </a:r>
            <a:r>
              <a:rPr lang="cs-CZ" sz="2200" b="1" dirty="0" smtClean="0">
                <a:solidFill>
                  <a:srgbClr val="00B050"/>
                </a:solidFill>
                <a:latin typeface="Comic Sans MS" pitchFamily="66" charset="0"/>
              </a:rPr>
              <a:t> vyrůstá do výšky 12 metrů. Může žít 200 let.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2060"/>
                </a:solidFill>
                <a:latin typeface="Franklin Gothic Book"/>
              </a:rPr>
              <a:t>♣ </a:t>
            </a:r>
            <a:r>
              <a:rPr lang="cs-CZ" sz="2200" b="1" dirty="0" smtClean="0">
                <a:solidFill>
                  <a:srgbClr val="002060"/>
                </a:solidFill>
                <a:latin typeface="Comic Sans MS" pitchFamily="66" charset="0"/>
              </a:rPr>
              <a:t>Ledovce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2060"/>
                </a:solidFill>
                <a:latin typeface="Comic Sans MS" pitchFamily="66" charset="0"/>
              </a:rPr>
              <a:t>Ledovce se tvoří po dobu mnoha let, když se napadlý sníh sesedá a mění v led. Většina ledovců se nachází v horských nebo polárních oblastech. </a:t>
            </a:r>
            <a:endParaRPr lang="cs-CZ" sz="2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8028384" y="163488"/>
            <a:ext cx="914400" cy="914400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1256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1656184"/>
          </a:xfrm>
        </p:spPr>
        <p:txBody>
          <a:bodyPr>
            <a:noAutofit/>
          </a:bodyPr>
          <a:lstStyle/>
          <a:p>
            <a:r>
              <a:rPr lang="cs-CZ" sz="4800" b="1" dirty="0" smtClean="0"/>
              <a:t>            Pracovní list           3             </a:t>
            </a:r>
            <a:br>
              <a:rPr lang="cs-CZ" sz="4800" b="1" dirty="0" smtClean="0"/>
            </a:br>
            <a:r>
              <a:rPr lang="cs-CZ" sz="3200" b="1" dirty="0" smtClean="0"/>
              <a:t>Určete </a:t>
            </a:r>
            <a:r>
              <a:rPr lang="cs-CZ" sz="3200" b="1" dirty="0" smtClean="0">
                <a:solidFill>
                  <a:srgbClr val="FFC000"/>
                </a:solidFill>
              </a:rPr>
              <a:t>větné členy, </a:t>
            </a:r>
            <a:r>
              <a:rPr lang="cs-CZ" sz="3200" b="1" dirty="0" smtClean="0"/>
              <a:t>zaměřte se na </a:t>
            </a:r>
            <a:r>
              <a:rPr lang="cs-CZ" sz="3200" b="1" dirty="0" smtClean="0">
                <a:solidFill>
                  <a:srgbClr val="00B050"/>
                </a:solidFill>
              </a:rPr>
              <a:t>přívlastky. </a:t>
            </a:r>
            <a:r>
              <a:rPr lang="cs-CZ" sz="3200" b="1" dirty="0" smtClean="0"/>
              <a:t>Které jsou shodné a neshodné.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348880"/>
            <a:ext cx="8614792" cy="439248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  <a:latin typeface="Comic Sans MS" pitchFamily="66" charset="0"/>
              </a:rPr>
              <a:t>Vinnetou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4000" b="1" dirty="0" smtClean="0">
                <a:solidFill>
                  <a:srgbClr val="002060"/>
                </a:solidFill>
                <a:latin typeface="Comic Sans MS" pitchFamily="66" charset="0"/>
              </a:rPr>
              <a:t>    Indiánovy mokasíny zdobily dikobrazí ostny, lovecký kabát zkrášlovalo jemné vyšívání. Také jemu visel na krku váček s medicínou. Za pasem vyčníval dlouhý nůž a na rameni se houpaly dvě ručnice. I s černými vlasy a účesem do vrkoče se podobal svému otci, jen místo orlího pera si propletl vlasy kůží z chřestýše. V jeho obličeji se zračila táž ušlechtilost jako v otcových rysech. Na každého musel působit jistě neobyčejným dojmem.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                                               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                                                       (Podle Karla Maye)</a:t>
            </a:r>
            <a:endParaRPr lang="cs-CZ" sz="2400" b="1" dirty="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            </a:t>
            </a:r>
          </a:p>
          <a:p>
            <a:pPr marL="0" indent="0">
              <a:buNone/>
            </a:pPr>
            <a:endParaRPr lang="cs-CZ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7788161" y="166192"/>
            <a:ext cx="914400" cy="9144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460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404664"/>
            <a:ext cx="7207358" cy="120032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Archiv autora, vlastní </a:t>
            </a:r>
            <a:r>
              <a:rPr lang="cs-CZ" dirty="0" smtClean="0"/>
              <a:t>tvorba</a:t>
            </a:r>
          </a:p>
          <a:p>
            <a:r>
              <a:rPr lang="cs-CZ" dirty="0" smtClean="0"/>
              <a:t>www.microsoft.office.cz</a:t>
            </a:r>
            <a:endParaRPr lang="cs-CZ" dirty="0" smtClean="0"/>
          </a:p>
          <a:p>
            <a:r>
              <a:rPr lang="cs-CZ" dirty="0" smtClean="0"/>
              <a:t>Kniha otázek a odpovědí, Svojtka, Praha 2012.ISBN 978-80-256-0720-6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1549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338</TotalTime>
  <Words>737</Words>
  <Application>Microsoft Office PowerPoint</Application>
  <PresentationFormat>Předvádění na obrazovce (4:3)</PresentationFormat>
  <Paragraphs>126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Pracovní list             1        Určujeme větné členy v poučných textech</vt:lpstr>
      <vt:lpstr>Prezentace aplikace PowerPoint</vt:lpstr>
      <vt:lpstr>            Pracovní list           3              Určete větné členy, zaměřte se na přívlastky. Které jsou shodné a neshodné.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ZS SLOVAN</cp:lastModifiedBy>
  <cp:revision>39</cp:revision>
  <dcterms:created xsi:type="dcterms:W3CDTF">2011-10-14T09:00:52Z</dcterms:created>
  <dcterms:modified xsi:type="dcterms:W3CDTF">2013-05-26T09:45:08Z</dcterms:modified>
</cp:coreProperties>
</file>