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7" r:id="rId3"/>
    <p:sldId id="266" r:id="rId4"/>
    <p:sldId id="268" r:id="rId5"/>
    <p:sldId id="257" r:id="rId6"/>
    <p:sldId id="262" r:id="rId7"/>
    <p:sldId id="263" r:id="rId8"/>
    <p:sldId id="264" r:id="rId9"/>
    <p:sldId id="27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2FEED03-1B6F-41F0-B972-5525EC0B583B}" type="doc">
      <dgm:prSet loTypeId="urn:microsoft.com/office/officeart/2011/layout/HexagonRadial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30D74C2-AD29-45F4-BC10-455D809A363D}">
      <dgm:prSet phldrT="[Text]" custT="1">
        <dgm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sz="2800" b="1" dirty="0" smtClean="0"/>
            <a:t>pojmy</a:t>
          </a:r>
          <a:endParaRPr lang="cs-CZ" sz="2800" b="1" dirty="0"/>
        </a:p>
      </dgm:t>
    </dgm:pt>
    <dgm:pt modelId="{9FAE6BFA-9095-4157-BB5E-B701E6C5BD1C}" type="parTrans" cxnId="{3EE9FE8D-2254-4A23-8866-15768B644810}">
      <dgm:prSet/>
      <dgm:spPr/>
      <dgm:t>
        <a:bodyPr/>
        <a:lstStyle/>
        <a:p>
          <a:endParaRPr lang="cs-CZ"/>
        </a:p>
      </dgm:t>
    </dgm:pt>
    <dgm:pt modelId="{53ADB5CF-3D81-4D73-9D12-FC2198A9A290}" type="sibTrans" cxnId="{3EE9FE8D-2254-4A23-8866-15768B644810}">
      <dgm:prSet/>
      <dgm:spPr/>
      <dgm:t>
        <a:bodyPr/>
        <a:lstStyle/>
        <a:p>
          <a:endParaRPr lang="cs-CZ"/>
        </a:p>
      </dgm:t>
    </dgm:pt>
    <dgm:pt modelId="{AC9D6CC5-4E43-4E8B-8BFA-FF574B2539C9}">
      <dgm:prSet phldrT="[Text]">
        <dgm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dveře vrzaly</a:t>
          </a:r>
          <a:endParaRPr lang="cs-CZ" b="1" dirty="0">
            <a:solidFill>
              <a:schemeClr val="tx1"/>
            </a:solidFill>
          </a:endParaRPr>
        </a:p>
      </dgm:t>
    </dgm:pt>
    <dgm:pt modelId="{18D29B2F-D56E-4260-BECA-B2485809EEA7}" type="parTrans" cxnId="{38631A12-32B4-4D02-BC8C-C6D66DA48D9C}">
      <dgm:prSet/>
      <dgm:spPr/>
      <dgm:t>
        <a:bodyPr/>
        <a:lstStyle/>
        <a:p>
          <a:endParaRPr lang="cs-CZ"/>
        </a:p>
      </dgm:t>
    </dgm:pt>
    <dgm:pt modelId="{8C72402C-1192-4C61-A477-3DF908773FC3}" type="sibTrans" cxnId="{38631A12-32B4-4D02-BC8C-C6D66DA48D9C}">
      <dgm:prSet/>
      <dgm:spPr/>
      <dgm:t>
        <a:bodyPr/>
        <a:lstStyle/>
        <a:p>
          <a:endParaRPr lang="cs-CZ"/>
        </a:p>
      </dgm:t>
    </dgm:pt>
    <dgm:pt modelId="{37FF8B3D-1548-4082-A2B4-DB55C4086F53}">
      <dgm:prSet phldrT="[Text]"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b="1" dirty="0" smtClean="0">
              <a:solidFill>
                <a:srgbClr val="002060"/>
              </a:solidFill>
            </a:rPr>
            <a:t>malý</a:t>
          </a:r>
        </a:p>
        <a:p>
          <a:r>
            <a:rPr lang="cs-CZ" b="1" dirty="0" smtClean="0">
              <a:solidFill>
                <a:srgbClr val="002060"/>
              </a:solidFill>
            </a:rPr>
            <a:t>velký</a:t>
          </a:r>
          <a:endParaRPr lang="cs-CZ" b="1" dirty="0">
            <a:solidFill>
              <a:srgbClr val="002060"/>
            </a:solidFill>
          </a:endParaRPr>
        </a:p>
      </dgm:t>
    </dgm:pt>
    <dgm:pt modelId="{BF81489A-A76E-4EE4-8356-DD5D31020186}" type="parTrans" cxnId="{8576B364-1261-4039-9F66-1C2447378016}">
      <dgm:prSet/>
      <dgm:spPr/>
      <dgm:t>
        <a:bodyPr/>
        <a:lstStyle/>
        <a:p>
          <a:endParaRPr lang="cs-CZ"/>
        </a:p>
      </dgm:t>
    </dgm:pt>
    <dgm:pt modelId="{E46A56A1-F5AF-492B-9330-1EC884F44E07}" type="sibTrans" cxnId="{8576B364-1261-4039-9F66-1C2447378016}">
      <dgm:prSet/>
      <dgm:spPr/>
      <dgm:t>
        <a:bodyPr/>
        <a:lstStyle/>
        <a:p>
          <a:endParaRPr lang="cs-CZ"/>
        </a:p>
      </dgm:t>
    </dgm:pt>
    <dgm:pt modelId="{EF86E271-1F29-4E5E-953D-376AF3D7AF10}">
      <dgm:prSet phldrT="[Text]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b="1" dirty="0" smtClean="0">
              <a:solidFill>
                <a:srgbClr val="FF0000"/>
              </a:solidFill>
            </a:rPr>
            <a:t>chodit kráčet</a:t>
          </a:r>
          <a:endParaRPr lang="cs-CZ" b="1" dirty="0">
            <a:solidFill>
              <a:srgbClr val="FF0000"/>
            </a:solidFill>
          </a:endParaRPr>
        </a:p>
      </dgm:t>
    </dgm:pt>
    <dgm:pt modelId="{A5D72C27-3114-40FD-B699-8D610EDE8474}" type="parTrans" cxnId="{97755802-9BC9-496A-8BD9-311281677A17}">
      <dgm:prSet/>
      <dgm:spPr/>
      <dgm:t>
        <a:bodyPr/>
        <a:lstStyle/>
        <a:p>
          <a:endParaRPr lang="cs-CZ"/>
        </a:p>
      </dgm:t>
    </dgm:pt>
    <dgm:pt modelId="{8FA41519-C17C-46A0-862E-9F94FE7AD711}" type="sibTrans" cxnId="{97755802-9BC9-496A-8BD9-311281677A17}">
      <dgm:prSet/>
      <dgm:spPr/>
      <dgm:t>
        <a:bodyPr/>
        <a:lstStyle/>
        <a:p>
          <a:endParaRPr lang="cs-CZ"/>
        </a:p>
      </dgm:t>
    </dgm:pt>
    <dgm:pt modelId="{1C5A87C2-C17A-40E2-B0C2-964B451487C4}">
      <dgm:prSet phldrT="[Text]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b="1" dirty="0" smtClean="0"/>
            <a:t>žhavá koule</a:t>
          </a:r>
          <a:endParaRPr lang="cs-CZ" b="1" dirty="0"/>
        </a:p>
      </dgm:t>
    </dgm:pt>
    <dgm:pt modelId="{78798B49-7BDD-4438-9670-8A81343722EC}" type="parTrans" cxnId="{4661D97E-22CE-4E01-B5D0-0789761116CB}">
      <dgm:prSet/>
      <dgm:spPr/>
      <dgm:t>
        <a:bodyPr/>
        <a:lstStyle/>
        <a:p>
          <a:endParaRPr lang="cs-CZ"/>
        </a:p>
      </dgm:t>
    </dgm:pt>
    <dgm:pt modelId="{9E89C1BE-24C3-462D-80DF-7F249BB8BCDA}" type="sibTrans" cxnId="{4661D97E-22CE-4E01-B5D0-0789761116CB}">
      <dgm:prSet/>
      <dgm:spPr/>
      <dgm:t>
        <a:bodyPr/>
        <a:lstStyle/>
        <a:p>
          <a:endParaRPr lang="cs-CZ"/>
        </a:p>
      </dgm:t>
    </dgm:pt>
    <dgm:pt modelId="{E3BC6217-DC43-4DE2-9512-40D9CCC43603}">
      <dgm:prSet phldrT="[Text]" custT="1">
        <dgm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sz="2000" b="1" dirty="0" smtClean="0"/>
            <a:t>bílý jako sníh</a:t>
          </a:r>
          <a:endParaRPr lang="cs-CZ" sz="2000" b="1" dirty="0"/>
        </a:p>
      </dgm:t>
    </dgm:pt>
    <dgm:pt modelId="{6A8131B2-96AD-4746-955D-CA2761B6E2E6}" type="parTrans" cxnId="{DEDB58A9-8D89-4246-BB24-DD1A43DFE5B4}">
      <dgm:prSet/>
      <dgm:spPr/>
      <dgm:t>
        <a:bodyPr/>
        <a:lstStyle/>
        <a:p>
          <a:endParaRPr lang="cs-CZ"/>
        </a:p>
      </dgm:t>
    </dgm:pt>
    <dgm:pt modelId="{6D0FB205-1FB3-485F-9B0B-2E38F0F35113}" type="sibTrans" cxnId="{DEDB58A9-8D89-4246-BB24-DD1A43DFE5B4}">
      <dgm:prSet/>
      <dgm:spPr/>
      <dgm:t>
        <a:bodyPr/>
        <a:lstStyle/>
        <a:p>
          <a:endParaRPr lang="cs-CZ"/>
        </a:p>
      </dgm:t>
    </dgm:pt>
    <dgm:pt modelId="{9BDA1F6E-1B2D-4EE0-BC5D-45C9821E080F}">
      <dgm:prSet phldrT="[Text]" custT="1">
        <dgm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sz="2000" b="1" dirty="0" smtClean="0">
              <a:solidFill>
                <a:srgbClr val="FFFF00"/>
              </a:solidFill>
            </a:rPr>
            <a:t>koruna</a:t>
          </a:r>
        </a:p>
        <a:p>
          <a:endParaRPr lang="cs-CZ" sz="2000" dirty="0"/>
        </a:p>
      </dgm:t>
    </dgm:pt>
    <dgm:pt modelId="{A491AFA7-A356-4A21-AFC7-9348AEC097B1}" type="parTrans" cxnId="{E19F4330-09B8-45B4-AC65-60FE0D50183F}">
      <dgm:prSet/>
      <dgm:spPr/>
      <dgm:t>
        <a:bodyPr/>
        <a:lstStyle/>
        <a:p>
          <a:endParaRPr lang="cs-CZ"/>
        </a:p>
      </dgm:t>
    </dgm:pt>
    <dgm:pt modelId="{8FE2C985-0104-4ACE-A1E4-D40C3D8C9BDF}" type="sibTrans" cxnId="{E19F4330-09B8-45B4-AC65-60FE0D50183F}">
      <dgm:prSet/>
      <dgm:spPr/>
      <dgm:t>
        <a:bodyPr/>
        <a:lstStyle/>
        <a:p>
          <a:endParaRPr lang="cs-CZ"/>
        </a:p>
      </dgm:t>
    </dgm:pt>
    <dgm:pt modelId="{C0C92E50-BDFF-4EA3-9456-5B26C1A7F709}" type="pres">
      <dgm:prSet presAssocID="{D2FEED03-1B6F-41F0-B972-5525EC0B583B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cs-CZ"/>
        </a:p>
      </dgm:t>
    </dgm:pt>
    <dgm:pt modelId="{09527148-FEE0-47DB-8332-2F113A6B065D}" type="pres">
      <dgm:prSet presAssocID="{430D74C2-AD29-45F4-BC10-455D809A363D}" presName="Parent" presStyleLbl="node0" presStyleIdx="0" presStyleCnt="1">
        <dgm:presLayoutVars>
          <dgm:chMax val="6"/>
          <dgm:chPref val="6"/>
        </dgm:presLayoutVars>
      </dgm:prSet>
      <dgm:spPr/>
      <dgm:t>
        <a:bodyPr/>
        <a:lstStyle/>
        <a:p>
          <a:endParaRPr lang="cs-CZ"/>
        </a:p>
      </dgm:t>
    </dgm:pt>
    <dgm:pt modelId="{74D0C868-BEBB-4223-8E1A-1CAC564721D7}" type="pres">
      <dgm:prSet presAssocID="{AC9D6CC5-4E43-4E8B-8BFA-FF574B2539C9}" presName="Accent1" presStyleCnt="0"/>
      <dgm:spPr/>
    </dgm:pt>
    <dgm:pt modelId="{78DCE1A6-7682-410A-86AC-D15D5771C395}" type="pres">
      <dgm:prSet presAssocID="{AC9D6CC5-4E43-4E8B-8BFA-FF574B2539C9}" presName="Accent" presStyleLbl="bgShp" presStyleIdx="0" presStyleCnt="6"/>
      <dgm:spPr/>
    </dgm:pt>
    <dgm:pt modelId="{8DF21F3C-49AE-425A-9A99-0B8726CE5968}" type="pres">
      <dgm:prSet presAssocID="{AC9D6CC5-4E43-4E8B-8BFA-FF574B2539C9}" presName="Child1" presStyleLbl="node1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EB15775-F528-4DE1-B51B-0DD66D1444C0}" type="pres">
      <dgm:prSet presAssocID="{37FF8B3D-1548-4082-A2B4-DB55C4086F53}" presName="Accent2" presStyleCnt="0"/>
      <dgm:spPr/>
    </dgm:pt>
    <dgm:pt modelId="{21B08E24-DCE2-41C7-8F37-83FFEEE25954}" type="pres">
      <dgm:prSet presAssocID="{37FF8B3D-1548-4082-A2B4-DB55C4086F53}" presName="Accent" presStyleLbl="bgShp" presStyleIdx="1" presStyleCnt="6"/>
      <dgm:spPr/>
    </dgm:pt>
    <dgm:pt modelId="{A209BEFA-5B51-4555-8E27-873DDDC4B5FA}" type="pres">
      <dgm:prSet presAssocID="{37FF8B3D-1548-4082-A2B4-DB55C4086F53}" presName="Child2" presStyleLbl="node1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1BAF1F8-CEC4-4426-BEAA-10C09DD51321}" type="pres">
      <dgm:prSet presAssocID="{EF86E271-1F29-4E5E-953D-376AF3D7AF10}" presName="Accent3" presStyleCnt="0"/>
      <dgm:spPr/>
    </dgm:pt>
    <dgm:pt modelId="{BB819BB4-20DC-49CF-B5D2-9514EDA891A0}" type="pres">
      <dgm:prSet presAssocID="{EF86E271-1F29-4E5E-953D-376AF3D7AF10}" presName="Accent" presStyleLbl="bgShp" presStyleIdx="2" presStyleCnt="6"/>
      <dgm:spPr/>
    </dgm:pt>
    <dgm:pt modelId="{4A86B150-DB60-4F45-90D2-120916E74AA2}" type="pres">
      <dgm:prSet presAssocID="{EF86E271-1F29-4E5E-953D-376AF3D7AF10}" presName="Child3" presStyleLbl="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A831F54-80C4-4DEE-9AEA-6DC0BE60EDF0}" type="pres">
      <dgm:prSet presAssocID="{1C5A87C2-C17A-40E2-B0C2-964B451487C4}" presName="Accent4" presStyleCnt="0"/>
      <dgm:spPr/>
    </dgm:pt>
    <dgm:pt modelId="{F879A9D6-8E14-486F-BBC8-4363ED3C86B4}" type="pres">
      <dgm:prSet presAssocID="{1C5A87C2-C17A-40E2-B0C2-964B451487C4}" presName="Accent" presStyleLbl="bgShp" presStyleIdx="3" presStyleCnt="6"/>
      <dgm:spPr/>
    </dgm:pt>
    <dgm:pt modelId="{0AAA4F8B-E5CF-46B0-873C-E00ADF68F42B}" type="pres">
      <dgm:prSet presAssocID="{1C5A87C2-C17A-40E2-B0C2-964B451487C4}" presName="Child4" presStyleLbl="node1" presStyleIdx="3" presStyleCnt="6" custLinFactNeighborX="-8216" custLinFactNeighborY="-1714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B953B65-266A-4B61-8DA3-E52AF97BD5DA}" type="pres">
      <dgm:prSet presAssocID="{E3BC6217-DC43-4DE2-9512-40D9CCC43603}" presName="Accent5" presStyleCnt="0"/>
      <dgm:spPr/>
    </dgm:pt>
    <dgm:pt modelId="{F6AFD90B-C941-4FA2-8316-212D09A8F931}" type="pres">
      <dgm:prSet presAssocID="{E3BC6217-DC43-4DE2-9512-40D9CCC43603}" presName="Accent" presStyleLbl="bgShp" presStyleIdx="4" presStyleCnt="6"/>
      <dgm:spPr/>
    </dgm:pt>
    <dgm:pt modelId="{DE6BC6EA-9F1A-4506-9E83-E72E1D197609}" type="pres">
      <dgm:prSet presAssocID="{E3BC6217-DC43-4DE2-9512-40D9CCC43603}" presName="Child5" presStyleLbl="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AD3AC67-3A13-4E90-818B-C6C01522D7BF}" type="pres">
      <dgm:prSet presAssocID="{9BDA1F6E-1B2D-4EE0-BC5D-45C9821E080F}" presName="Accent6" presStyleCnt="0"/>
      <dgm:spPr/>
    </dgm:pt>
    <dgm:pt modelId="{267F6039-C547-4EDB-9358-54FE0AE12080}" type="pres">
      <dgm:prSet presAssocID="{9BDA1F6E-1B2D-4EE0-BC5D-45C9821E080F}" presName="Accent" presStyleLbl="bgShp" presStyleIdx="5" presStyleCnt="6"/>
      <dgm:spPr/>
    </dgm:pt>
    <dgm:pt modelId="{9DE624EF-EF4C-4319-8FB0-AFA17EEBACB7}" type="pres">
      <dgm:prSet presAssocID="{9BDA1F6E-1B2D-4EE0-BC5D-45C9821E080F}" presName="Child6" presStyleLbl="node1" presStyleIdx="5" presStyleCnt="6" custLinFactNeighborX="-5719" custLinFactNeighborY="-1736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8631A12-32B4-4D02-BC8C-C6D66DA48D9C}" srcId="{430D74C2-AD29-45F4-BC10-455D809A363D}" destId="{AC9D6CC5-4E43-4E8B-8BFA-FF574B2539C9}" srcOrd="0" destOrd="0" parTransId="{18D29B2F-D56E-4260-BECA-B2485809EEA7}" sibTransId="{8C72402C-1192-4C61-A477-3DF908773FC3}"/>
    <dgm:cxn modelId="{8576B364-1261-4039-9F66-1C2447378016}" srcId="{430D74C2-AD29-45F4-BC10-455D809A363D}" destId="{37FF8B3D-1548-4082-A2B4-DB55C4086F53}" srcOrd="1" destOrd="0" parTransId="{BF81489A-A76E-4EE4-8356-DD5D31020186}" sibTransId="{E46A56A1-F5AF-492B-9330-1EC884F44E07}"/>
    <dgm:cxn modelId="{03147F55-FA43-4E85-BB11-FF34CB15C0F1}" type="presOf" srcId="{430D74C2-AD29-45F4-BC10-455D809A363D}" destId="{09527148-FEE0-47DB-8332-2F113A6B065D}" srcOrd="0" destOrd="0" presId="urn:microsoft.com/office/officeart/2011/layout/HexagonRadial"/>
    <dgm:cxn modelId="{4E3D2C8E-5E3E-47FF-9BE0-2A002A68E51E}" type="presOf" srcId="{EF86E271-1F29-4E5E-953D-376AF3D7AF10}" destId="{4A86B150-DB60-4F45-90D2-120916E74AA2}" srcOrd="0" destOrd="0" presId="urn:microsoft.com/office/officeart/2011/layout/HexagonRadial"/>
    <dgm:cxn modelId="{9569BA58-2ADE-4F15-9876-27E6FCD8921C}" type="presOf" srcId="{9BDA1F6E-1B2D-4EE0-BC5D-45C9821E080F}" destId="{9DE624EF-EF4C-4319-8FB0-AFA17EEBACB7}" srcOrd="0" destOrd="0" presId="urn:microsoft.com/office/officeart/2011/layout/HexagonRadial"/>
    <dgm:cxn modelId="{C247F136-EE0B-4A61-8137-0C70EDB4EF33}" type="presOf" srcId="{AC9D6CC5-4E43-4E8B-8BFA-FF574B2539C9}" destId="{8DF21F3C-49AE-425A-9A99-0B8726CE5968}" srcOrd="0" destOrd="0" presId="urn:microsoft.com/office/officeart/2011/layout/HexagonRadial"/>
    <dgm:cxn modelId="{3EE9FE8D-2254-4A23-8866-15768B644810}" srcId="{D2FEED03-1B6F-41F0-B972-5525EC0B583B}" destId="{430D74C2-AD29-45F4-BC10-455D809A363D}" srcOrd="0" destOrd="0" parTransId="{9FAE6BFA-9095-4157-BB5E-B701E6C5BD1C}" sibTransId="{53ADB5CF-3D81-4D73-9D12-FC2198A9A290}"/>
    <dgm:cxn modelId="{DDE26F7F-F648-470D-822A-770AB672090F}" type="presOf" srcId="{D2FEED03-1B6F-41F0-B972-5525EC0B583B}" destId="{C0C92E50-BDFF-4EA3-9456-5B26C1A7F709}" srcOrd="0" destOrd="0" presId="urn:microsoft.com/office/officeart/2011/layout/HexagonRadial"/>
    <dgm:cxn modelId="{F5AE4309-817A-4DBF-9FEE-19B16837538C}" type="presOf" srcId="{37FF8B3D-1548-4082-A2B4-DB55C4086F53}" destId="{A209BEFA-5B51-4555-8E27-873DDDC4B5FA}" srcOrd="0" destOrd="0" presId="urn:microsoft.com/office/officeart/2011/layout/HexagonRadial"/>
    <dgm:cxn modelId="{729E7E85-AFC4-442B-B826-CA2ADB768977}" type="presOf" srcId="{E3BC6217-DC43-4DE2-9512-40D9CCC43603}" destId="{DE6BC6EA-9F1A-4506-9E83-E72E1D197609}" srcOrd="0" destOrd="0" presId="urn:microsoft.com/office/officeart/2011/layout/HexagonRadial"/>
    <dgm:cxn modelId="{97755802-9BC9-496A-8BD9-311281677A17}" srcId="{430D74C2-AD29-45F4-BC10-455D809A363D}" destId="{EF86E271-1F29-4E5E-953D-376AF3D7AF10}" srcOrd="2" destOrd="0" parTransId="{A5D72C27-3114-40FD-B699-8D610EDE8474}" sibTransId="{8FA41519-C17C-46A0-862E-9F94FE7AD711}"/>
    <dgm:cxn modelId="{6F89EE21-A2AA-4310-A946-A3DA8430E4C9}" type="presOf" srcId="{1C5A87C2-C17A-40E2-B0C2-964B451487C4}" destId="{0AAA4F8B-E5CF-46B0-873C-E00ADF68F42B}" srcOrd="0" destOrd="0" presId="urn:microsoft.com/office/officeart/2011/layout/HexagonRadial"/>
    <dgm:cxn modelId="{4661D97E-22CE-4E01-B5D0-0789761116CB}" srcId="{430D74C2-AD29-45F4-BC10-455D809A363D}" destId="{1C5A87C2-C17A-40E2-B0C2-964B451487C4}" srcOrd="3" destOrd="0" parTransId="{78798B49-7BDD-4438-9670-8A81343722EC}" sibTransId="{9E89C1BE-24C3-462D-80DF-7F249BB8BCDA}"/>
    <dgm:cxn modelId="{DEDB58A9-8D89-4246-BB24-DD1A43DFE5B4}" srcId="{430D74C2-AD29-45F4-BC10-455D809A363D}" destId="{E3BC6217-DC43-4DE2-9512-40D9CCC43603}" srcOrd="4" destOrd="0" parTransId="{6A8131B2-96AD-4746-955D-CA2761B6E2E6}" sibTransId="{6D0FB205-1FB3-485F-9B0B-2E38F0F35113}"/>
    <dgm:cxn modelId="{E19F4330-09B8-45B4-AC65-60FE0D50183F}" srcId="{430D74C2-AD29-45F4-BC10-455D809A363D}" destId="{9BDA1F6E-1B2D-4EE0-BC5D-45C9821E080F}" srcOrd="5" destOrd="0" parTransId="{A491AFA7-A356-4A21-AFC7-9348AEC097B1}" sibTransId="{8FE2C985-0104-4ACE-A1E4-D40C3D8C9BDF}"/>
    <dgm:cxn modelId="{D8E0BA36-D872-4D7E-BAB3-901EAD431A80}" type="presParOf" srcId="{C0C92E50-BDFF-4EA3-9456-5B26C1A7F709}" destId="{09527148-FEE0-47DB-8332-2F113A6B065D}" srcOrd="0" destOrd="0" presId="urn:microsoft.com/office/officeart/2011/layout/HexagonRadial"/>
    <dgm:cxn modelId="{9E023CA1-671F-4DE3-9502-DC9903F35F51}" type="presParOf" srcId="{C0C92E50-BDFF-4EA3-9456-5B26C1A7F709}" destId="{74D0C868-BEBB-4223-8E1A-1CAC564721D7}" srcOrd="1" destOrd="0" presId="urn:microsoft.com/office/officeart/2011/layout/HexagonRadial"/>
    <dgm:cxn modelId="{96983B0D-D7AF-4509-B341-1C0111E31E4F}" type="presParOf" srcId="{74D0C868-BEBB-4223-8E1A-1CAC564721D7}" destId="{78DCE1A6-7682-410A-86AC-D15D5771C395}" srcOrd="0" destOrd="0" presId="urn:microsoft.com/office/officeart/2011/layout/HexagonRadial"/>
    <dgm:cxn modelId="{A463E48E-03A4-4206-A5E3-7027AA9F8C9C}" type="presParOf" srcId="{C0C92E50-BDFF-4EA3-9456-5B26C1A7F709}" destId="{8DF21F3C-49AE-425A-9A99-0B8726CE5968}" srcOrd="2" destOrd="0" presId="urn:microsoft.com/office/officeart/2011/layout/HexagonRadial"/>
    <dgm:cxn modelId="{5CC6A01D-AB35-430E-8B3D-587F0F23EC08}" type="presParOf" srcId="{C0C92E50-BDFF-4EA3-9456-5B26C1A7F709}" destId="{DEB15775-F528-4DE1-B51B-0DD66D1444C0}" srcOrd="3" destOrd="0" presId="urn:microsoft.com/office/officeart/2011/layout/HexagonRadial"/>
    <dgm:cxn modelId="{7E94C9A4-FE65-480F-BFCA-F8FDE0457D84}" type="presParOf" srcId="{DEB15775-F528-4DE1-B51B-0DD66D1444C0}" destId="{21B08E24-DCE2-41C7-8F37-83FFEEE25954}" srcOrd="0" destOrd="0" presId="urn:microsoft.com/office/officeart/2011/layout/HexagonRadial"/>
    <dgm:cxn modelId="{5B68ABC8-9E0E-4376-8181-E7691E9EE780}" type="presParOf" srcId="{C0C92E50-BDFF-4EA3-9456-5B26C1A7F709}" destId="{A209BEFA-5B51-4555-8E27-873DDDC4B5FA}" srcOrd="4" destOrd="0" presId="urn:microsoft.com/office/officeart/2011/layout/HexagonRadial"/>
    <dgm:cxn modelId="{4B162FD7-5ABF-4642-95E2-C064991E3936}" type="presParOf" srcId="{C0C92E50-BDFF-4EA3-9456-5B26C1A7F709}" destId="{71BAF1F8-CEC4-4426-BEAA-10C09DD51321}" srcOrd="5" destOrd="0" presId="urn:microsoft.com/office/officeart/2011/layout/HexagonRadial"/>
    <dgm:cxn modelId="{3376CC60-8FDB-41D1-A3A2-E07147EAA3EA}" type="presParOf" srcId="{71BAF1F8-CEC4-4426-BEAA-10C09DD51321}" destId="{BB819BB4-20DC-49CF-B5D2-9514EDA891A0}" srcOrd="0" destOrd="0" presId="urn:microsoft.com/office/officeart/2011/layout/HexagonRadial"/>
    <dgm:cxn modelId="{4AF1EEFA-7B7C-4290-857E-D9979791D1E1}" type="presParOf" srcId="{C0C92E50-BDFF-4EA3-9456-5B26C1A7F709}" destId="{4A86B150-DB60-4F45-90D2-120916E74AA2}" srcOrd="6" destOrd="0" presId="urn:microsoft.com/office/officeart/2011/layout/HexagonRadial"/>
    <dgm:cxn modelId="{B7C0363F-65D4-4B60-9386-24666D980A30}" type="presParOf" srcId="{C0C92E50-BDFF-4EA3-9456-5B26C1A7F709}" destId="{DA831F54-80C4-4DEE-9AEA-6DC0BE60EDF0}" srcOrd="7" destOrd="0" presId="urn:microsoft.com/office/officeart/2011/layout/HexagonRadial"/>
    <dgm:cxn modelId="{E9E63D29-3D4E-457F-AF5E-EED95C44D838}" type="presParOf" srcId="{DA831F54-80C4-4DEE-9AEA-6DC0BE60EDF0}" destId="{F879A9D6-8E14-486F-BBC8-4363ED3C86B4}" srcOrd="0" destOrd="0" presId="urn:microsoft.com/office/officeart/2011/layout/HexagonRadial"/>
    <dgm:cxn modelId="{8020E97C-AA4E-4CA3-8C96-054990F582FA}" type="presParOf" srcId="{C0C92E50-BDFF-4EA3-9456-5B26C1A7F709}" destId="{0AAA4F8B-E5CF-46B0-873C-E00ADF68F42B}" srcOrd="8" destOrd="0" presId="urn:microsoft.com/office/officeart/2011/layout/HexagonRadial"/>
    <dgm:cxn modelId="{9B0980F9-E18A-49A2-BBE2-4A71E7FA5F7C}" type="presParOf" srcId="{C0C92E50-BDFF-4EA3-9456-5B26C1A7F709}" destId="{BB953B65-266A-4B61-8DA3-E52AF97BD5DA}" srcOrd="9" destOrd="0" presId="urn:microsoft.com/office/officeart/2011/layout/HexagonRadial"/>
    <dgm:cxn modelId="{EE1F0B53-636D-4C5D-B361-2368A8D116D7}" type="presParOf" srcId="{BB953B65-266A-4B61-8DA3-E52AF97BD5DA}" destId="{F6AFD90B-C941-4FA2-8316-212D09A8F931}" srcOrd="0" destOrd="0" presId="urn:microsoft.com/office/officeart/2011/layout/HexagonRadial"/>
    <dgm:cxn modelId="{90C00D50-F8E8-4AB6-983A-189286EA82D9}" type="presParOf" srcId="{C0C92E50-BDFF-4EA3-9456-5B26C1A7F709}" destId="{DE6BC6EA-9F1A-4506-9E83-E72E1D197609}" srcOrd="10" destOrd="0" presId="urn:microsoft.com/office/officeart/2011/layout/HexagonRadial"/>
    <dgm:cxn modelId="{CF2173A1-2D44-4D8A-A0CB-5DBFB6EE6F3F}" type="presParOf" srcId="{C0C92E50-BDFF-4EA3-9456-5B26C1A7F709}" destId="{DAD3AC67-3A13-4E90-818B-C6C01522D7BF}" srcOrd="11" destOrd="0" presId="urn:microsoft.com/office/officeart/2011/layout/HexagonRadial"/>
    <dgm:cxn modelId="{8CC82E51-02C0-4A14-B7BA-BE8CFFCD6EC4}" type="presParOf" srcId="{DAD3AC67-3A13-4E90-818B-C6C01522D7BF}" destId="{267F6039-C547-4EDB-9358-54FE0AE12080}" srcOrd="0" destOrd="0" presId="urn:microsoft.com/office/officeart/2011/layout/HexagonRadial"/>
    <dgm:cxn modelId="{BE265596-1934-40FC-8C04-ADE0FF14768D}" type="presParOf" srcId="{C0C92E50-BDFF-4EA3-9456-5B26C1A7F709}" destId="{9DE624EF-EF4C-4319-8FB0-AFA17EEBACB7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527148-FEE0-47DB-8332-2F113A6B065D}">
      <dsp:nvSpPr>
        <dsp:cNvPr id="0" name=""/>
        <dsp:cNvSpPr/>
      </dsp:nvSpPr>
      <dsp:spPr>
        <a:xfrm>
          <a:off x="2214607" y="1311046"/>
          <a:ext cx="1666396" cy="1441500"/>
        </a:xfrm>
        <a:prstGeom prst="hexagon">
          <a:avLst>
            <a:gd name="adj" fmla="val 28570"/>
            <a:gd name="vf" fmla="val 115470"/>
          </a:avLst>
        </a:prstGeom>
        <a:gradFill rotWithShape="1">
          <a:gsLst>
            <a:gs pos="0">
              <a:schemeClr val="accent4">
                <a:tint val="73000"/>
                <a:satMod val="150000"/>
              </a:schemeClr>
            </a:gs>
            <a:gs pos="25000">
              <a:schemeClr val="accent4">
                <a:tint val="96000"/>
                <a:shade val="80000"/>
                <a:satMod val="105000"/>
              </a:schemeClr>
            </a:gs>
            <a:gs pos="38000">
              <a:schemeClr val="accent4">
                <a:tint val="96000"/>
                <a:shade val="59000"/>
                <a:satMod val="120000"/>
              </a:schemeClr>
            </a:gs>
            <a:gs pos="55000">
              <a:schemeClr val="accent4">
                <a:shade val="57000"/>
                <a:satMod val="120000"/>
              </a:schemeClr>
            </a:gs>
            <a:gs pos="80000">
              <a:schemeClr val="accent4">
                <a:shade val="56000"/>
                <a:satMod val="145000"/>
              </a:schemeClr>
            </a:gs>
            <a:gs pos="88000">
              <a:schemeClr val="accent4">
                <a:shade val="63000"/>
                <a:satMod val="160000"/>
              </a:schemeClr>
            </a:gs>
            <a:gs pos="100000">
              <a:schemeClr val="accent4">
                <a:tint val="99555"/>
                <a:satMod val="155000"/>
              </a:schemeClr>
            </a:gs>
          </a:gsLst>
          <a:lin ang="5400000" scaled="1"/>
        </a:gradFill>
        <a:ln w="9525" cap="flat" cmpd="sng" algn="ctr">
          <a:solidFill>
            <a:schemeClr val="accent4">
              <a:shade val="60000"/>
              <a:satMod val="300000"/>
            </a:schemeClr>
          </a:solidFill>
          <a:prstDash val="solid"/>
        </a:ln>
        <a:effectLst>
          <a:glow rad="70000">
            <a:schemeClr val="accent4">
              <a:tint val="30000"/>
              <a:shade val="95000"/>
              <a:satMod val="300000"/>
              <a:alpha val="50000"/>
            </a:schemeClr>
          </a:glow>
        </a:effectLst>
      </dsp:spPr>
      <dsp:style>
        <a:lnRef idx="1">
          <a:schemeClr val="accent4"/>
        </a:lnRef>
        <a:fillRef idx="3">
          <a:schemeClr val="accent4"/>
        </a:fillRef>
        <a:effectRef idx="2">
          <a:schemeClr val="accent4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pojmy</a:t>
          </a:r>
          <a:endParaRPr lang="cs-CZ" sz="2800" b="1" kern="1200" dirty="0"/>
        </a:p>
      </dsp:txBody>
      <dsp:txXfrm>
        <a:off x="2490752" y="1549923"/>
        <a:ext cx="1114106" cy="963746"/>
      </dsp:txXfrm>
    </dsp:sp>
    <dsp:sp modelId="{21B08E24-DCE2-41C7-8F37-83FFEEE25954}">
      <dsp:nvSpPr>
        <dsp:cNvPr id="0" name=""/>
        <dsp:cNvSpPr/>
      </dsp:nvSpPr>
      <dsp:spPr>
        <a:xfrm>
          <a:off x="3258092" y="621385"/>
          <a:ext cx="628726" cy="541731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F21F3C-49AE-425A-9A99-0B8726CE5968}">
      <dsp:nvSpPr>
        <dsp:cNvPr id="0" name=""/>
        <dsp:cNvSpPr/>
      </dsp:nvSpPr>
      <dsp:spPr>
        <a:xfrm>
          <a:off x="2368106" y="0"/>
          <a:ext cx="1365600" cy="1181404"/>
        </a:xfrm>
        <a:prstGeom prst="hexagon">
          <a:avLst>
            <a:gd name="adj" fmla="val 28570"/>
            <a:gd name="vf" fmla="val 115470"/>
          </a:avLst>
        </a:prstGeom>
        <a:gradFill rotWithShape="1">
          <a:gsLst>
            <a:gs pos="0">
              <a:schemeClr val="accent4">
                <a:tint val="73000"/>
                <a:satMod val="150000"/>
              </a:schemeClr>
            </a:gs>
            <a:gs pos="25000">
              <a:schemeClr val="accent4">
                <a:tint val="96000"/>
                <a:shade val="80000"/>
                <a:satMod val="105000"/>
              </a:schemeClr>
            </a:gs>
            <a:gs pos="38000">
              <a:schemeClr val="accent4">
                <a:tint val="96000"/>
                <a:shade val="59000"/>
                <a:satMod val="120000"/>
              </a:schemeClr>
            </a:gs>
            <a:gs pos="55000">
              <a:schemeClr val="accent4">
                <a:shade val="57000"/>
                <a:satMod val="120000"/>
              </a:schemeClr>
            </a:gs>
            <a:gs pos="80000">
              <a:schemeClr val="accent4">
                <a:shade val="56000"/>
                <a:satMod val="145000"/>
              </a:schemeClr>
            </a:gs>
            <a:gs pos="88000">
              <a:schemeClr val="accent4">
                <a:shade val="63000"/>
                <a:satMod val="160000"/>
              </a:schemeClr>
            </a:gs>
            <a:gs pos="100000">
              <a:schemeClr val="accent4">
                <a:tint val="99555"/>
                <a:satMod val="155000"/>
              </a:schemeClr>
            </a:gs>
          </a:gsLst>
          <a:lin ang="5400000" scaled="1"/>
        </a:gradFill>
        <a:ln w="9525" cap="flat" cmpd="sng" algn="ctr">
          <a:solidFill>
            <a:schemeClr val="accent4">
              <a:shade val="60000"/>
              <a:satMod val="300000"/>
            </a:schemeClr>
          </a:solidFill>
          <a:prstDash val="solid"/>
        </a:ln>
        <a:effectLst>
          <a:glow rad="70000">
            <a:schemeClr val="accent4">
              <a:tint val="30000"/>
              <a:shade val="95000"/>
              <a:satMod val="300000"/>
              <a:alpha val="50000"/>
            </a:schemeClr>
          </a:glow>
        </a:effectLst>
      </dsp:spPr>
      <dsp:style>
        <a:lnRef idx="1">
          <a:schemeClr val="accent4"/>
        </a:lnRef>
        <a:fillRef idx="3">
          <a:schemeClr val="accent4"/>
        </a:fillRef>
        <a:effectRef idx="2">
          <a:schemeClr val="accent4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b="1" kern="1200" dirty="0" smtClean="0">
              <a:solidFill>
                <a:schemeClr val="tx1"/>
              </a:solidFill>
            </a:rPr>
            <a:t>dveře vrzaly</a:t>
          </a:r>
          <a:endParaRPr lang="cs-CZ" sz="2200" b="1" kern="1200" dirty="0">
            <a:solidFill>
              <a:schemeClr val="tx1"/>
            </a:solidFill>
          </a:endParaRPr>
        </a:p>
      </dsp:txBody>
      <dsp:txXfrm>
        <a:off x="2594415" y="195784"/>
        <a:ext cx="912982" cy="789836"/>
      </dsp:txXfrm>
    </dsp:sp>
    <dsp:sp modelId="{BB819BB4-20DC-49CF-B5D2-9514EDA891A0}">
      <dsp:nvSpPr>
        <dsp:cNvPr id="0" name=""/>
        <dsp:cNvSpPr/>
      </dsp:nvSpPr>
      <dsp:spPr>
        <a:xfrm>
          <a:off x="3991865" y="1634134"/>
          <a:ext cx="628726" cy="541731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09BEFA-5B51-4555-8E27-873DDDC4B5FA}">
      <dsp:nvSpPr>
        <dsp:cNvPr id="0" name=""/>
        <dsp:cNvSpPr/>
      </dsp:nvSpPr>
      <dsp:spPr>
        <a:xfrm>
          <a:off x="3620521" y="726643"/>
          <a:ext cx="1365600" cy="1181404"/>
        </a:xfrm>
        <a:prstGeom prst="hexagon">
          <a:avLst>
            <a:gd name="adj" fmla="val 28570"/>
            <a:gd name="vf" fmla="val 115470"/>
          </a:avLst>
        </a:prstGeom>
        <a:gradFill rotWithShape="1">
          <a:gsLst>
            <a:gs pos="0">
              <a:schemeClr val="accent2">
                <a:tint val="73000"/>
                <a:satMod val="150000"/>
              </a:schemeClr>
            </a:gs>
            <a:gs pos="25000">
              <a:schemeClr val="accent2">
                <a:tint val="96000"/>
                <a:shade val="80000"/>
                <a:satMod val="105000"/>
              </a:schemeClr>
            </a:gs>
            <a:gs pos="38000">
              <a:schemeClr val="accent2">
                <a:tint val="96000"/>
                <a:shade val="59000"/>
                <a:satMod val="120000"/>
              </a:schemeClr>
            </a:gs>
            <a:gs pos="55000">
              <a:schemeClr val="accent2">
                <a:shade val="57000"/>
                <a:satMod val="120000"/>
              </a:schemeClr>
            </a:gs>
            <a:gs pos="80000">
              <a:schemeClr val="accent2">
                <a:shade val="56000"/>
                <a:satMod val="145000"/>
              </a:schemeClr>
            </a:gs>
            <a:gs pos="88000">
              <a:schemeClr val="accent2">
                <a:shade val="63000"/>
                <a:satMod val="160000"/>
              </a:schemeClr>
            </a:gs>
            <a:gs pos="100000">
              <a:schemeClr val="accent2">
                <a:tint val="99555"/>
                <a:satMod val="155000"/>
              </a:schemeClr>
            </a:gs>
          </a:gsLst>
          <a:lin ang="5400000" scaled="1"/>
        </a:gradFill>
        <a:ln w="9525" cap="flat" cmpd="sng" algn="ctr">
          <a:solidFill>
            <a:schemeClr val="accent2">
              <a:shade val="60000"/>
              <a:satMod val="300000"/>
            </a:schemeClr>
          </a:solidFill>
          <a:prstDash val="solid"/>
        </a:ln>
        <a:effectLst>
          <a:glow rad="70000">
            <a:schemeClr val="accent2">
              <a:tint val="30000"/>
              <a:shade val="95000"/>
              <a:satMod val="300000"/>
              <a:alpha val="50000"/>
            </a:schemeClr>
          </a:glow>
        </a:effectLst>
      </dsp:spPr>
      <dsp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b="1" kern="1200" dirty="0" smtClean="0">
              <a:solidFill>
                <a:srgbClr val="002060"/>
              </a:solidFill>
            </a:rPr>
            <a:t>malý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b="1" kern="1200" dirty="0" smtClean="0">
              <a:solidFill>
                <a:srgbClr val="002060"/>
              </a:solidFill>
            </a:rPr>
            <a:t>velký</a:t>
          </a:r>
          <a:endParaRPr lang="cs-CZ" sz="2200" b="1" kern="1200" dirty="0">
            <a:solidFill>
              <a:srgbClr val="002060"/>
            </a:solidFill>
          </a:endParaRPr>
        </a:p>
      </dsp:txBody>
      <dsp:txXfrm>
        <a:off x="3846830" y="922427"/>
        <a:ext cx="912982" cy="789836"/>
      </dsp:txXfrm>
    </dsp:sp>
    <dsp:sp modelId="{F879A9D6-8E14-486F-BBC8-4363ED3C86B4}">
      <dsp:nvSpPr>
        <dsp:cNvPr id="0" name=""/>
        <dsp:cNvSpPr/>
      </dsp:nvSpPr>
      <dsp:spPr>
        <a:xfrm>
          <a:off x="3482139" y="2777337"/>
          <a:ext cx="628726" cy="541731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86B150-DB60-4F45-90D2-120916E74AA2}">
      <dsp:nvSpPr>
        <dsp:cNvPr id="0" name=""/>
        <dsp:cNvSpPr/>
      </dsp:nvSpPr>
      <dsp:spPr>
        <a:xfrm>
          <a:off x="3620521" y="2155139"/>
          <a:ext cx="1365600" cy="1181404"/>
        </a:xfrm>
        <a:prstGeom prst="hexagon">
          <a:avLst>
            <a:gd name="adj" fmla="val 28570"/>
            <a:gd name="vf" fmla="val 115470"/>
          </a:avLst>
        </a:prstGeom>
        <a:gradFill rotWithShape="1">
          <a:gsLst>
            <a:gs pos="0">
              <a:schemeClr val="accent6">
                <a:tint val="73000"/>
                <a:satMod val="150000"/>
              </a:schemeClr>
            </a:gs>
            <a:gs pos="25000">
              <a:schemeClr val="accent6">
                <a:tint val="96000"/>
                <a:shade val="80000"/>
                <a:satMod val="105000"/>
              </a:schemeClr>
            </a:gs>
            <a:gs pos="38000">
              <a:schemeClr val="accent6">
                <a:tint val="96000"/>
                <a:shade val="59000"/>
                <a:satMod val="120000"/>
              </a:schemeClr>
            </a:gs>
            <a:gs pos="55000">
              <a:schemeClr val="accent6">
                <a:shade val="57000"/>
                <a:satMod val="120000"/>
              </a:schemeClr>
            </a:gs>
            <a:gs pos="80000">
              <a:schemeClr val="accent6">
                <a:shade val="56000"/>
                <a:satMod val="145000"/>
              </a:schemeClr>
            </a:gs>
            <a:gs pos="88000">
              <a:schemeClr val="accent6">
                <a:shade val="63000"/>
                <a:satMod val="160000"/>
              </a:schemeClr>
            </a:gs>
            <a:gs pos="100000">
              <a:schemeClr val="accent6">
                <a:tint val="99555"/>
                <a:satMod val="155000"/>
              </a:schemeClr>
            </a:gs>
          </a:gsLst>
          <a:lin ang="5400000" scaled="1"/>
        </a:gradFill>
        <a:ln w="9525" cap="flat" cmpd="sng" algn="ctr">
          <a:solidFill>
            <a:schemeClr val="accent6">
              <a:shade val="60000"/>
              <a:satMod val="300000"/>
            </a:schemeClr>
          </a:solidFill>
          <a:prstDash val="solid"/>
        </a:ln>
        <a:effectLst>
          <a:glow rad="70000">
            <a:schemeClr val="accent6">
              <a:tint val="30000"/>
              <a:shade val="95000"/>
              <a:satMod val="300000"/>
              <a:alpha val="50000"/>
            </a:schemeClr>
          </a:glo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b="1" kern="1200" dirty="0" smtClean="0">
              <a:solidFill>
                <a:srgbClr val="FF0000"/>
              </a:solidFill>
            </a:rPr>
            <a:t>chodit kráčet</a:t>
          </a:r>
          <a:endParaRPr lang="cs-CZ" sz="2200" b="1" kern="1200" dirty="0">
            <a:solidFill>
              <a:srgbClr val="FF0000"/>
            </a:solidFill>
          </a:endParaRPr>
        </a:p>
      </dsp:txBody>
      <dsp:txXfrm>
        <a:off x="3846830" y="2350923"/>
        <a:ext cx="912982" cy="789836"/>
      </dsp:txXfrm>
    </dsp:sp>
    <dsp:sp modelId="{F6AFD90B-C941-4FA2-8316-212D09A8F931}">
      <dsp:nvSpPr>
        <dsp:cNvPr id="0" name=""/>
        <dsp:cNvSpPr/>
      </dsp:nvSpPr>
      <dsp:spPr>
        <a:xfrm>
          <a:off x="2217708" y="2896006"/>
          <a:ext cx="628726" cy="541731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AA4F8B-E5CF-46B0-873C-E00ADF68F42B}">
      <dsp:nvSpPr>
        <dsp:cNvPr id="0" name=""/>
        <dsp:cNvSpPr/>
      </dsp:nvSpPr>
      <dsp:spPr>
        <a:xfrm>
          <a:off x="2255909" y="2680066"/>
          <a:ext cx="1365600" cy="1181404"/>
        </a:xfrm>
        <a:prstGeom prst="hexagon">
          <a:avLst>
            <a:gd name="adj" fmla="val 28570"/>
            <a:gd name="vf" fmla="val 115470"/>
          </a:avLst>
        </a:prstGeom>
        <a:gradFill rotWithShape="1">
          <a:gsLst>
            <a:gs pos="0">
              <a:schemeClr val="accent3">
                <a:tint val="73000"/>
                <a:satMod val="150000"/>
              </a:schemeClr>
            </a:gs>
            <a:gs pos="25000">
              <a:schemeClr val="accent3">
                <a:tint val="96000"/>
                <a:shade val="80000"/>
                <a:satMod val="105000"/>
              </a:schemeClr>
            </a:gs>
            <a:gs pos="38000">
              <a:schemeClr val="accent3">
                <a:tint val="96000"/>
                <a:shade val="59000"/>
                <a:satMod val="120000"/>
              </a:schemeClr>
            </a:gs>
            <a:gs pos="55000">
              <a:schemeClr val="accent3">
                <a:shade val="57000"/>
                <a:satMod val="120000"/>
              </a:schemeClr>
            </a:gs>
            <a:gs pos="80000">
              <a:schemeClr val="accent3">
                <a:shade val="56000"/>
                <a:satMod val="145000"/>
              </a:schemeClr>
            </a:gs>
            <a:gs pos="88000">
              <a:schemeClr val="accent3">
                <a:shade val="63000"/>
                <a:satMod val="160000"/>
              </a:schemeClr>
            </a:gs>
            <a:gs pos="100000">
              <a:schemeClr val="accent3">
                <a:tint val="99555"/>
                <a:satMod val="155000"/>
              </a:schemeClr>
            </a:gs>
          </a:gsLst>
          <a:lin ang="5400000" scaled="1"/>
        </a:gradFill>
        <a:ln w="9525" cap="flat" cmpd="sng" algn="ctr">
          <a:solidFill>
            <a:schemeClr val="accent3">
              <a:shade val="60000"/>
              <a:satMod val="300000"/>
            </a:schemeClr>
          </a:solidFill>
          <a:prstDash val="solid"/>
        </a:ln>
        <a:effectLst>
          <a:glow rad="70000">
            <a:schemeClr val="accent3">
              <a:tint val="30000"/>
              <a:shade val="95000"/>
              <a:satMod val="300000"/>
              <a:alpha val="50000"/>
            </a:schemeClr>
          </a:glow>
        </a:effectLst>
      </dsp:spPr>
      <dsp:style>
        <a:lnRef idx="1">
          <a:schemeClr val="accent3"/>
        </a:lnRef>
        <a:fillRef idx="3">
          <a:schemeClr val="accent3"/>
        </a:fillRef>
        <a:effectRef idx="2">
          <a:schemeClr val="accent3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b="1" kern="1200" dirty="0" smtClean="0"/>
            <a:t>žhavá koule</a:t>
          </a:r>
          <a:endParaRPr lang="cs-CZ" sz="2200" b="1" kern="1200" dirty="0"/>
        </a:p>
      </dsp:txBody>
      <dsp:txXfrm>
        <a:off x="2482218" y="2875850"/>
        <a:ext cx="912982" cy="789836"/>
      </dsp:txXfrm>
    </dsp:sp>
    <dsp:sp modelId="{267F6039-C547-4EDB-9358-54FE0AE12080}">
      <dsp:nvSpPr>
        <dsp:cNvPr id="0" name=""/>
        <dsp:cNvSpPr/>
      </dsp:nvSpPr>
      <dsp:spPr>
        <a:xfrm>
          <a:off x="1471919" y="1883664"/>
          <a:ext cx="628726" cy="541731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6BC6EA-9F1A-4506-9E83-E72E1D197609}">
      <dsp:nvSpPr>
        <dsp:cNvPr id="0" name=""/>
        <dsp:cNvSpPr/>
      </dsp:nvSpPr>
      <dsp:spPr>
        <a:xfrm>
          <a:off x="1109878" y="2155952"/>
          <a:ext cx="1365600" cy="1181404"/>
        </a:xfrm>
        <a:prstGeom prst="hexagon">
          <a:avLst>
            <a:gd name="adj" fmla="val 28570"/>
            <a:gd name="vf" fmla="val 115470"/>
          </a:avLst>
        </a:prstGeom>
        <a:gradFill rotWithShape="1">
          <a:gsLst>
            <a:gs pos="0">
              <a:schemeClr val="accent5">
                <a:tint val="73000"/>
                <a:satMod val="150000"/>
              </a:schemeClr>
            </a:gs>
            <a:gs pos="25000">
              <a:schemeClr val="accent5">
                <a:tint val="96000"/>
                <a:shade val="80000"/>
                <a:satMod val="105000"/>
              </a:schemeClr>
            </a:gs>
            <a:gs pos="38000">
              <a:schemeClr val="accent5">
                <a:tint val="96000"/>
                <a:shade val="59000"/>
                <a:satMod val="120000"/>
              </a:schemeClr>
            </a:gs>
            <a:gs pos="55000">
              <a:schemeClr val="accent5">
                <a:shade val="57000"/>
                <a:satMod val="120000"/>
              </a:schemeClr>
            </a:gs>
            <a:gs pos="80000">
              <a:schemeClr val="accent5">
                <a:shade val="56000"/>
                <a:satMod val="145000"/>
              </a:schemeClr>
            </a:gs>
            <a:gs pos="88000">
              <a:schemeClr val="accent5">
                <a:shade val="63000"/>
                <a:satMod val="160000"/>
              </a:schemeClr>
            </a:gs>
            <a:gs pos="100000">
              <a:schemeClr val="accent5">
                <a:tint val="99555"/>
                <a:satMod val="155000"/>
              </a:schemeClr>
            </a:gs>
          </a:gsLst>
          <a:lin ang="5400000" scaled="1"/>
        </a:gradFill>
        <a:ln w="9525" cap="flat" cmpd="sng" algn="ctr">
          <a:solidFill>
            <a:schemeClr val="accent5">
              <a:shade val="60000"/>
              <a:satMod val="300000"/>
            </a:schemeClr>
          </a:solidFill>
          <a:prstDash val="solid"/>
        </a:ln>
        <a:effectLst>
          <a:glow rad="70000">
            <a:schemeClr val="accent5">
              <a:tint val="30000"/>
              <a:shade val="95000"/>
              <a:satMod val="300000"/>
              <a:alpha val="50000"/>
            </a:schemeClr>
          </a:glow>
        </a:effectLst>
      </dsp:spPr>
      <dsp:style>
        <a:lnRef idx="1">
          <a:schemeClr val="accent5"/>
        </a:lnRef>
        <a:fillRef idx="3">
          <a:schemeClr val="accent5"/>
        </a:fillRef>
        <a:effectRef idx="2">
          <a:schemeClr val="accent5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bílý jako sníh</a:t>
          </a:r>
          <a:endParaRPr lang="cs-CZ" sz="2000" b="1" kern="1200" dirty="0"/>
        </a:p>
      </dsp:txBody>
      <dsp:txXfrm>
        <a:off x="1336187" y="2351736"/>
        <a:ext cx="912982" cy="789836"/>
      </dsp:txXfrm>
    </dsp:sp>
    <dsp:sp modelId="{9DE624EF-EF4C-4319-8FB0-AFA17EEBACB7}">
      <dsp:nvSpPr>
        <dsp:cNvPr id="0" name=""/>
        <dsp:cNvSpPr/>
      </dsp:nvSpPr>
      <dsp:spPr>
        <a:xfrm>
          <a:off x="1031779" y="519831"/>
          <a:ext cx="1365600" cy="1181404"/>
        </a:xfrm>
        <a:prstGeom prst="hexagon">
          <a:avLst>
            <a:gd name="adj" fmla="val 28570"/>
            <a:gd name="vf" fmla="val 115470"/>
          </a:avLst>
        </a:prstGeom>
        <a:gradFill rotWithShape="1">
          <a:gsLst>
            <a:gs pos="0">
              <a:schemeClr val="accent1">
                <a:tint val="73000"/>
                <a:satMod val="150000"/>
              </a:schemeClr>
            </a:gs>
            <a:gs pos="25000">
              <a:schemeClr val="accent1">
                <a:tint val="96000"/>
                <a:shade val="80000"/>
                <a:satMod val="105000"/>
              </a:schemeClr>
            </a:gs>
            <a:gs pos="38000">
              <a:schemeClr val="accent1">
                <a:tint val="96000"/>
                <a:shade val="59000"/>
                <a:satMod val="120000"/>
              </a:schemeClr>
            </a:gs>
            <a:gs pos="55000">
              <a:schemeClr val="accent1">
                <a:shade val="57000"/>
                <a:satMod val="120000"/>
              </a:schemeClr>
            </a:gs>
            <a:gs pos="80000">
              <a:schemeClr val="accent1">
                <a:shade val="56000"/>
                <a:satMod val="145000"/>
              </a:schemeClr>
            </a:gs>
            <a:gs pos="88000">
              <a:schemeClr val="accent1">
                <a:shade val="63000"/>
                <a:satMod val="160000"/>
              </a:schemeClr>
            </a:gs>
            <a:gs pos="100000">
              <a:schemeClr val="accent1">
                <a:tint val="99555"/>
                <a:satMod val="155000"/>
              </a:schemeClr>
            </a:gs>
          </a:gsLst>
          <a:lin ang="5400000" scaled="1"/>
        </a:gradFill>
        <a:ln w="9525" cap="flat" cmpd="sng" algn="ctr">
          <a:solidFill>
            <a:schemeClr val="accent1">
              <a:shade val="60000"/>
              <a:satMod val="300000"/>
            </a:schemeClr>
          </a:solidFill>
          <a:prstDash val="solid"/>
        </a:ln>
        <a:effectLst>
          <a:glow rad="70000">
            <a:schemeClr val="accent1">
              <a:tint val="30000"/>
              <a:shade val="95000"/>
              <a:satMod val="300000"/>
              <a:alpha val="50000"/>
            </a:schemeClr>
          </a:glow>
        </a:effectLst>
      </dsp:spPr>
      <dsp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rgbClr val="FFFF00"/>
              </a:solidFill>
            </a:rPr>
            <a:t>koruna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258088" y="715615"/>
        <a:ext cx="912982" cy="7898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Šestiúhelník – paprskový"/>
  <dgm:desc val="Umožňuje zobrazit sekvenční proces, který souvisí s ústřední myšlenkou či motivem. Omezeno na šest tvarů úrovně 2. Nejlepších výsledků dosáhnete s malým množstvím textu. Nepoužitý text se nezobrazuje, zůstává však k dispozici, pokud přepnete rozložení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26.5.2013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26.5.2013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26.5.2013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26.5.2013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26.5.2013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26.5.2013</a:t>
            </a:fld>
            <a:endParaRPr lang="cs-CZ" dirty="0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26.5.2013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26.5.2013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B35DD7AD-D036-49DC-B144-AC6C18C06E1C}" type="datetimeFigureOut">
              <a:rPr lang="cs-CZ" smtClean="0"/>
              <a:t>26.5.2013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26.5.2013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26.5.2013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B35DD7AD-D036-49DC-B144-AC6C18C06E1C}" type="datetimeFigureOut">
              <a:rPr lang="cs-CZ" smtClean="0"/>
              <a:t>26.5.2013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B505A6FA-73D5-445B-953D-EFF93C22E1EC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48680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259632" y="1413867"/>
            <a:ext cx="7222194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PŘEDMĚT: ČESKÝ JAZYK </a:t>
            </a:r>
          </a:p>
          <a:p>
            <a:r>
              <a:rPr lang="cs-CZ" dirty="0" smtClean="0"/>
              <a:t>ROČNÍK: 8. ROČNÍK</a:t>
            </a:r>
          </a:p>
          <a:p>
            <a:r>
              <a:rPr lang="cs-CZ" dirty="0" smtClean="0"/>
              <a:t>TÉMA: </a:t>
            </a:r>
            <a:r>
              <a:rPr lang="cs-CZ" b="1" dirty="0" smtClean="0"/>
              <a:t>ČEŠTINA HRAVĚ II.</a:t>
            </a:r>
          </a:p>
          <a:p>
            <a:r>
              <a:rPr lang="cs-CZ" dirty="0" smtClean="0"/>
              <a:t>AUTOR: Mgr. Kateřina Mládková</a:t>
            </a:r>
          </a:p>
          <a:p>
            <a:r>
              <a:rPr lang="cs-CZ" dirty="0" smtClean="0"/>
              <a:t>DATUM VYTVOŘENÍ: 22. 8. 2012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VY_32_INOVACE_50_KM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61750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148064" y="116632"/>
            <a:ext cx="3053868" cy="538629"/>
          </a:xfrm>
        </p:spPr>
        <p:txBody>
          <a:bodyPr>
            <a:normAutofit/>
          </a:bodyPr>
          <a:lstStyle/>
          <a:p>
            <a:r>
              <a:rPr lang="cs-CZ" sz="2000" dirty="0" smtClean="0">
                <a:solidFill>
                  <a:schemeClr val="tx1"/>
                </a:solidFill>
              </a:rPr>
              <a:t>          Anotace: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985752" y="620688"/>
            <a:ext cx="3744416" cy="5949280"/>
          </a:xfrm>
        </p:spPr>
        <p:txBody>
          <a:bodyPr>
            <a:noAutofit/>
          </a:bodyPr>
          <a:lstStyle/>
          <a:p>
            <a:r>
              <a:rPr lang="cs-CZ" sz="2000" b="1" dirty="0" smtClean="0"/>
              <a:t>Cílová skupina:</a:t>
            </a:r>
            <a:r>
              <a:rPr lang="cs-CZ" sz="2000" dirty="0" smtClean="0"/>
              <a:t> 8. ročník</a:t>
            </a:r>
          </a:p>
          <a:p>
            <a:r>
              <a:rPr lang="cs-CZ" sz="2000" b="1" dirty="0" smtClean="0"/>
              <a:t>Téma: </a:t>
            </a:r>
            <a:r>
              <a:rPr lang="cs-CZ" sz="2000" dirty="0" smtClean="0"/>
              <a:t>Čeština hravě II.</a:t>
            </a:r>
          </a:p>
          <a:p>
            <a:r>
              <a:rPr lang="cs-CZ" sz="2000" b="1" dirty="0" smtClean="0"/>
              <a:t>Cíl: </a:t>
            </a:r>
            <a:r>
              <a:rPr lang="cs-CZ" sz="2000" dirty="0" smtClean="0"/>
              <a:t>Prohlubování jazykových znalostí a zdokonalování vyjadřovacích schopností hravou formou</a:t>
            </a:r>
            <a:r>
              <a:rPr lang="cs-CZ" sz="2000" b="1" dirty="0" smtClean="0"/>
              <a:t>. </a:t>
            </a:r>
            <a:r>
              <a:rPr lang="cs-CZ" sz="2000" dirty="0" smtClean="0"/>
              <a:t>Práce navazuje na prezentaci Čeština hravě I.</a:t>
            </a:r>
          </a:p>
          <a:p>
            <a:r>
              <a:rPr lang="cs-CZ" sz="2000" b="1" dirty="0" smtClean="0"/>
              <a:t>Pomůcky:</a:t>
            </a:r>
            <a:r>
              <a:rPr lang="cs-CZ" sz="2000" dirty="0" smtClean="0"/>
              <a:t> psací potřeby, školní sešit, pracovní listy, slovníky</a:t>
            </a:r>
          </a:p>
          <a:p>
            <a:r>
              <a:rPr lang="cs-CZ" sz="2000" b="1" dirty="0" smtClean="0"/>
              <a:t>Pilotáž:</a:t>
            </a:r>
            <a:r>
              <a:rPr lang="cs-CZ" sz="2000" dirty="0" smtClean="0"/>
              <a:t> Žáci ocenili prezentaci jako pomůcku pro samostatné cvičení zájemců o český jazyk. Cvičení podávají jazykové jevy zábavnou formou. Je nutné uvážit vyspělost a potřeby jednotlivých žáků i jednotlivých tříd. Prezentaci lze použít i v nižším ročníku.</a:t>
            </a:r>
            <a:endParaRPr lang="cs-CZ" sz="2000" dirty="0"/>
          </a:p>
        </p:txBody>
      </p:sp>
      <p:sp>
        <p:nvSpPr>
          <p:cNvPr id="8" name="Zástupný symbol pro obrázek 7"/>
          <p:cNvSpPr>
            <a:spLocks noGrp="1"/>
          </p:cNvSpPr>
          <p:nvPr>
            <p:ph type="pic" idx="1"/>
          </p:nvPr>
        </p:nvSpPr>
        <p:spPr>
          <a:xfrm>
            <a:off x="1331640" y="1700808"/>
            <a:ext cx="2664296" cy="2160240"/>
          </a:xfrm>
        </p:spPr>
      </p:sp>
      <p:pic>
        <p:nvPicPr>
          <p:cNvPr id="1036" name="Picture 12" descr="C:\Users\ZS SLOVAN\AppData\Local\Microsoft\Windows\Temporary Internet Files\Content.IE5\L64688HW\MP90042258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56792"/>
            <a:ext cx="4806240" cy="35283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277832" y="55892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384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883273390"/>
              </p:ext>
            </p:extLst>
          </p:nvPr>
        </p:nvGraphicFramePr>
        <p:xfrm>
          <a:off x="1259632" y="1340768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5724128" y="5623513"/>
            <a:ext cx="3251902" cy="578882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800" b="1" dirty="0"/>
              <a:t>p</a:t>
            </a:r>
            <a:r>
              <a:rPr lang="cs-CZ" sz="2800" b="1" dirty="0" smtClean="0"/>
              <a:t>ojmenuj správně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34497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ČINNOSTNÍ UČENÍ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7643192" cy="4525963"/>
          </a:xfrm>
        </p:spPr>
        <p:txBody>
          <a:bodyPr/>
          <a:lstStyle/>
          <a:p>
            <a:r>
              <a:rPr lang="cs-CZ" b="1" dirty="0" smtClean="0"/>
              <a:t>Pracujte s následujícími obrázky a texty.</a:t>
            </a:r>
          </a:p>
          <a:p>
            <a:r>
              <a:rPr lang="cs-CZ" b="1" dirty="0" smtClean="0"/>
              <a:t>Určete, které větné celky jsou věty jednoduché a které souvětí. Ke každému ročnímu období připište další větu jednoduchou a souvětí.</a:t>
            </a:r>
          </a:p>
          <a:p>
            <a:r>
              <a:rPr lang="cs-CZ" b="1" dirty="0" smtClean="0"/>
              <a:t>Použijte rozmanitá básnická pojmenování a výrazy.</a:t>
            </a:r>
            <a:endParaRPr lang="cs-CZ" b="1" dirty="0"/>
          </a:p>
        </p:txBody>
      </p:sp>
      <p:pic>
        <p:nvPicPr>
          <p:cNvPr id="3074" name="Picture 2" descr="C:\Users\ZS SLOVAN\AppData\Local\Microsoft\Windows\Temporary Internet Files\Content.IE5\1MG82ZC2\MC90044649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835" y="211580"/>
            <a:ext cx="1547165" cy="1739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176730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ZS SLOVAN\AppData\Local\Microsoft\Windows\Temporary Internet Files\Content.IE5\Q0E2LMF4\MP90043860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84784"/>
            <a:ext cx="4824537" cy="39604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08104" y="1484307"/>
            <a:ext cx="3240360" cy="4464974"/>
          </a:xfrm>
        </p:spPr>
        <p:txBody>
          <a:bodyPr>
            <a:normAutofit/>
          </a:bodyPr>
          <a:lstStyle/>
          <a:p>
            <a:r>
              <a:rPr lang="cs-CZ" sz="2400" b="1" dirty="0" smtClean="0"/>
              <a:t>Jaro</a:t>
            </a:r>
          </a:p>
          <a:p>
            <a:r>
              <a:rPr lang="cs-CZ" sz="2400" b="1" dirty="0" smtClean="0"/>
              <a:t>Jaro je kouzelník. Probouzí přírodu k novému životu, jako by čaroval teplem slunce a pestrostí barev. Nepřichází najednou. Když však nastane, pak je každý den krásněji.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812620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1412776"/>
            <a:ext cx="3053866" cy="4249471"/>
          </a:xfrm>
        </p:spPr>
        <p:txBody>
          <a:bodyPr>
            <a:normAutofit/>
          </a:bodyPr>
          <a:lstStyle/>
          <a:p>
            <a:r>
              <a:rPr lang="cs-CZ" sz="2400" b="1" dirty="0" smtClean="0"/>
              <a:t>Léto</a:t>
            </a:r>
          </a:p>
          <a:p>
            <a:r>
              <a:rPr lang="cs-CZ" sz="2400" b="1" dirty="0" smtClean="0"/>
              <a:t>Léto je nejkrásnější část roku. Je bohaté a štědré, příroda nás v tomto období obdařuje svými dary.</a:t>
            </a:r>
            <a:endParaRPr lang="cs-CZ" sz="2400" b="1" dirty="0"/>
          </a:p>
        </p:txBody>
      </p:sp>
      <p:pic>
        <p:nvPicPr>
          <p:cNvPr id="1027" name="Picture 3" descr="C:\Users\ZS SLOVAN\AppData\Local\Microsoft\Windows\Temporary Internet Files\Content.IE5\I1PRYHK7\MP90042649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68760"/>
            <a:ext cx="5002616" cy="36977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2915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ZS SLOVAN\AppData\Local\Microsoft\Windows\Temporary Internet Files\Content.IE5\O55NU5UP\MP90039981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40768"/>
            <a:ext cx="5472608" cy="40023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228184" y="1340769"/>
            <a:ext cx="2615666" cy="3672408"/>
          </a:xfrm>
        </p:spPr>
        <p:txBody>
          <a:bodyPr>
            <a:normAutofit/>
          </a:bodyPr>
          <a:lstStyle/>
          <a:p>
            <a:r>
              <a:rPr lang="cs-CZ" sz="2400" b="1" dirty="0" smtClean="0"/>
              <a:t>Podzim</a:t>
            </a:r>
          </a:p>
          <a:p>
            <a:r>
              <a:rPr lang="cs-CZ" sz="2400" b="1" dirty="0" smtClean="0"/>
              <a:t>Podzim nevítáme s takovou radostí jako jaro a léto. Nebuďme však nevděční, i podzim má své půvaby.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731088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ZS SLOVAN\AppData\Local\Microsoft\Windows\Temporary Internet Files\Content.IE5\Q2TO0XTT\MP90040167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36911"/>
            <a:ext cx="4656086" cy="41070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ZS SLOVAN\AppData\Local\Microsoft\Windows\Temporary Internet Files\Content.IE5\UBM1IS8W\MP90040737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78" y="0"/>
            <a:ext cx="4644008" cy="26369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64088" y="980728"/>
            <a:ext cx="3053866" cy="4392488"/>
          </a:xfrm>
        </p:spPr>
        <p:txBody>
          <a:bodyPr>
            <a:normAutofit/>
          </a:bodyPr>
          <a:lstStyle/>
          <a:p>
            <a:r>
              <a:rPr lang="cs-CZ" sz="2400" b="1" dirty="0" smtClean="0"/>
              <a:t>Zima</a:t>
            </a:r>
          </a:p>
          <a:p>
            <a:r>
              <a:rPr lang="cs-CZ" sz="2400" b="1" dirty="0" smtClean="0"/>
              <a:t>Jednou v noci přilétne od moře severák. Rozfouká mlhu, rozzáří hvězdy. Udeří mrazy, řeky a rybníky pokryje led. Napadne lehoučký sníh, krajina ztichne a zazáří bělostí.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43930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5292080" y="1628800"/>
            <a:ext cx="3479762" cy="2663482"/>
          </a:xfrm>
        </p:spPr>
        <p:txBody>
          <a:bodyPr>
            <a:normAutofit/>
          </a:bodyPr>
          <a:lstStyle/>
          <a:p>
            <a:r>
              <a:rPr lang="cs-CZ" sz="2400" dirty="0" smtClean="0"/>
              <a:t>Zdroje:</a:t>
            </a:r>
          </a:p>
          <a:p>
            <a:r>
              <a:rPr lang="cs-CZ" sz="2400" dirty="0" smtClean="0"/>
              <a:t>Archiv autora</a:t>
            </a:r>
          </a:p>
          <a:p>
            <a:r>
              <a:rPr lang="cs-CZ" sz="2400" dirty="0" smtClean="0"/>
              <a:t>Vlastní tvorba</a:t>
            </a:r>
          </a:p>
          <a:p>
            <a:r>
              <a:rPr lang="cs-CZ" sz="2400" dirty="0" smtClean="0"/>
              <a:t>www.microsoft.office.cz</a:t>
            </a:r>
            <a:endParaRPr lang="cs-CZ" sz="2400" dirty="0"/>
          </a:p>
        </p:txBody>
      </p:sp>
      <p:pic>
        <p:nvPicPr>
          <p:cNvPr id="7170" name="Picture 2" descr="C:\Users\ZS SLOVAN\AppData\Local\Microsoft\Windows\Temporary Internet Files\Content.IE5\XZIKAPTA\MP90042258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74024"/>
            <a:ext cx="4680520" cy="32630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9615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186</TotalTime>
  <Words>323</Words>
  <Application>Microsoft Office PowerPoint</Application>
  <PresentationFormat>Předvádění na obrazovce (4:3)</PresentationFormat>
  <Paragraphs>49</Paragraphs>
  <Slides>9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Technický</vt:lpstr>
      <vt:lpstr>Prezentace aplikace PowerPoint</vt:lpstr>
      <vt:lpstr>          Anotace:</vt:lpstr>
      <vt:lpstr>Prezentace aplikace PowerPoint</vt:lpstr>
      <vt:lpstr>ČINNOSTNÍ UČENÍ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 Koláčková</dc:creator>
  <cp:lastModifiedBy>ZS SLOVAN</cp:lastModifiedBy>
  <cp:revision>27</cp:revision>
  <dcterms:created xsi:type="dcterms:W3CDTF">2011-10-14T09:00:52Z</dcterms:created>
  <dcterms:modified xsi:type="dcterms:W3CDTF">2013-05-26T10:06:41Z</dcterms:modified>
</cp:coreProperties>
</file>