
<file path=[Content_Types].xml><?xml version="1.0" encoding="utf-8"?>
<Types xmlns="http://schemas.openxmlformats.org/package/2006/content-types">
  <Default Extension="png" ContentType="image/png"/>
  <Default Extension="bmp" ContentType="image/bmp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6"/>
  </p:notesMasterIdLst>
  <p:handoutMasterIdLst>
    <p:handoutMasterId r:id="rId7"/>
  </p:handoutMasterIdLst>
  <p:sldIdLst>
    <p:sldId id="259" r:id="rId2"/>
    <p:sldId id="256" r:id="rId3"/>
    <p:sldId id="257" r:id="rId4"/>
    <p:sldId id="258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6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2274" y="-108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6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2-21T14:41:31.071" idx="1">
    <p:pos x="3442" y="1504"/>
    <p:text>Řešení:myš. Myš běhá před kocourem. Myš běží po poli. Myš se ukrývá před nebezpečím. Atd..</p:text>
  </p:cm>
  <p:cm authorId="0" dt="2011-02-21T14:41:47.405" idx="2">
    <p:pos x="3619" y="3501"/>
    <p:text>Řešení:pes,Pes běží za míčem. Pes běží za kocourem. Myš utíká před psem.Atd..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2-21T14:41:12.133" idx="3">
    <p:pos x="3408" y="1938"/>
    <p:text>Řešení: kráva. Kráva nelétá, ale maluje štětcem obrázek. Kráva běhá, chodí, stojí, leží, prochází se.   
Kráva se pěstuje pro mléko.Atd..</p:text>
  </p:cm>
  <p:cm authorId="0" dt="2011-02-21T14:41:07.968" idx="4">
    <p:pos x="3549" y="4065"/>
    <p:text>Řešení: drak. Pohádkový drak létá. Drak chrlí oheň.
S drakem bojují udatní rytíři. Drak unáší princeznu. Atd..</p:tex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2-21T14:45:17.594" idx="5">
    <p:pos x="3642" y="1750"/>
    <p:text> Řešení: Panda. Medvídek panda leze po stromech.
Medvídek panda žere bambusové výhonky. Je roztomilý. Atd..</p:text>
  </p:cm>
  <p:cm authorId="0" dt="2011-02-21T14:50:09.283" idx="6">
    <p:pos x="3760" y="3878"/>
    <p:text>Řešení: Had. Had leze po zemi. Had neběhá, had když jde, tak při tom leží. Atd..</p:tex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19C9B8-080A-4BEE-A653-DF2B441E00D6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C49BEB-9C37-4E59-A891-EE27B9AE47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7211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ED272E-BB76-4928-9564-CD13CFC16554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DBC39A-5E16-4573-B8BD-C03C2FC311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880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2143125" y="685800"/>
            <a:ext cx="257175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DBC39A-5E16-4573-B8BD-C03C2FC311E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8388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9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A566A-2A94-4922-A0A1-DD8C06CB5E20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77F0A-08E1-4049-BBC6-B2927B888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994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40223-B0F2-40F6-A794-0A5AF8AFAFDA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77F0A-08E1-4049-BBC6-B2927B888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038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20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312F1-3DDB-4DE3-9899-0AE1C48C5F3E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77F0A-08E1-4049-BBC6-B2927B888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47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6" y="2844801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1" y="2844801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15570-FC4B-4F95-9E64-08083803C282}" type="datetime1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77F0A-08E1-4049-BBC6-B2927B888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998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1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1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0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0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BE403-5AB8-4175-8072-22FBFAAD70D7}" type="datetime1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77F0A-08E1-4049-BBC6-B2927B888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1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C3D23-9195-4805-AAEC-071ED8569D9C}" type="datetime1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77F0A-08E1-4049-BBC6-B2927B888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091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58E7F-290E-4131-B11E-9E18B2D1C674}" type="datetime1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77F0A-08E1-4049-BBC6-B2927B888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069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1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8" y="364069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1" y="1913469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3EDAD-49F9-4718-895F-ED2AC2987C08}" type="datetime1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77F0A-08E1-4049-BBC6-B2927B888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436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1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2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CEF63-3420-4C91-A0CC-674C12FFDB84}" type="datetime1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77F0A-08E1-4049-BBC6-B2927B888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580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9AB8-BB79-4F23-BE14-C3EFB6AAB587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77F0A-08E1-4049-BBC6-B2927B888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839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6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F70D0-9199-4A09-9A7D-28606DCBEA16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77F0A-08E1-4049-BBC6-B2927B888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502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2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6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0A1830-6A4D-4D1F-BD60-8488BA7045EE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6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6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577F0A-08E1-4049-BBC6-B2927B888B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87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wav"/><Relationship Id="rId13" Type="http://schemas.microsoft.com/office/2007/relationships/media" Target="../media/media7.wav"/><Relationship Id="rId18" Type="http://schemas.openxmlformats.org/officeDocument/2006/relationships/notesSlide" Target="../notesSlides/notesSlide1.xml"/><Relationship Id="rId3" Type="http://schemas.microsoft.com/office/2007/relationships/media" Target="../media/media2.wav"/><Relationship Id="rId21" Type="http://schemas.openxmlformats.org/officeDocument/2006/relationships/image" Target="../media/image3.bmp"/><Relationship Id="rId7" Type="http://schemas.microsoft.com/office/2007/relationships/media" Target="../media/media4.wav"/><Relationship Id="rId12" Type="http://schemas.openxmlformats.org/officeDocument/2006/relationships/audio" Target="../media/media6.wav"/><Relationship Id="rId17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6" Type="http://schemas.openxmlformats.org/officeDocument/2006/relationships/audio" Target="../media/media8.wav"/><Relationship Id="rId20" Type="http://schemas.microsoft.com/office/2007/relationships/hdphoto" Target="../media/hdphoto1.wdp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microsoft.com/office/2007/relationships/media" Target="../media/media6.wav"/><Relationship Id="rId5" Type="http://schemas.microsoft.com/office/2007/relationships/media" Target="../media/media3.wav"/><Relationship Id="rId15" Type="http://schemas.microsoft.com/office/2007/relationships/media" Target="../media/media8.wav"/><Relationship Id="rId23" Type="http://schemas.openxmlformats.org/officeDocument/2006/relationships/comments" Target="../comments/comment1.xml"/><Relationship Id="rId10" Type="http://schemas.openxmlformats.org/officeDocument/2006/relationships/audio" Target="../media/media5.wav"/><Relationship Id="rId19" Type="http://schemas.openxmlformats.org/officeDocument/2006/relationships/image" Target="../media/image2.png"/><Relationship Id="rId4" Type="http://schemas.openxmlformats.org/officeDocument/2006/relationships/audio" Target="../media/media2.wav"/><Relationship Id="rId9" Type="http://schemas.microsoft.com/office/2007/relationships/media" Target="../media/media5.wav"/><Relationship Id="rId14" Type="http://schemas.openxmlformats.org/officeDocument/2006/relationships/audio" Target="../media/media7.wav"/><Relationship Id="rId22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media12.wav"/><Relationship Id="rId13" Type="http://schemas.microsoft.com/office/2007/relationships/media" Target="../media/media15.wav"/><Relationship Id="rId18" Type="http://schemas.openxmlformats.org/officeDocument/2006/relationships/image" Target="../media/image5.bmp"/><Relationship Id="rId3" Type="http://schemas.microsoft.com/office/2007/relationships/media" Target="../media/media10.wav"/><Relationship Id="rId21" Type="http://schemas.openxmlformats.org/officeDocument/2006/relationships/comments" Target="../comments/comment2.xml"/><Relationship Id="rId7" Type="http://schemas.microsoft.com/office/2007/relationships/media" Target="../media/media12.wav"/><Relationship Id="rId12" Type="http://schemas.openxmlformats.org/officeDocument/2006/relationships/audio" Target="../media/media14.wav"/><Relationship Id="rId17" Type="http://schemas.openxmlformats.org/officeDocument/2006/relationships/slideLayout" Target="../slideLayouts/slideLayout2.xml"/><Relationship Id="rId2" Type="http://schemas.openxmlformats.org/officeDocument/2006/relationships/audio" Target="../media/media9.wav"/><Relationship Id="rId16" Type="http://schemas.openxmlformats.org/officeDocument/2006/relationships/audio" Target="../media/media16.wav"/><Relationship Id="rId20" Type="http://schemas.openxmlformats.org/officeDocument/2006/relationships/image" Target="../media/image4.png"/><Relationship Id="rId1" Type="http://schemas.microsoft.com/office/2007/relationships/media" Target="../media/media9.wav"/><Relationship Id="rId6" Type="http://schemas.openxmlformats.org/officeDocument/2006/relationships/audio" Target="../media/media11.wav"/><Relationship Id="rId11" Type="http://schemas.microsoft.com/office/2007/relationships/media" Target="../media/media14.wav"/><Relationship Id="rId5" Type="http://schemas.microsoft.com/office/2007/relationships/media" Target="../media/media11.wav"/><Relationship Id="rId15" Type="http://schemas.microsoft.com/office/2007/relationships/media" Target="../media/media16.wav"/><Relationship Id="rId10" Type="http://schemas.openxmlformats.org/officeDocument/2006/relationships/audio" Target="../media/media13.wav"/><Relationship Id="rId19" Type="http://schemas.openxmlformats.org/officeDocument/2006/relationships/image" Target="../media/image6.bmp"/><Relationship Id="rId4" Type="http://schemas.openxmlformats.org/officeDocument/2006/relationships/audio" Target="../media/media10.wav"/><Relationship Id="rId9" Type="http://schemas.microsoft.com/office/2007/relationships/media" Target="../media/media13.wav"/><Relationship Id="rId14" Type="http://schemas.openxmlformats.org/officeDocument/2006/relationships/audio" Target="../media/media15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media20.wav"/><Relationship Id="rId13" Type="http://schemas.microsoft.com/office/2007/relationships/media" Target="../media/media23.wav"/><Relationship Id="rId18" Type="http://schemas.openxmlformats.org/officeDocument/2006/relationships/image" Target="../media/image7.png"/><Relationship Id="rId3" Type="http://schemas.microsoft.com/office/2007/relationships/media" Target="../media/media18.wav"/><Relationship Id="rId21" Type="http://schemas.openxmlformats.org/officeDocument/2006/relationships/comments" Target="../comments/comment3.xml"/><Relationship Id="rId7" Type="http://schemas.microsoft.com/office/2007/relationships/media" Target="../media/media20.wav"/><Relationship Id="rId12" Type="http://schemas.openxmlformats.org/officeDocument/2006/relationships/audio" Target="../media/media22.wav"/><Relationship Id="rId17" Type="http://schemas.openxmlformats.org/officeDocument/2006/relationships/slideLayout" Target="../slideLayouts/slideLayout2.xml"/><Relationship Id="rId2" Type="http://schemas.openxmlformats.org/officeDocument/2006/relationships/audio" Target="../media/media17.wav"/><Relationship Id="rId16" Type="http://schemas.openxmlformats.org/officeDocument/2006/relationships/audio" Target="../media/media24.wav"/><Relationship Id="rId20" Type="http://schemas.openxmlformats.org/officeDocument/2006/relationships/image" Target="../media/image4.png"/><Relationship Id="rId1" Type="http://schemas.microsoft.com/office/2007/relationships/media" Target="../media/media17.wav"/><Relationship Id="rId6" Type="http://schemas.openxmlformats.org/officeDocument/2006/relationships/audio" Target="../media/media19.wav"/><Relationship Id="rId11" Type="http://schemas.microsoft.com/office/2007/relationships/media" Target="../media/media22.wav"/><Relationship Id="rId5" Type="http://schemas.microsoft.com/office/2007/relationships/media" Target="../media/media19.wav"/><Relationship Id="rId15" Type="http://schemas.microsoft.com/office/2007/relationships/media" Target="../media/media24.wav"/><Relationship Id="rId10" Type="http://schemas.openxmlformats.org/officeDocument/2006/relationships/audio" Target="../media/media21.wav"/><Relationship Id="rId19" Type="http://schemas.openxmlformats.org/officeDocument/2006/relationships/image" Target="../media/image8.bmp"/><Relationship Id="rId4" Type="http://schemas.openxmlformats.org/officeDocument/2006/relationships/audio" Target="../media/media18.wav"/><Relationship Id="rId9" Type="http://schemas.microsoft.com/office/2007/relationships/media" Target="../media/media21.wav"/><Relationship Id="rId14" Type="http://schemas.openxmlformats.org/officeDocument/2006/relationships/audio" Target="../media/media23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 txBox="1">
            <a:spLocks noGrp="1"/>
          </p:cNvSpPr>
          <p:nvPr>
            <p:ph type="title"/>
          </p:nvPr>
        </p:nvSpPr>
        <p:spPr>
          <a:xfrm>
            <a:off x="553260" y="1244799"/>
            <a:ext cx="5730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800" dirty="0" smtClean="0"/>
              <a:t>VY_12_INOVACE_O3_ROZVOJ ČTENÁŘSKÝCH DOVEDNOSTÍ </a:t>
            </a:r>
            <a:endParaRPr lang="cs-CZ" sz="1800" dirty="0"/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1"/>
          </p:nvPr>
        </p:nvSpPr>
        <p:spPr>
          <a:xfrm>
            <a:off x="452029" y="1979712"/>
            <a:ext cx="6120680" cy="76944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Podle obrázků tvoř slova </a:t>
            </a:r>
            <a:r>
              <a:rPr lang="cs-CZ" sz="4400" dirty="0" smtClean="0">
                <a:solidFill>
                  <a:srgbClr val="C00000"/>
                </a:solidFill>
              </a:rPr>
              <a:t> 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368256" y="4355976"/>
            <a:ext cx="6288226" cy="486833"/>
          </a:xfrm>
        </p:spPr>
        <p:txBody>
          <a:bodyPr/>
          <a:lstStyle/>
          <a:p>
            <a:pPr algn="l"/>
            <a:r>
              <a:rPr lang="cs-CZ" sz="2800" dirty="0" smtClean="0"/>
              <a:t>Autorem materiálu a všech jeho částí, není-li uvedeno jinak, je Mgr. Marie Nováková, financováno z ESF a státního rozpočtu ČR.</a:t>
            </a:r>
            <a:endParaRPr lang="cs-CZ" sz="28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8800" y="6876257"/>
            <a:ext cx="3767138" cy="1327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7464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09126" y="652789"/>
            <a:ext cx="6144210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Podle </a:t>
            </a:r>
            <a:r>
              <a:rPr lang="cs-CZ" sz="2000" dirty="0" smtClean="0">
                <a:solidFill>
                  <a:srgbClr val="C00000"/>
                </a:solidFill>
              </a:rPr>
              <a:t>obrázků tvoř slova a rozhodni, které  zvíře běhá, tvoř věty </a:t>
            </a:r>
            <a:endParaRPr lang="cs-CZ" sz="2000" dirty="0"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19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27" y="2051720"/>
            <a:ext cx="6644817" cy="549066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1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517" y="3563888"/>
            <a:ext cx="4727985" cy="3816424"/>
          </a:xfrm>
          <a:prstGeom prst="rect">
            <a:avLst/>
          </a:prstGeom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9109609"/>
              </p:ext>
            </p:extLst>
          </p:nvPr>
        </p:nvGraphicFramePr>
        <p:xfrm>
          <a:off x="2216016" y="4239941"/>
          <a:ext cx="2221097" cy="38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7779"/>
                <a:gridCol w="782952"/>
                <a:gridCol w="740366"/>
              </a:tblGrid>
              <a:tr h="375920"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7303062"/>
              </p:ext>
            </p:extLst>
          </p:nvPr>
        </p:nvGraphicFramePr>
        <p:xfrm>
          <a:off x="2276874" y="6439055"/>
          <a:ext cx="2232249" cy="38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4083"/>
                <a:gridCol w="744083"/>
                <a:gridCol w="744083"/>
              </a:tblGrid>
              <a:tr h="375920"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3076431" y="2195736"/>
            <a:ext cx="609600" cy="609600"/>
          </a:xfrm>
          <a:prstGeom prst="rect">
            <a:avLst/>
          </a:prstGeom>
        </p:spPr>
      </p:pic>
      <p:pic>
        <p:nvPicPr>
          <p:cNvPr id="3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3076431" y="2992388"/>
            <a:ext cx="609600" cy="609600"/>
          </a:xfrm>
          <a:prstGeom prst="rect">
            <a:avLst/>
          </a:prstGeom>
        </p:spPr>
      </p:pic>
      <p:pic>
        <p:nvPicPr>
          <p:cNvPr id="6" name="Nahraný zvu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4365104" y="2195736"/>
            <a:ext cx="609600" cy="609600"/>
          </a:xfrm>
          <a:prstGeom prst="rect">
            <a:avLst/>
          </a:prstGeom>
        </p:spPr>
      </p:pic>
      <p:pic>
        <p:nvPicPr>
          <p:cNvPr id="7" name="Nahraný zvuk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4365104" y="2992388"/>
            <a:ext cx="609600" cy="609600"/>
          </a:xfrm>
          <a:prstGeom prst="rect">
            <a:avLst/>
          </a:prstGeom>
        </p:spPr>
      </p:pic>
      <p:pic>
        <p:nvPicPr>
          <p:cNvPr id="10" name="Nahraný zvuk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2174709" y="4943449"/>
            <a:ext cx="609600" cy="609600"/>
          </a:xfrm>
          <a:prstGeom prst="rect">
            <a:avLst/>
          </a:prstGeom>
        </p:spPr>
      </p:pic>
      <p:pic>
        <p:nvPicPr>
          <p:cNvPr id="11" name="Nahraný zvuk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2174709" y="5553051"/>
            <a:ext cx="609600" cy="609600"/>
          </a:xfrm>
          <a:prstGeom prst="rect">
            <a:avLst/>
          </a:prstGeom>
        </p:spPr>
      </p:pic>
      <p:pic>
        <p:nvPicPr>
          <p:cNvPr id="12" name="Nahraný zvuk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3452055" y="4943449"/>
            <a:ext cx="609600" cy="609600"/>
          </a:xfrm>
          <a:prstGeom prst="rect">
            <a:avLst/>
          </a:prstGeom>
        </p:spPr>
      </p:pic>
      <p:pic>
        <p:nvPicPr>
          <p:cNvPr id="13" name="Nahraný zvuk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3251886" y="5577931"/>
            <a:ext cx="609600" cy="6096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64704" y="251521"/>
            <a:ext cx="547989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VY_12_INOVACE_O3_ROZVOJ ČTENÁŘSKÝCH DOVEDNOSTÍ </a:t>
            </a:r>
            <a:endParaRPr lang="cs-CZ" sz="1400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307943" y="8532441"/>
            <a:ext cx="6288226" cy="486833"/>
          </a:xfrm>
        </p:spPr>
        <p:txBody>
          <a:bodyPr/>
          <a:lstStyle/>
          <a:p>
            <a:pPr algn="l"/>
            <a:r>
              <a:rPr lang="cs-CZ" dirty="0" smtClean="0"/>
              <a:t>Autorem materiálu a všech jeho částí, není-li uvedeno jinak, je Mgr. Marie Nováková, financováno z ESF a státního rozpočtu ČR.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6643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80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0" dur="52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6" dur="492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2" dur="44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5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573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5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4" dur="401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6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0" dur="522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7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6" dur="334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664" y="395536"/>
            <a:ext cx="6254452" cy="1494648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teré zvíře létá 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199" y="2183750"/>
            <a:ext cx="1761905" cy="2276191"/>
          </a:xfr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20688" y="8475136"/>
            <a:ext cx="5832648" cy="486833"/>
          </a:xfrm>
        </p:spPr>
        <p:txBody>
          <a:bodyPr/>
          <a:lstStyle/>
          <a:p>
            <a:r>
              <a:rPr lang="cs-CZ" dirty="0"/>
              <a:t>Autorem materiálu a všech jeho částí, není-li uvedeno jinak, je Mgr. Marie Nováková, financováno z ESF a státního rozpočtu ČR.</a:t>
            </a:r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4323738"/>
              </p:ext>
            </p:extLst>
          </p:nvPr>
        </p:nvGraphicFramePr>
        <p:xfrm>
          <a:off x="2286001" y="3779912"/>
          <a:ext cx="4167335" cy="38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3467"/>
                <a:gridCol w="833467"/>
                <a:gridCol w="833467"/>
                <a:gridCol w="833467"/>
                <a:gridCol w="833467"/>
              </a:tblGrid>
              <a:tr h="375920"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921" y="5770933"/>
            <a:ext cx="2647619" cy="2309377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544971"/>
              </p:ext>
            </p:extLst>
          </p:nvPr>
        </p:nvGraphicFramePr>
        <p:xfrm>
          <a:off x="2636913" y="8080309"/>
          <a:ext cx="3795328" cy="38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8832"/>
                <a:gridCol w="948832"/>
                <a:gridCol w="948832"/>
                <a:gridCol w="948832"/>
              </a:tblGrid>
              <a:tr h="375920"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4405858" y="2695600"/>
            <a:ext cx="609600" cy="609600"/>
          </a:xfrm>
          <a:prstGeom prst="rect">
            <a:avLst/>
          </a:prstGeom>
        </p:spPr>
      </p:pic>
      <p:pic>
        <p:nvPicPr>
          <p:cNvPr id="10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124200" y="2771800"/>
            <a:ext cx="609600" cy="609600"/>
          </a:xfrm>
          <a:prstGeom prst="rect">
            <a:avLst/>
          </a:prstGeom>
        </p:spPr>
      </p:pic>
      <p:pic>
        <p:nvPicPr>
          <p:cNvPr id="11" name="Nahraný zvu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124200" y="4267200"/>
            <a:ext cx="609600" cy="609600"/>
          </a:xfrm>
          <a:prstGeom prst="rect">
            <a:avLst/>
          </a:prstGeom>
        </p:spPr>
      </p:pic>
      <p:pic>
        <p:nvPicPr>
          <p:cNvPr id="12" name="Nahraný zvuk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4430216" y="4305300"/>
            <a:ext cx="609600" cy="609600"/>
          </a:xfrm>
          <a:prstGeom prst="rect">
            <a:avLst/>
          </a:prstGeom>
        </p:spPr>
      </p:pic>
      <p:pic>
        <p:nvPicPr>
          <p:cNvPr id="13" name="Nahraný zvuk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4840521" y="5940152"/>
            <a:ext cx="609600" cy="609600"/>
          </a:xfrm>
          <a:prstGeom prst="rect">
            <a:avLst/>
          </a:prstGeom>
        </p:spPr>
      </p:pic>
      <p:pic>
        <p:nvPicPr>
          <p:cNvPr id="14" name="Nahraný zvuk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733800" y="5940152"/>
            <a:ext cx="609600" cy="609600"/>
          </a:xfrm>
          <a:prstGeom prst="rect">
            <a:avLst/>
          </a:prstGeom>
        </p:spPr>
      </p:pic>
      <p:pic>
        <p:nvPicPr>
          <p:cNvPr id="15" name="Nahraný zvuk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820616" y="6982771"/>
            <a:ext cx="609600" cy="609600"/>
          </a:xfrm>
          <a:prstGeom prst="rect">
            <a:avLst/>
          </a:prstGeom>
        </p:spPr>
      </p:pic>
      <p:pic>
        <p:nvPicPr>
          <p:cNvPr id="16" name="Nahraný zvuk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4920208" y="689818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232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362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0" dur="334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6" dur="3829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2" dur="355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5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303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5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4" dur="358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6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0" dur="552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7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8682" y="323528"/>
            <a:ext cx="5567692" cy="1524000"/>
          </a:xfrm>
          <a:solidFill>
            <a:srgbClr val="00B0F0"/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Které zvíře </a:t>
            </a:r>
            <a:r>
              <a:rPr lang="cs-CZ" b="1" dirty="0" smtClean="0"/>
              <a:t>leze ?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665" y="2051721"/>
            <a:ext cx="2669439" cy="2808312"/>
          </a:xfrm>
        </p:spPr>
      </p:pic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312200" y="8475136"/>
            <a:ext cx="6213144" cy="486833"/>
          </a:xfrm>
        </p:spPr>
        <p:txBody>
          <a:bodyPr/>
          <a:lstStyle/>
          <a:p>
            <a:r>
              <a:rPr lang="cs-CZ" dirty="0"/>
              <a:t>Autorem materiálu a všech jeho částí, není-li uvedeno jinak, je Mgr. Marie Nováková, financováno z ESF a státního rozpočtu ČR.</a:t>
            </a:r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3151059"/>
              </p:ext>
            </p:extLst>
          </p:nvPr>
        </p:nvGraphicFramePr>
        <p:xfrm>
          <a:off x="2348881" y="3635896"/>
          <a:ext cx="4167335" cy="38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3467"/>
                <a:gridCol w="833467"/>
                <a:gridCol w="833467"/>
                <a:gridCol w="833467"/>
                <a:gridCol w="833467"/>
              </a:tblGrid>
              <a:tr h="375920"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201" y="5364090"/>
            <a:ext cx="2752381" cy="2676191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3076098"/>
              </p:ext>
            </p:extLst>
          </p:nvPr>
        </p:nvGraphicFramePr>
        <p:xfrm>
          <a:off x="3356993" y="6876256"/>
          <a:ext cx="3168351" cy="38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6117"/>
                <a:gridCol w="1056117"/>
                <a:gridCol w="1056117"/>
              </a:tblGrid>
              <a:tr h="375920"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064581" y="2339752"/>
            <a:ext cx="609600" cy="609600"/>
          </a:xfrm>
          <a:prstGeom prst="rect">
            <a:avLst/>
          </a:prstGeom>
        </p:spPr>
      </p:pic>
      <p:pic>
        <p:nvPicPr>
          <p:cNvPr id="8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124200" y="4267200"/>
            <a:ext cx="609600" cy="609600"/>
          </a:xfrm>
          <a:prstGeom prst="rect">
            <a:avLst/>
          </a:prstGeom>
        </p:spPr>
      </p:pic>
      <p:pic>
        <p:nvPicPr>
          <p:cNvPr id="11" name="Nahraný zvu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4797152" y="2329087"/>
            <a:ext cx="609600" cy="609600"/>
          </a:xfrm>
          <a:prstGeom prst="rect">
            <a:avLst/>
          </a:prstGeom>
        </p:spPr>
      </p:pic>
      <p:pic>
        <p:nvPicPr>
          <p:cNvPr id="12" name="Nahraný zvuk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4622254" y="4267200"/>
            <a:ext cx="609600" cy="609600"/>
          </a:xfrm>
          <a:prstGeom prst="rect">
            <a:avLst/>
          </a:prstGeom>
        </p:spPr>
      </p:pic>
      <p:pic>
        <p:nvPicPr>
          <p:cNvPr id="13" name="Nahraný zvuk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124200" y="5652120"/>
            <a:ext cx="609600" cy="609600"/>
          </a:xfrm>
          <a:prstGeom prst="rect">
            <a:avLst/>
          </a:prstGeom>
        </p:spPr>
      </p:pic>
      <p:pic>
        <p:nvPicPr>
          <p:cNvPr id="14" name="Nahraný zvuk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4492352" y="5652120"/>
            <a:ext cx="609600" cy="609600"/>
          </a:xfrm>
          <a:prstGeom prst="rect">
            <a:avLst/>
          </a:prstGeom>
        </p:spPr>
      </p:pic>
      <p:pic>
        <p:nvPicPr>
          <p:cNvPr id="15" name="Nahraný zvuk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3274131" y="7441345"/>
            <a:ext cx="609600" cy="609600"/>
          </a:xfrm>
          <a:prstGeom prst="rect">
            <a:avLst/>
          </a:prstGeom>
        </p:spPr>
      </p:pic>
      <p:pic>
        <p:nvPicPr>
          <p:cNvPr id="16" name="Nahraný zvuk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4740002" y="744134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235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500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0" dur="312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6" dur="528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2" dur="5912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5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2813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5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4" dur="5627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6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0" dur="263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6" dur="3342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7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</TotalTime>
  <Words>132</Words>
  <Application>Microsoft Office PowerPoint</Application>
  <PresentationFormat>Předvádění na obrazovce (4:3)</PresentationFormat>
  <Paragraphs>11</Paragraphs>
  <Slides>4</Slides>
  <Notes>1</Notes>
  <HiddenSlides>0</HiddenSlides>
  <MMClips>24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VY_12_INOVACE_O3_ROZVOJ ČTENÁŘSKÝCH DOVEDNOSTÍ </vt:lpstr>
      <vt:lpstr>Prezentace aplikace PowerPoint</vt:lpstr>
      <vt:lpstr>Které zvíře létá ?</vt:lpstr>
      <vt:lpstr>Které zvíře leze 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25</cp:revision>
  <dcterms:created xsi:type="dcterms:W3CDTF">2011-02-21T10:51:51Z</dcterms:created>
  <dcterms:modified xsi:type="dcterms:W3CDTF">2011-04-27T12:51:42Z</dcterms:modified>
</cp:coreProperties>
</file>