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80" autoAdjust="0"/>
    <p:restoredTop sz="94660"/>
  </p:normalViewPr>
  <p:slideViewPr>
    <p:cSldViewPr>
      <p:cViewPr varScale="1">
        <p:scale>
          <a:sx n="74" d="100"/>
          <a:sy n="74" d="100"/>
        </p:scale>
        <p:origin x="-12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3-02T20:03:57.946" idx="1">
    <p:pos x="5248" y="2576"/>
    <p:text>Řešení: Doma s námi bydlí králík Teodor. Je malý a roztomilý. Je to zakrslý králík. Nikola je jeho majitelkou. Nosí mu vodu, seno a obilí. Když je venku hezky, jde Nikolka s králíkem na trávu. Králík skáče hop, hop. Venku se mu líbí. Potom jdou domů. Králík jde spát do svého košíku.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9223FC-A3DA-40DC-97D6-4E69C3BE08D5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7DFA3-E0CD-4FDB-8777-D530E4CDA5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950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17DFA3-E0CD-4FDB-8777-D530E4CDA56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5238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2E047-111F-4046-93BA-E9B0BE60494A}" type="datetime1">
              <a:rPr lang="cs-CZ" smtClean="0"/>
              <a:t>28.4.2011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853E9-C7F5-4352-ACE5-824BCA3FA0F0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DBA846-D4DC-4F1D-97D9-27695699C46F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56E064F-E379-462C-A33B-35A5C3AA9701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77CDC-FB9D-417D-9CD1-3C4DB24395B4}" type="datetime1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6DA5-8F5F-4582-9D1A-18997A3F5921}" type="datetime1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25AFE-C9E5-4A71-A603-5D162506195E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CF3D5-7BB8-4F96-90BC-2ACECFF09E51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32B6745-8FFB-4B60-BC22-E765D2532D01}" type="datetime1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2D8C8-755F-43FA-BA63-243221DA9F14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7618D-3234-4250-B9E3-5DD217DA1BD0}" type="datetime1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B7C5E1E-AE28-4682-A82A-464D1C6546A5}" type="datetime1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C113469-711B-43A1-A8F8-90F1224A686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comments" Target="../comments/commen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2999" y="815227"/>
            <a:ext cx="917911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VY_12_INOVACE_05_ROZVOJ ČTENÁŘSKÝCH DOVEDNOSTÍ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Zástupný symbol pro zápatí 35"/>
          <p:cNvSpPr>
            <a:spLocks noGrp="1"/>
          </p:cNvSpPr>
          <p:nvPr>
            <p:ph type="ftr" sz="quarter" idx="11"/>
          </p:nvPr>
        </p:nvSpPr>
        <p:spPr>
          <a:xfrm>
            <a:off x="1115616" y="2492896"/>
            <a:ext cx="6748018" cy="576064"/>
          </a:xfrm>
        </p:spPr>
        <p:txBody>
          <a:bodyPr/>
          <a:lstStyle/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31" y="458112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30" y="1484784"/>
            <a:ext cx="70567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Doplňujeme text interaktivním perem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45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Zástupný symbol pro zápatí 35"/>
          <p:cNvSpPr>
            <a:spLocks noGrp="1"/>
          </p:cNvSpPr>
          <p:nvPr>
            <p:ph type="ftr" sz="quarter" idx="11"/>
          </p:nvPr>
        </p:nvSpPr>
        <p:spPr>
          <a:xfrm>
            <a:off x="848318" y="6356350"/>
            <a:ext cx="6748018" cy="365125"/>
          </a:xfrm>
        </p:spPr>
        <p:txBody>
          <a:bodyPr/>
          <a:lstStyle/>
          <a:p>
            <a:pPr algn="l"/>
            <a:r>
              <a:rPr lang="cs-CZ" dirty="0" smtClean="0"/>
              <a:t>Autorem materiálu a všech jeho částí, není-li  uvedeno jinak, je Mgr. Marie Nováková, financovaného z ESF a státního rozpočtu ČR.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621" y="496528"/>
            <a:ext cx="7772400" cy="864095"/>
          </a:xfrm>
          <a:solidFill>
            <a:schemeClr val="accent6"/>
          </a:solidFill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KRÁLÍK TEODOR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464" y="1458593"/>
            <a:ext cx="6334190" cy="471973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9559" y="1628800"/>
            <a:ext cx="3186000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Dom- s </a:t>
            </a:r>
            <a:r>
              <a:rPr lang="cs-CZ" dirty="0" err="1" smtClean="0">
                <a:solidFill>
                  <a:srgbClr val="FF0000"/>
                </a:solidFill>
              </a:rPr>
              <a:t>ná</a:t>
            </a:r>
            <a:r>
              <a:rPr lang="cs-CZ" dirty="0" smtClean="0">
                <a:solidFill>
                  <a:srgbClr val="FF0000"/>
                </a:solidFill>
              </a:rPr>
              <a:t>-i by-</a:t>
            </a:r>
            <a:r>
              <a:rPr lang="cs-CZ" dirty="0" err="1" smtClean="0">
                <a:solidFill>
                  <a:srgbClr val="FF0000"/>
                </a:solidFill>
              </a:rPr>
              <a:t>lí</a:t>
            </a:r>
            <a:r>
              <a:rPr lang="cs-CZ" dirty="0" smtClean="0">
                <a:solidFill>
                  <a:srgbClr val="FF0000"/>
                </a:solidFill>
              </a:rPr>
              <a:t> k-</a:t>
            </a:r>
            <a:r>
              <a:rPr lang="cs-CZ" dirty="0" err="1" smtClean="0">
                <a:solidFill>
                  <a:srgbClr val="FF0000"/>
                </a:solidFill>
              </a:rPr>
              <a:t>álík</a:t>
            </a:r>
            <a:r>
              <a:rPr lang="cs-CZ" dirty="0" smtClean="0">
                <a:solidFill>
                  <a:srgbClr val="FF0000"/>
                </a:solidFill>
              </a:rPr>
              <a:t> -</a:t>
            </a:r>
            <a:r>
              <a:rPr lang="cs-CZ" dirty="0" err="1" smtClean="0">
                <a:solidFill>
                  <a:srgbClr val="FF0000"/>
                </a:solidFill>
              </a:rPr>
              <a:t>eodor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 </a:t>
            </a:r>
            <a:r>
              <a:rPr lang="cs-CZ" dirty="0" err="1" smtClean="0">
                <a:solidFill>
                  <a:srgbClr val="FF0000"/>
                </a:solidFill>
              </a:rPr>
              <a:t>ma</a:t>
            </a:r>
            <a:r>
              <a:rPr lang="cs-CZ" dirty="0" smtClean="0">
                <a:solidFill>
                  <a:srgbClr val="FF0000"/>
                </a:solidFill>
              </a:rPr>
              <a:t>-ý a ro-</a:t>
            </a:r>
            <a:r>
              <a:rPr lang="cs-CZ" dirty="0" err="1" smtClean="0">
                <a:solidFill>
                  <a:srgbClr val="FF0000"/>
                </a:solidFill>
              </a:rPr>
              <a:t>tomilý</a:t>
            </a:r>
            <a:r>
              <a:rPr lang="cs-CZ" dirty="0" smtClean="0">
                <a:solidFill>
                  <a:srgbClr val="FF0000"/>
                </a:solidFill>
              </a:rPr>
              <a:t>. Je to </a:t>
            </a:r>
            <a:r>
              <a:rPr lang="cs-CZ" dirty="0" err="1" smtClean="0">
                <a:solidFill>
                  <a:srgbClr val="FF0000"/>
                </a:solidFill>
              </a:rPr>
              <a:t>zak-slý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kr-lík</a:t>
            </a:r>
            <a:r>
              <a:rPr lang="cs-CZ" dirty="0" smtClean="0">
                <a:solidFill>
                  <a:srgbClr val="FF0000"/>
                </a:solidFill>
              </a:rPr>
              <a:t>. Nikola j- jeho </a:t>
            </a:r>
            <a:r>
              <a:rPr lang="cs-CZ" dirty="0" err="1" smtClean="0">
                <a:solidFill>
                  <a:srgbClr val="FF0000"/>
                </a:solidFill>
              </a:rPr>
              <a:t>maji-elkou</a:t>
            </a:r>
            <a:r>
              <a:rPr lang="cs-CZ" dirty="0" smtClean="0">
                <a:solidFill>
                  <a:srgbClr val="FF0000"/>
                </a:solidFill>
              </a:rPr>
              <a:t> 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Nosí mu -</a:t>
            </a:r>
            <a:r>
              <a:rPr lang="cs-CZ" dirty="0" err="1" smtClean="0">
                <a:solidFill>
                  <a:srgbClr val="FF0000"/>
                </a:solidFill>
              </a:rPr>
              <a:t>odu</a:t>
            </a:r>
            <a:r>
              <a:rPr lang="cs-CZ" dirty="0" smtClean="0">
                <a:solidFill>
                  <a:srgbClr val="FF0000"/>
                </a:solidFill>
              </a:rPr>
              <a:t>, -</a:t>
            </a:r>
            <a:r>
              <a:rPr lang="cs-CZ" dirty="0" err="1" smtClean="0">
                <a:solidFill>
                  <a:srgbClr val="FF0000"/>
                </a:solidFill>
              </a:rPr>
              <a:t>eno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 obilí.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Když je ve-ku </a:t>
            </a:r>
            <a:r>
              <a:rPr lang="cs-CZ" dirty="0" err="1" smtClean="0">
                <a:solidFill>
                  <a:srgbClr val="FF0000"/>
                </a:solidFill>
              </a:rPr>
              <a:t>hez</a:t>
            </a:r>
            <a:r>
              <a:rPr lang="cs-CZ" dirty="0" smtClean="0">
                <a:solidFill>
                  <a:srgbClr val="FF0000"/>
                </a:solidFill>
              </a:rPr>
              <a:t>-y, jde Niko-</a:t>
            </a:r>
            <a:r>
              <a:rPr lang="cs-CZ" dirty="0" err="1" smtClean="0">
                <a:solidFill>
                  <a:srgbClr val="FF0000"/>
                </a:solidFill>
              </a:rPr>
              <a:t>ka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 král-</a:t>
            </a:r>
            <a:r>
              <a:rPr lang="cs-CZ" dirty="0" err="1" smtClean="0">
                <a:solidFill>
                  <a:srgbClr val="FF0000"/>
                </a:solidFill>
              </a:rPr>
              <a:t>kem</a:t>
            </a:r>
            <a:r>
              <a:rPr lang="cs-CZ" dirty="0" smtClean="0">
                <a:solidFill>
                  <a:srgbClr val="FF0000"/>
                </a:solidFill>
              </a:rPr>
              <a:t> na t-</a:t>
            </a:r>
            <a:r>
              <a:rPr lang="cs-CZ" dirty="0" err="1" smtClean="0">
                <a:solidFill>
                  <a:srgbClr val="FF0000"/>
                </a:solidFill>
              </a:rPr>
              <a:t>ávu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Krá-</a:t>
            </a:r>
            <a:r>
              <a:rPr lang="cs-CZ" dirty="0" err="1" smtClean="0">
                <a:solidFill>
                  <a:srgbClr val="FF0000"/>
                </a:solidFill>
              </a:rPr>
              <a:t>ík</a:t>
            </a:r>
            <a:r>
              <a:rPr lang="cs-CZ" dirty="0" smtClean="0">
                <a:solidFill>
                  <a:srgbClr val="FF0000"/>
                </a:solidFill>
              </a:rPr>
              <a:t> skáče ho-, ho-.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Ven-u se mu líbí.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Potom </a:t>
            </a:r>
            <a:r>
              <a:rPr lang="cs-CZ" dirty="0" err="1" smtClean="0">
                <a:solidFill>
                  <a:srgbClr val="FF0000"/>
                </a:solidFill>
              </a:rPr>
              <a:t>jdo</a:t>
            </a:r>
            <a:r>
              <a:rPr lang="cs-CZ" dirty="0" smtClean="0">
                <a:solidFill>
                  <a:srgbClr val="FF0000"/>
                </a:solidFill>
              </a:rPr>
              <a:t>-  dom-. </a:t>
            </a:r>
            <a:r>
              <a:rPr lang="cs-CZ" dirty="0" err="1" smtClean="0">
                <a:solidFill>
                  <a:srgbClr val="FF0000"/>
                </a:solidFill>
              </a:rPr>
              <a:t>Králí</a:t>
            </a:r>
            <a:r>
              <a:rPr lang="cs-CZ" dirty="0" smtClean="0">
                <a:solidFill>
                  <a:srgbClr val="FF0000"/>
                </a:solidFill>
              </a:rPr>
              <a:t>- jde s-</a:t>
            </a:r>
            <a:r>
              <a:rPr lang="cs-CZ" dirty="0" err="1" smtClean="0">
                <a:solidFill>
                  <a:srgbClr val="FF0000"/>
                </a:solidFill>
              </a:rPr>
              <a:t>át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o svého -</a:t>
            </a:r>
            <a:r>
              <a:rPr lang="cs-CZ" dirty="0" err="1" smtClean="0">
                <a:solidFill>
                  <a:srgbClr val="FF0000"/>
                </a:solidFill>
              </a:rPr>
              <a:t>ošíku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01406" y="173067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85529" y="1628800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3645" y="164575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719994" y="229905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747222" y="2663687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719994" y="30801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728810" y="3426035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719994" y="3797045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19994" y="416637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728810" y="4499418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17590" y="4868750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719994" y="522613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694700" y="560825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719994" y="59414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387626" y="215638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8104122" y="1628800"/>
            <a:ext cx="288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8104122" y="192888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069052" y="229905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8054541" y="266368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8035020" y="3080124"/>
            <a:ext cx="256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8069052" y="344913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8025779" y="3795367"/>
            <a:ext cx="2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8069052" y="4166377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8025603" y="45409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Nahraný zvuk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58196" y="836712"/>
            <a:ext cx="609600" cy="6096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991372" y="485680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983562" y="5226133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756854" y="1998132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994272" y="557209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439878" y="266838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16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30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1478</TotalTime>
  <Words>158</Words>
  <Application>Microsoft Office PowerPoint</Application>
  <PresentationFormat>Předvádění na obrazovce (4:3)</PresentationFormat>
  <Paragraphs>46</Paragraphs>
  <Slides>2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Administrativní</vt:lpstr>
      <vt:lpstr>VY_12_INOVACE_05_ROZVOJ ČTENÁŘSKÝCH DOVEDNOSTÍ   </vt:lpstr>
      <vt:lpstr>KRÁLÍK TEODOR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KRÁLÍK TEODOR</dc:title>
  <dc:creator>pc</dc:creator>
  <cp:lastModifiedBy>pc</cp:lastModifiedBy>
  <cp:revision>17</cp:revision>
  <dcterms:created xsi:type="dcterms:W3CDTF">2011-03-01T18:28:08Z</dcterms:created>
  <dcterms:modified xsi:type="dcterms:W3CDTF">2011-04-28T11:56:32Z</dcterms:modified>
</cp:coreProperties>
</file>