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926" autoAdjust="0"/>
    <p:restoredTop sz="9466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07T20:29:18.322" idx="1">
    <p:pos x="5236" y="646"/>
    <p:text>řešení:doma, Lída,maso, solí, malí, (Sodoma).
Doma Lída solí maso.</p:text>
  </p:cm>
  <p:cm authorId="0" dt="2011-02-08T21:40:17.847" idx="2">
    <p:pos x="5258" y="2678"/>
    <p:text>řešení:vane, mísu,nesu,vana,sune.Nesu mísu.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861B83-42A2-4504-A7F0-72F1718D013E}" type="doc">
      <dgm:prSet loTypeId="urn:microsoft.com/office/officeart/2005/8/layout/radial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F58A75D-908D-4D25-81DB-E4F7BC283498}">
      <dgm:prSet phldrT="[Text]"/>
      <dgm:spPr/>
      <dgm:t>
        <a:bodyPr/>
        <a:lstStyle/>
        <a:p>
          <a:r>
            <a:rPr lang="cs-CZ" b="1" dirty="0" smtClean="0"/>
            <a:t>MA</a:t>
          </a:r>
          <a:endParaRPr lang="cs-CZ" b="1" dirty="0"/>
        </a:p>
      </dgm:t>
    </dgm:pt>
    <dgm:pt modelId="{CAED912E-B0B3-408E-84D2-6A98D2A00060}" type="parTrans" cxnId="{9A73719B-DC9A-4353-8DF8-DB1DFE19C7A4}">
      <dgm:prSet/>
      <dgm:spPr/>
      <dgm:t>
        <a:bodyPr/>
        <a:lstStyle/>
        <a:p>
          <a:endParaRPr lang="cs-CZ"/>
        </a:p>
      </dgm:t>
    </dgm:pt>
    <dgm:pt modelId="{7D91AB7C-547B-452A-A80A-93E9BC9F4397}" type="sibTrans" cxnId="{9A73719B-DC9A-4353-8DF8-DB1DFE19C7A4}">
      <dgm:prSet/>
      <dgm:spPr/>
      <dgm:t>
        <a:bodyPr/>
        <a:lstStyle/>
        <a:p>
          <a:endParaRPr lang="cs-CZ"/>
        </a:p>
      </dgm:t>
    </dgm:pt>
    <dgm:pt modelId="{DA5B9F6A-E186-459E-85C5-DE681679F15F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7D5D0E11-6DB9-49B7-81E2-5DEE3055A17F}" type="parTrans" cxnId="{0254D80E-0337-4612-8C74-29738AF46955}">
      <dgm:prSet/>
      <dgm:spPr/>
      <dgm:t>
        <a:bodyPr/>
        <a:lstStyle/>
        <a:p>
          <a:endParaRPr lang="cs-CZ"/>
        </a:p>
      </dgm:t>
    </dgm:pt>
    <dgm:pt modelId="{56B944B7-B629-4BAA-B2BD-988932A9CFC9}" type="sibTrans" cxnId="{0254D80E-0337-4612-8C74-29738AF46955}">
      <dgm:prSet/>
      <dgm:spPr/>
      <dgm:t>
        <a:bodyPr/>
        <a:lstStyle/>
        <a:p>
          <a:endParaRPr lang="cs-CZ"/>
        </a:p>
      </dgm:t>
    </dgm:pt>
    <dgm:pt modelId="{422D6DBF-F3AE-47F8-B54D-3BF1C4FA5D08}">
      <dgm:prSet phldrT="[Text]"/>
      <dgm:spPr/>
      <dgm:t>
        <a:bodyPr/>
        <a:lstStyle/>
        <a:p>
          <a:r>
            <a:rPr lang="cs-CZ" dirty="0" smtClean="0"/>
            <a:t>LÍ</a:t>
          </a:r>
          <a:endParaRPr lang="cs-CZ" dirty="0"/>
        </a:p>
      </dgm:t>
    </dgm:pt>
    <dgm:pt modelId="{94B27D93-D914-4170-8448-57C3E552C960}" type="parTrans" cxnId="{EC2B29C0-86EC-4BA6-938C-2DF567EFDF6D}">
      <dgm:prSet/>
      <dgm:spPr/>
      <dgm:t>
        <a:bodyPr/>
        <a:lstStyle/>
        <a:p>
          <a:endParaRPr lang="cs-CZ"/>
        </a:p>
      </dgm:t>
    </dgm:pt>
    <dgm:pt modelId="{31E992A3-82BE-4ADE-A7D3-D36FC0159D95}" type="sibTrans" cxnId="{EC2B29C0-86EC-4BA6-938C-2DF567EFDF6D}">
      <dgm:prSet/>
      <dgm:spPr/>
      <dgm:t>
        <a:bodyPr/>
        <a:lstStyle/>
        <a:p>
          <a:endParaRPr lang="cs-CZ"/>
        </a:p>
      </dgm:t>
    </dgm:pt>
    <dgm:pt modelId="{FD1B675A-F458-41FD-9C3D-B1BE9EB8A222}">
      <dgm:prSet phldrT="[Text]"/>
      <dgm:spPr/>
      <dgm:t>
        <a:bodyPr/>
        <a:lstStyle/>
        <a:p>
          <a:r>
            <a:rPr lang="cs-CZ" dirty="0" smtClean="0"/>
            <a:t>SO</a:t>
          </a:r>
          <a:endParaRPr lang="cs-CZ" dirty="0"/>
        </a:p>
      </dgm:t>
    </dgm:pt>
    <dgm:pt modelId="{6AEC558B-6991-4A81-9033-250AB8AC3DFA}" type="parTrans" cxnId="{CD918234-8B7A-4F00-A576-446D9ABA5763}">
      <dgm:prSet/>
      <dgm:spPr/>
      <dgm:t>
        <a:bodyPr/>
        <a:lstStyle/>
        <a:p>
          <a:endParaRPr lang="cs-CZ"/>
        </a:p>
      </dgm:t>
    </dgm:pt>
    <dgm:pt modelId="{9DB568B6-7A51-4D65-B8BE-F4932F6759C7}" type="sibTrans" cxnId="{CD918234-8B7A-4F00-A576-446D9ABA5763}">
      <dgm:prSet/>
      <dgm:spPr/>
      <dgm:t>
        <a:bodyPr/>
        <a:lstStyle/>
        <a:p>
          <a:endParaRPr lang="cs-CZ"/>
        </a:p>
      </dgm:t>
    </dgm:pt>
    <dgm:pt modelId="{EB48EDCA-FFDC-4D55-94C5-DC3B87374FA0}">
      <dgm:prSet phldrT="[Text]"/>
      <dgm:spPr/>
      <dgm:t>
        <a:bodyPr/>
        <a:lstStyle/>
        <a:p>
          <a:r>
            <a:rPr lang="cs-CZ" dirty="0" smtClean="0"/>
            <a:t>DA</a:t>
          </a:r>
          <a:endParaRPr lang="cs-CZ" dirty="0"/>
        </a:p>
      </dgm:t>
    </dgm:pt>
    <dgm:pt modelId="{D650E01D-3C2B-4370-9FE5-EB8589ADB06E}" type="parTrans" cxnId="{E682A31F-7DE4-493D-B333-8B9272A8999B}">
      <dgm:prSet/>
      <dgm:spPr/>
      <dgm:t>
        <a:bodyPr/>
        <a:lstStyle/>
        <a:p>
          <a:endParaRPr lang="cs-CZ"/>
        </a:p>
      </dgm:t>
    </dgm:pt>
    <dgm:pt modelId="{148CAAC9-D809-4CAA-ADFC-ACEF73C317EA}" type="sibTrans" cxnId="{E682A31F-7DE4-493D-B333-8B9272A8999B}">
      <dgm:prSet/>
      <dgm:spPr/>
      <dgm:t>
        <a:bodyPr/>
        <a:lstStyle/>
        <a:p>
          <a:endParaRPr lang="cs-CZ"/>
        </a:p>
      </dgm:t>
    </dgm:pt>
    <dgm:pt modelId="{8A07B5D5-75B0-4E6D-8520-5C354E77D92A}" type="pres">
      <dgm:prSet presAssocID="{9A861B83-42A2-4504-A7F0-72F1718D013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5E4990-57D5-4F8F-B9E0-165259B6601C}" type="pres">
      <dgm:prSet presAssocID="{4F58A75D-908D-4D25-81DB-E4F7BC283498}" presName="centerShape" presStyleLbl="node0" presStyleIdx="0" presStyleCnt="1" custScaleX="508289" custLinFactNeighborX="316" custLinFactNeighborY="-5542"/>
      <dgm:spPr/>
      <dgm:t>
        <a:bodyPr/>
        <a:lstStyle/>
        <a:p>
          <a:endParaRPr lang="cs-CZ"/>
        </a:p>
      </dgm:t>
    </dgm:pt>
    <dgm:pt modelId="{C211E0FB-0CA7-4101-8B41-CC77FF2D453A}" type="pres">
      <dgm:prSet presAssocID="{7D5D0E11-6DB9-49B7-81E2-5DEE3055A17F}" presName="parTrans" presStyleLbl="sibTrans2D1" presStyleIdx="0" presStyleCnt="4"/>
      <dgm:spPr/>
      <dgm:t>
        <a:bodyPr/>
        <a:lstStyle/>
        <a:p>
          <a:endParaRPr lang="cs-CZ"/>
        </a:p>
      </dgm:t>
    </dgm:pt>
    <dgm:pt modelId="{14E5239D-E8F0-4257-AE3E-98FFB3B18672}" type="pres">
      <dgm:prSet presAssocID="{7D5D0E11-6DB9-49B7-81E2-5DEE3055A17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B29C7273-18CF-492B-9766-81944AF96A7A}" type="pres">
      <dgm:prSet presAssocID="{DA5B9F6A-E186-459E-85C5-DE681679F15F}" presName="node" presStyleLbl="node1" presStyleIdx="0" presStyleCnt="4" custScaleX="441908" custRadScaleRad="117607" custRadScaleInc="421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32C10-E54C-403C-AE7E-99671480EDB0}" type="pres">
      <dgm:prSet presAssocID="{94B27D93-D914-4170-8448-57C3E552C960}" presName="parTrans" presStyleLbl="sibTrans2D1" presStyleIdx="1" presStyleCnt="4"/>
      <dgm:spPr/>
      <dgm:t>
        <a:bodyPr/>
        <a:lstStyle/>
        <a:p>
          <a:endParaRPr lang="cs-CZ"/>
        </a:p>
      </dgm:t>
    </dgm:pt>
    <dgm:pt modelId="{3468B382-2560-4E5E-92D7-F4013FA9E901}" type="pres">
      <dgm:prSet presAssocID="{94B27D93-D914-4170-8448-57C3E552C96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8B3FD842-6215-4151-A351-857AA5EF675D}" type="pres">
      <dgm:prSet presAssocID="{422D6DBF-F3AE-47F8-B54D-3BF1C4FA5D08}" presName="node" presStyleLbl="node1" presStyleIdx="1" presStyleCnt="4" custScaleX="455578" custRadScaleRad="389797" custRadScaleInc="107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43C1BD-D409-4A6A-B7B9-9CB806A384A7}" type="pres">
      <dgm:prSet presAssocID="{6AEC558B-6991-4A81-9033-250AB8AC3DFA}" presName="parTrans" presStyleLbl="sibTrans2D1" presStyleIdx="2" presStyleCnt="4"/>
      <dgm:spPr/>
      <dgm:t>
        <a:bodyPr/>
        <a:lstStyle/>
        <a:p>
          <a:endParaRPr lang="cs-CZ"/>
        </a:p>
      </dgm:t>
    </dgm:pt>
    <dgm:pt modelId="{7D3BB780-FECE-4422-9490-21439072DE83}" type="pres">
      <dgm:prSet presAssocID="{6AEC558B-6991-4A81-9033-250AB8AC3DFA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9CC3028C-AED3-49FC-92E3-1089EE61C63A}" type="pres">
      <dgm:prSet presAssocID="{FD1B675A-F458-41FD-9C3D-B1BE9EB8A222}" presName="node" presStyleLbl="node1" presStyleIdx="2" presStyleCnt="4" custScaleX="428892" custRadScaleRad="273833" custRadScaleInc="178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E06A3-8C00-43F0-9F56-7E5CAAD06816}" type="pres">
      <dgm:prSet presAssocID="{D650E01D-3C2B-4370-9FE5-EB8589ADB06E}" presName="parTrans" presStyleLbl="sibTrans2D1" presStyleIdx="3" presStyleCnt="4"/>
      <dgm:spPr/>
      <dgm:t>
        <a:bodyPr/>
        <a:lstStyle/>
        <a:p>
          <a:endParaRPr lang="cs-CZ"/>
        </a:p>
      </dgm:t>
    </dgm:pt>
    <dgm:pt modelId="{8AF3E836-90C0-4932-821C-D20CD0FCFBC8}" type="pres">
      <dgm:prSet presAssocID="{D650E01D-3C2B-4370-9FE5-EB8589ADB06E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D260ADBE-33F9-4840-8725-BCF62625906C}" type="pres">
      <dgm:prSet presAssocID="{EB48EDCA-FFDC-4D55-94C5-DC3B87374FA0}" presName="node" presStyleLbl="node1" presStyleIdx="3" presStyleCnt="4" custScaleX="384835" custRadScaleRad="589963" custRadScaleInc="217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865D8F-0F5F-4059-A447-156358D0E3FF}" type="presOf" srcId="{4F58A75D-908D-4D25-81DB-E4F7BC283498}" destId="{685E4990-57D5-4F8F-B9E0-165259B6601C}" srcOrd="0" destOrd="0" presId="urn:microsoft.com/office/officeart/2005/8/layout/radial5"/>
    <dgm:cxn modelId="{9B3BE430-3763-4A84-AB18-A155F09A90A3}" type="presOf" srcId="{DA5B9F6A-E186-459E-85C5-DE681679F15F}" destId="{B29C7273-18CF-492B-9766-81944AF96A7A}" srcOrd="0" destOrd="0" presId="urn:microsoft.com/office/officeart/2005/8/layout/radial5"/>
    <dgm:cxn modelId="{3362A912-4BB8-41AF-B8E4-D62D6E78A355}" type="presOf" srcId="{9A861B83-42A2-4504-A7F0-72F1718D013E}" destId="{8A07B5D5-75B0-4E6D-8520-5C354E77D92A}" srcOrd="0" destOrd="0" presId="urn:microsoft.com/office/officeart/2005/8/layout/radial5"/>
    <dgm:cxn modelId="{0B5F293E-F7EA-487D-BC24-323C199BE943}" type="presOf" srcId="{94B27D93-D914-4170-8448-57C3E552C960}" destId="{4F932C10-E54C-403C-AE7E-99671480EDB0}" srcOrd="0" destOrd="0" presId="urn:microsoft.com/office/officeart/2005/8/layout/radial5"/>
    <dgm:cxn modelId="{9A73719B-DC9A-4353-8DF8-DB1DFE19C7A4}" srcId="{9A861B83-42A2-4504-A7F0-72F1718D013E}" destId="{4F58A75D-908D-4D25-81DB-E4F7BC283498}" srcOrd="0" destOrd="0" parTransId="{CAED912E-B0B3-408E-84D2-6A98D2A00060}" sibTransId="{7D91AB7C-547B-452A-A80A-93E9BC9F4397}"/>
    <dgm:cxn modelId="{E682A31F-7DE4-493D-B333-8B9272A8999B}" srcId="{4F58A75D-908D-4D25-81DB-E4F7BC283498}" destId="{EB48EDCA-FFDC-4D55-94C5-DC3B87374FA0}" srcOrd="3" destOrd="0" parTransId="{D650E01D-3C2B-4370-9FE5-EB8589ADB06E}" sibTransId="{148CAAC9-D809-4CAA-ADFC-ACEF73C317EA}"/>
    <dgm:cxn modelId="{CD918234-8B7A-4F00-A576-446D9ABA5763}" srcId="{4F58A75D-908D-4D25-81DB-E4F7BC283498}" destId="{FD1B675A-F458-41FD-9C3D-B1BE9EB8A222}" srcOrd="2" destOrd="0" parTransId="{6AEC558B-6991-4A81-9033-250AB8AC3DFA}" sibTransId="{9DB568B6-7A51-4D65-B8BE-F4932F6759C7}"/>
    <dgm:cxn modelId="{962FE4C9-511A-4E5F-BF5F-7315A85BA0C4}" type="presOf" srcId="{94B27D93-D914-4170-8448-57C3E552C960}" destId="{3468B382-2560-4E5E-92D7-F4013FA9E901}" srcOrd="1" destOrd="0" presId="urn:microsoft.com/office/officeart/2005/8/layout/radial5"/>
    <dgm:cxn modelId="{14486D1E-BF6A-4640-B7D3-2945C2CAC7E5}" type="presOf" srcId="{422D6DBF-F3AE-47F8-B54D-3BF1C4FA5D08}" destId="{8B3FD842-6215-4151-A351-857AA5EF675D}" srcOrd="0" destOrd="0" presId="urn:microsoft.com/office/officeart/2005/8/layout/radial5"/>
    <dgm:cxn modelId="{B7C30BD8-AEA6-4A4A-921A-367C8AF2EED8}" type="presOf" srcId="{D650E01D-3C2B-4370-9FE5-EB8589ADB06E}" destId="{9EAE06A3-8C00-43F0-9F56-7E5CAAD06816}" srcOrd="0" destOrd="0" presId="urn:microsoft.com/office/officeart/2005/8/layout/radial5"/>
    <dgm:cxn modelId="{978D6F4C-8988-44A9-8E38-3CEB70CDF00B}" type="presOf" srcId="{7D5D0E11-6DB9-49B7-81E2-5DEE3055A17F}" destId="{14E5239D-E8F0-4257-AE3E-98FFB3B18672}" srcOrd="1" destOrd="0" presId="urn:microsoft.com/office/officeart/2005/8/layout/radial5"/>
    <dgm:cxn modelId="{C0C92BC8-D3BB-430B-952F-0A490095C631}" type="presOf" srcId="{EB48EDCA-FFDC-4D55-94C5-DC3B87374FA0}" destId="{D260ADBE-33F9-4840-8725-BCF62625906C}" srcOrd="0" destOrd="0" presId="urn:microsoft.com/office/officeart/2005/8/layout/radial5"/>
    <dgm:cxn modelId="{EC2B29C0-86EC-4BA6-938C-2DF567EFDF6D}" srcId="{4F58A75D-908D-4D25-81DB-E4F7BC283498}" destId="{422D6DBF-F3AE-47F8-B54D-3BF1C4FA5D08}" srcOrd="1" destOrd="0" parTransId="{94B27D93-D914-4170-8448-57C3E552C960}" sibTransId="{31E992A3-82BE-4ADE-A7D3-D36FC0159D95}"/>
    <dgm:cxn modelId="{0254D80E-0337-4612-8C74-29738AF46955}" srcId="{4F58A75D-908D-4D25-81DB-E4F7BC283498}" destId="{DA5B9F6A-E186-459E-85C5-DE681679F15F}" srcOrd="0" destOrd="0" parTransId="{7D5D0E11-6DB9-49B7-81E2-5DEE3055A17F}" sibTransId="{56B944B7-B629-4BAA-B2BD-988932A9CFC9}"/>
    <dgm:cxn modelId="{778699C3-71B7-4221-A0C6-2C1AB1AEEDAD}" type="presOf" srcId="{6AEC558B-6991-4A81-9033-250AB8AC3DFA}" destId="{2C43C1BD-D409-4A6A-B7B9-9CB806A384A7}" srcOrd="0" destOrd="0" presId="urn:microsoft.com/office/officeart/2005/8/layout/radial5"/>
    <dgm:cxn modelId="{8C1D3F30-CFA0-4042-8EA3-A3D66BA98EB5}" type="presOf" srcId="{7D5D0E11-6DB9-49B7-81E2-5DEE3055A17F}" destId="{C211E0FB-0CA7-4101-8B41-CC77FF2D453A}" srcOrd="0" destOrd="0" presId="urn:microsoft.com/office/officeart/2005/8/layout/radial5"/>
    <dgm:cxn modelId="{39FDF7E8-09AA-41A9-B06E-B0DDAAFCF132}" type="presOf" srcId="{FD1B675A-F458-41FD-9C3D-B1BE9EB8A222}" destId="{9CC3028C-AED3-49FC-92E3-1089EE61C63A}" srcOrd="0" destOrd="0" presId="urn:microsoft.com/office/officeart/2005/8/layout/radial5"/>
    <dgm:cxn modelId="{E280A6CD-B45D-471F-826C-15DFEFFAD9CC}" type="presOf" srcId="{D650E01D-3C2B-4370-9FE5-EB8589ADB06E}" destId="{8AF3E836-90C0-4932-821C-D20CD0FCFBC8}" srcOrd="1" destOrd="0" presId="urn:microsoft.com/office/officeart/2005/8/layout/radial5"/>
    <dgm:cxn modelId="{5451CE46-E844-42E0-B37B-96C35C057EFB}" type="presOf" srcId="{6AEC558B-6991-4A81-9033-250AB8AC3DFA}" destId="{7D3BB780-FECE-4422-9490-21439072DE83}" srcOrd="1" destOrd="0" presId="urn:microsoft.com/office/officeart/2005/8/layout/radial5"/>
    <dgm:cxn modelId="{42915239-DE9E-4CC7-BCD4-A67C9E05C8EA}" type="presParOf" srcId="{8A07B5D5-75B0-4E6D-8520-5C354E77D92A}" destId="{685E4990-57D5-4F8F-B9E0-165259B6601C}" srcOrd="0" destOrd="0" presId="urn:microsoft.com/office/officeart/2005/8/layout/radial5"/>
    <dgm:cxn modelId="{8B01B798-25B0-4C58-A020-46E5A5EDB504}" type="presParOf" srcId="{8A07B5D5-75B0-4E6D-8520-5C354E77D92A}" destId="{C211E0FB-0CA7-4101-8B41-CC77FF2D453A}" srcOrd="1" destOrd="0" presId="urn:microsoft.com/office/officeart/2005/8/layout/radial5"/>
    <dgm:cxn modelId="{2A8CC300-7D73-4BD4-9827-DD36FDA94771}" type="presParOf" srcId="{C211E0FB-0CA7-4101-8B41-CC77FF2D453A}" destId="{14E5239D-E8F0-4257-AE3E-98FFB3B18672}" srcOrd="0" destOrd="0" presId="urn:microsoft.com/office/officeart/2005/8/layout/radial5"/>
    <dgm:cxn modelId="{97F5FA4F-7F05-4A3D-BB2D-04707C79C135}" type="presParOf" srcId="{8A07B5D5-75B0-4E6D-8520-5C354E77D92A}" destId="{B29C7273-18CF-492B-9766-81944AF96A7A}" srcOrd="2" destOrd="0" presId="urn:microsoft.com/office/officeart/2005/8/layout/radial5"/>
    <dgm:cxn modelId="{AEB1AD6A-1129-49EB-9C2D-F874E2A4E1AC}" type="presParOf" srcId="{8A07B5D5-75B0-4E6D-8520-5C354E77D92A}" destId="{4F932C10-E54C-403C-AE7E-99671480EDB0}" srcOrd="3" destOrd="0" presId="urn:microsoft.com/office/officeart/2005/8/layout/radial5"/>
    <dgm:cxn modelId="{EF66BB27-0766-4C66-AE43-3DDEAC446BF2}" type="presParOf" srcId="{4F932C10-E54C-403C-AE7E-99671480EDB0}" destId="{3468B382-2560-4E5E-92D7-F4013FA9E901}" srcOrd="0" destOrd="0" presId="urn:microsoft.com/office/officeart/2005/8/layout/radial5"/>
    <dgm:cxn modelId="{4769A075-2089-4DF8-A570-2ABC267F7056}" type="presParOf" srcId="{8A07B5D5-75B0-4E6D-8520-5C354E77D92A}" destId="{8B3FD842-6215-4151-A351-857AA5EF675D}" srcOrd="4" destOrd="0" presId="urn:microsoft.com/office/officeart/2005/8/layout/radial5"/>
    <dgm:cxn modelId="{A2B23A1F-A892-49D4-ADDC-E1F9D43B4B69}" type="presParOf" srcId="{8A07B5D5-75B0-4E6D-8520-5C354E77D92A}" destId="{2C43C1BD-D409-4A6A-B7B9-9CB806A384A7}" srcOrd="5" destOrd="0" presId="urn:microsoft.com/office/officeart/2005/8/layout/radial5"/>
    <dgm:cxn modelId="{F1C4E49C-D7DD-4591-AB94-B6A2BFE03F9F}" type="presParOf" srcId="{2C43C1BD-D409-4A6A-B7B9-9CB806A384A7}" destId="{7D3BB780-FECE-4422-9490-21439072DE83}" srcOrd="0" destOrd="0" presId="urn:microsoft.com/office/officeart/2005/8/layout/radial5"/>
    <dgm:cxn modelId="{9790BE07-E220-4994-91E7-97AE2F7A1165}" type="presParOf" srcId="{8A07B5D5-75B0-4E6D-8520-5C354E77D92A}" destId="{9CC3028C-AED3-49FC-92E3-1089EE61C63A}" srcOrd="6" destOrd="0" presId="urn:microsoft.com/office/officeart/2005/8/layout/radial5"/>
    <dgm:cxn modelId="{795543CC-6A51-413A-ADA1-A676B53DE2C4}" type="presParOf" srcId="{8A07B5D5-75B0-4E6D-8520-5C354E77D92A}" destId="{9EAE06A3-8C00-43F0-9F56-7E5CAAD06816}" srcOrd="7" destOrd="0" presId="urn:microsoft.com/office/officeart/2005/8/layout/radial5"/>
    <dgm:cxn modelId="{EABB1A35-F3BA-47A3-9A94-14117A0FF78A}" type="presParOf" srcId="{9EAE06A3-8C00-43F0-9F56-7E5CAAD06816}" destId="{8AF3E836-90C0-4932-821C-D20CD0FCFBC8}" srcOrd="0" destOrd="0" presId="urn:microsoft.com/office/officeart/2005/8/layout/radial5"/>
    <dgm:cxn modelId="{329F626F-38A0-4AF6-AC37-F5373B46F0CD}" type="presParOf" srcId="{8A07B5D5-75B0-4E6D-8520-5C354E77D92A}" destId="{D260ADBE-33F9-4840-8725-BCF62625906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3FB591-4C63-45F0-B71E-FD9A39943359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53A112DA-9B26-4AF9-BEFB-B19A59538983}" type="pres">
      <dgm:prSet presAssocID="{F93FB591-4C63-45F0-B71E-FD9A3994335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8DE184D-5623-4C4B-9A67-69C091C03CD6}" type="presOf" srcId="{F93FB591-4C63-45F0-B71E-FD9A39943359}" destId="{53A112DA-9B26-4AF9-BEFB-B19A59538983}" srcOrd="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815B08-D41A-4F26-8212-BBFA06BB9097}" type="doc">
      <dgm:prSet loTypeId="urn:microsoft.com/office/officeart/2005/8/layout/radial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6A5B1CC-3B38-4537-8FC1-DD23B1EA6F74}">
      <dgm:prSet phldrT="[Text]"/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2A3789DB-2451-43CD-A6A0-3DA939BF5D97}" type="parTrans" cxnId="{6CE7AC11-33AD-4767-B8FF-D828E51FC1D1}">
      <dgm:prSet/>
      <dgm:spPr/>
      <dgm:t>
        <a:bodyPr/>
        <a:lstStyle/>
        <a:p>
          <a:endParaRPr lang="cs-CZ"/>
        </a:p>
      </dgm:t>
    </dgm:pt>
    <dgm:pt modelId="{8BAA008F-1735-4BFC-A0C4-B76C6E336C33}" type="sibTrans" cxnId="{6CE7AC11-33AD-4767-B8FF-D828E51FC1D1}">
      <dgm:prSet/>
      <dgm:spPr/>
      <dgm:t>
        <a:bodyPr/>
        <a:lstStyle/>
        <a:p>
          <a:endParaRPr lang="cs-CZ"/>
        </a:p>
      </dgm:t>
    </dgm:pt>
    <dgm:pt modelId="{A649CF9E-AD97-4CA9-80FD-81191D57285D}">
      <dgm:prSet phldrT="[Text]"/>
      <dgm:spPr/>
      <dgm:t>
        <a:bodyPr/>
        <a:lstStyle/>
        <a:p>
          <a:r>
            <a:rPr lang="cs-CZ" dirty="0" smtClean="0"/>
            <a:t>NE</a:t>
          </a:r>
          <a:endParaRPr lang="cs-CZ" dirty="0"/>
        </a:p>
      </dgm:t>
    </dgm:pt>
    <dgm:pt modelId="{3981EFED-F479-45A9-A5FB-DB6B602297AD}" type="parTrans" cxnId="{1817ED5D-53EA-4419-8460-32A86C1C8CA2}">
      <dgm:prSet/>
      <dgm:spPr/>
      <dgm:t>
        <a:bodyPr/>
        <a:lstStyle/>
        <a:p>
          <a:endParaRPr lang="cs-CZ"/>
        </a:p>
      </dgm:t>
    </dgm:pt>
    <dgm:pt modelId="{2880D90C-0707-4271-B16F-B1EA6FA81B34}" type="sibTrans" cxnId="{1817ED5D-53EA-4419-8460-32A86C1C8CA2}">
      <dgm:prSet/>
      <dgm:spPr/>
      <dgm:t>
        <a:bodyPr/>
        <a:lstStyle/>
        <a:p>
          <a:endParaRPr lang="cs-CZ"/>
        </a:p>
      </dgm:t>
    </dgm:pt>
    <dgm:pt modelId="{003C2E00-B83D-42CB-8E47-93D2EF7B5D31}">
      <dgm:prSet phldrT="[Text]"/>
      <dgm:spPr/>
      <dgm:t>
        <a:bodyPr/>
        <a:lstStyle/>
        <a:p>
          <a:r>
            <a:rPr lang="cs-CZ" dirty="0" smtClean="0"/>
            <a:t>VA</a:t>
          </a:r>
          <a:endParaRPr lang="cs-CZ" dirty="0"/>
        </a:p>
      </dgm:t>
    </dgm:pt>
    <dgm:pt modelId="{823F0E04-4FAB-4035-996D-C92D80BF7747}" type="parTrans" cxnId="{1276E9B5-D1EF-40C5-BFE7-D03FDD11187E}">
      <dgm:prSet/>
      <dgm:spPr/>
      <dgm:t>
        <a:bodyPr/>
        <a:lstStyle/>
        <a:p>
          <a:endParaRPr lang="cs-CZ"/>
        </a:p>
      </dgm:t>
    </dgm:pt>
    <dgm:pt modelId="{EAC375DC-CF6D-47C9-8E85-33F9C3C58065}" type="sibTrans" cxnId="{1276E9B5-D1EF-40C5-BFE7-D03FDD11187E}">
      <dgm:prSet/>
      <dgm:spPr/>
      <dgm:t>
        <a:bodyPr/>
        <a:lstStyle/>
        <a:p>
          <a:endParaRPr lang="cs-CZ"/>
        </a:p>
      </dgm:t>
    </dgm:pt>
    <dgm:pt modelId="{E60D3618-8197-4AC9-B32F-76D3EDE0DC0A}">
      <dgm:prSet phldrT="[Text]"/>
      <dgm:spPr/>
      <dgm:t>
        <a:bodyPr/>
        <a:lstStyle/>
        <a:p>
          <a:r>
            <a:rPr lang="cs-CZ" dirty="0" smtClean="0"/>
            <a:t>SU</a:t>
          </a:r>
          <a:endParaRPr lang="cs-CZ" dirty="0"/>
        </a:p>
      </dgm:t>
    </dgm:pt>
    <dgm:pt modelId="{1B3A4019-B16D-477C-A902-F55C3A60A482}" type="parTrans" cxnId="{8732AA61-413E-4435-9792-EB679AF64BD4}">
      <dgm:prSet/>
      <dgm:spPr/>
      <dgm:t>
        <a:bodyPr/>
        <a:lstStyle/>
        <a:p>
          <a:endParaRPr lang="cs-CZ"/>
        </a:p>
      </dgm:t>
    </dgm:pt>
    <dgm:pt modelId="{1BB6643A-2BBC-425A-BF15-AD8E80F24B3A}" type="sibTrans" cxnId="{8732AA61-413E-4435-9792-EB679AF64BD4}">
      <dgm:prSet/>
      <dgm:spPr/>
      <dgm:t>
        <a:bodyPr/>
        <a:lstStyle/>
        <a:p>
          <a:endParaRPr lang="cs-CZ"/>
        </a:p>
      </dgm:t>
    </dgm:pt>
    <dgm:pt modelId="{CCBD5D72-0424-4072-84B6-07608F0EF1C3}">
      <dgm:prSet phldrT="[Text]"/>
      <dgm:spPr/>
      <dgm:t>
        <a:bodyPr/>
        <a:lstStyle/>
        <a:p>
          <a:r>
            <a:rPr lang="cs-CZ" dirty="0" smtClean="0"/>
            <a:t>MÍ</a:t>
          </a:r>
          <a:endParaRPr lang="cs-CZ" dirty="0"/>
        </a:p>
      </dgm:t>
    </dgm:pt>
    <dgm:pt modelId="{CB7FC309-3F85-4033-9474-71AF3DBA707B}" type="parTrans" cxnId="{19728580-1C3C-4D0A-87AB-128D6C404DD0}">
      <dgm:prSet/>
      <dgm:spPr/>
      <dgm:t>
        <a:bodyPr/>
        <a:lstStyle/>
        <a:p>
          <a:endParaRPr lang="cs-CZ"/>
        </a:p>
      </dgm:t>
    </dgm:pt>
    <dgm:pt modelId="{DE9CF4A9-6DF1-4DA0-8B2C-AD34A591BC07}" type="sibTrans" cxnId="{19728580-1C3C-4D0A-87AB-128D6C404DD0}">
      <dgm:prSet/>
      <dgm:spPr/>
      <dgm:t>
        <a:bodyPr/>
        <a:lstStyle/>
        <a:p>
          <a:endParaRPr lang="cs-CZ"/>
        </a:p>
      </dgm:t>
    </dgm:pt>
    <dgm:pt modelId="{B8323F96-C99B-408C-85C2-070D0E597E4C}" type="pres">
      <dgm:prSet presAssocID="{D1815B08-D41A-4F26-8212-BBFA06BB909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7FF1F1-E1E9-49F5-8B7F-12103BA6A04B}" type="pres">
      <dgm:prSet presAssocID="{86A5B1CC-3B38-4537-8FC1-DD23B1EA6F74}" presName="centerShape" presStyleLbl="node0" presStyleIdx="0" presStyleCnt="1" custScaleX="179331" custScaleY="60131" custLinFactNeighborX="-1365" custLinFactNeighborY="2817"/>
      <dgm:spPr/>
      <dgm:t>
        <a:bodyPr/>
        <a:lstStyle/>
        <a:p>
          <a:endParaRPr lang="cs-CZ"/>
        </a:p>
      </dgm:t>
    </dgm:pt>
    <dgm:pt modelId="{9810CCD3-9AE0-459A-9984-5365FFF40F9C}" type="pres">
      <dgm:prSet presAssocID="{3981EFED-F479-45A9-A5FB-DB6B602297AD}" presName="parTrans" presStyleLbl="sibTrans2D1" presStyleIdx="0" presStyleCnt="4"/>
      <dgm:spPr/>
      <dgm:t>
        <a:bodyPr/>
        <a:lstStyle/>
        <a:p>
          <a:endParaRPr lang="cs-CZ"/>
        </a:p>
      </dgm:t>
    </dgm:pt>
    <dgm:pt modelId="{DBE00AD9-562D-4C78-9576-D431F7446941}" type="pres">
      <dgm:prSet presAssocID="{3981EFED-F479-45A9-A5FB-DB6B602297AD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D8B71C2A-123A-4DB6-88FE-7F84D5D7266E}" type="pres">
      <dgm:prSet presAssocID="{A649CF9E-AD97-4CA9-80FD-81191D57285D}" presName="node" presStyleLbl="node1" presStyleIdx="0" presStyleCnt="4" custScaleX="220263" custScaleY="59912" custRadScaleRad="240264" custRadScaleInc="1500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82B2A6-AFAC-4E47-A3A2-6A7A3B856658}" type="pres">
      <dgm:prSet presAssocID="{823F0E04-4FAB-4035-996D-C92D80BF7747}" presName="parTrans" presStyleLbl="sibTrans2D1" presStyleIdx="1" presStyleCnt="4"/>
      <dgm:spPr/>
      <dgm:t>
        <a:bodyPr/>
        <a:lstStyle/>
        <a:p>
          <a:endParaRPr lang="cs-CZ"/>
        </a:p>
      </dgm:t>
    </dgm:pt>
    <dgm:pt modelId="{BD15F14F-58D6-485A-B809-787CDB67033F}" type="pres">
      <dgm:prSet presAssocID="{823F0E04-4FAB-4035-996D-C92D80BF7747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6BED0F2-C429-4810-A1E2-BBA5FC66E614}" type="pres">
      <dgm:prSet presAssocID="{003C2E00-B83D-42CB-8E47-93D2EF7B5D31}" presName="node" presStyleLbl="node1" presStyleIdx="1" presStyleCnt="4" custScaleX="220261" custScaleY="56443" custRadScaleRad="244906" custRadScaleInc="338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7E65F-41DC-45FD-BDDB-F6C0F2DAFBB6}" type="pres">
      <dgm:prSet presAssocID="{1B3A4019-B16D-477C-A902-F55C3A60A482}" presName="parTrans" presStyleLbl="sibTrans2D1" presStyleIdx="2" presStyleCnt="4"/>
      <dgm:spPr/>
      <dgm:t>
        <a:bodyPr/>
        <a:lstStyle/>
        <a:p>
          <a:endParaRPr lang="cs-CZ"/>
        </a:p>
      </dgm:t>
    </dgm:pt>
    <dgm:pt modelId="{9087965D-DCED-4A18-B2BA-A0FD5F79F69D}" type="pres">
      <dgm:prSet presAssocID="{1B3A4019-B16D-477C-A902-F55C3A60A482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A12BE484-B79F-4303-8F7C-1698ABFA93DC}" type="pres">
      <dgm:prSet presAssocID="{E60D3618-8197-4AC9-B32F-76D3EDE0DC0A}" presName="node" presStyleLbl="node1" presStyleIdx="2" presStyleCnt="4" custScaleX="240743" custScaleY="66728" custRadScaleRad="155314" custRadScaleInc="1140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C0A577-16A7-454B-8DAD-A8D8E4220889}" type="pres">
      <dgm:prSet presAssocID="{CB7FC309-3F85-4033-9474-71AF3DBA707B}" presName="parTrans" presStyleLbl="sibTrans2D1" presStyleIdx="3" presStyleCnt="4"/>
      <dgm:spPr/>
      <dgm:t>
        <a:bodyPr/>
        <a:lstStyle/>
        <a:p>
          <a:endParaRPr lang="cs-CZ"/>
        </a:p>
      </dgm:t>
    </dgm:pt>
    <dgm:pt modelId="{1913DED2-1287-4F2E-B9D9-A73B76CE9034}" type="pres">
      <dgm:prSet presAssocID="{CB7FC309-3F85-4033-9474-71AF3DBA707B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1591352C-79BB-4187-9F65-8FE0BBD2F558}" type="pres">
      <dgm:prSet presAssocID="{CCBD5D72-0424-4072-84B6-07608F0EF1C3}" presName="node" presStyleLbl="node1" presStyleIdx="3" presStyleCnt="4" custFlipVert="0" custScaleX="180175" custScaleY="73201" custRadScaleRad="245019" custRadScaleInc="351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76E9B5-D1EF-40C5-BFE7-D03FDD11187E}" srcId="{86A5B1CC-3B38-4537-8FC1-DD23B1EA6F74}" destId="{003C2E00-B83D-42CB-8E47-93D2EF7B5D31}" srcOrd="1" destOrd="0" parTransId="{823F0E04-4FAB-4035-996D-C92D80BF7747}" sibTransId="{EAC375DC-CF6D-47C9-8E85-33F9C3C58065}"/>
    <dgm:cxn modelId="{920253A6-311B-4244-8A88-60DD7E4A592F}" type="presOf" srcId="{86A5B1CC-3B38-4537-8FC1-DD23B1EA6F74}" destId="{CF7FF1F1-E1E9-49F5-8B7F-12103BA6A04B}" srcOrd="0" destOrd="0" presId="urn:microsoft.com/office/officeart/2005/8/layout/radial5"/>
    <dgm:cxn modelId="{AE75C8A5-572C-4249-AB8A-9F1971C7952B}" type="presOf" srcId="{1B3A4019-B16D-477C-A902-F55C3A60A482}" destId="{42C7E65F-41DC-45FD-BDDB-F6C0F2DAFBB6}" srcOrd="0" destOrd="0" presId="urn:microsoft.com/office/officeart/2005/8/layout/radial5"/>
    <dgm:cxn modelId="{65B9C6A7-EF81-44C9-B208-B834EDAE3238}" type="presOf" srcId="{003C2E00-B83D-42CB-8E47-93D2EF7B5D31}" destId="{76BED0F2-C429-4810-A1E2-BBA5FC66E614}" srcOrd="0" destOrd="0" presId="urn:microsoft.com/office/officeart/2005/8/layout/radial5"/>
    <dgm:cxn modelId="{213234AF-B686-4C9D-A4AB-42C48205EFC3}" type="presOf" srcId="{823F0E04-4FAB-4035-996D-C92D80BF7747}" destId="{BD15F14F-58D6-485A-B809-787CDB67033F}" srcOrd="1" destOrd="0" presId="urn:microsoft.com/office/officeart/2005/8/layout/radial5"/>
    <dgm:cxn modelId="{3F243684-0B68-406B-B15F-921EB06FC89E}" type="presOf" srcId="{3981EFED-F479-45A9-A5FB-DB6B602297AD}" destId="{9810CCD3-9AE0-459A-9984-5365FFF40F9C}" srcOrd="0" destOrd="0" presId="urn:microsoft.com/office/officeart/2005/8/layout/radial5"/>
    <dgm:cxn modelId="{7870C91C-6950-412E-A96E-86C88D0BF056}" type="presOf" srcId="{CCBD5D72-0424-4072-84B6-07608F0EF1C3}" destId="{1591352C-79BB-4187-9F65-8FE0BBD2F558}" srcOrd="0" destOrd="0" presId="urn:microsoft.com/office/officeart/2005/8/layout/radial5"/>
    <dgm:cxn modelId="{3FBEC9FF-3322-475B-89C2-523B9335A4E7}" type="presOf" srcId="{E60D3618-8197-4AC9-B32F-76D3EDE0DC0A}" destId="{A12BE484-B79F-4303-8F7C-1698ABFA93DC}" srcOrd="0" destOrd="0" presId="urn:microsoft.com/office/officeart/2005/8/layout/radial5"/>
    <dgm:cxn modelId="{D3AF747E-DFD1-4E64-A388-4C2B86638A06}" type="presOf" srcId="{CB7FC309-3F85-4033-9474-71AF3DBA707B}" destId="{1913DED2-1287-4F2E-B9D9-A73B76CE9034}" srcOrd="1" destOrd="0" presId="urn:microsoft.com/office/officeart/2005/8/layout/radial5"/>
    <dgm:cxn modelId="{9B32516F-FFDC-40CB-AD12-EB1B4273EF26}" type="presOf" srcId="{1B3A4019-B16D-477C-A902-F55C3A60A482}" destId="{9087965D-DCED-4A18-B2BA-A0FD5F79F69D}" srcOrd="1" destOrd="0" presId="urn:microsoft.com/office/officeart/2005/8/layout/radial5"/>
    <dgm:cxn modelId="{650BB1C8-3DD7-4016-826A-EBBA0CE7AA39}" type="presOf" srcId="{CB7FC309-3F85-4033-9474-71AF3DBA707B}" destId="{36C0A577-16A7-454B-8DAD-A8D8E4220889}" srcOrd="0" destOrd="0" presId="urn:microsoft.com/office/officeart/2005/8/layout/radial5"/>
    <dgm:cxn modelId="{1553FEF5-327C-49E1-99CA-F9452CD201FF}" type="presOf" srcId="{3981EFED-F479-45A9-A5FB-DB6B602297AD}" destId="{DBE00AD9-562D-4C78-9576-D431F7446941}" srcOrd="1" destOrd="0" presId="urn:microsoft.com/office/officeart/2005/8/layout/radial5"/>
    <dgm:cxn modelId="{1D32EAE6-C988-4BBC-B52A-D8FA9D2BEA39}" type="presOf" srcId="{D1815B08-D41A-4F26-8212-BBFA06BB9097}" destId="{B8323F96-C99B-408C-85C2-070D0E597E4C}" srcOrd="0" destOrd="0" presId="urn:microsoft.com/office/officeart/2005/8/layout/radial5"/>
    <dgm:cxn modelId="{19728580-1C3C-4D0A-87AB-128D6C404DD0}" srcId="{86A5B1CC-3B38-4537-8FC1-DD23B1EA6F74}" destId="{CCBD5D72-0424-4072-84B6-07608F0EF1C3}" srcOrd="3" destOrd="0" parTransId="{CB7FC309-3F85-4033-9474-71AF3DBA707B}" sibTransId="{DE9CF4A9-6DF1-4DA0-8B2C-AD34A591BC07}"/>
    <dgm:cxn modelId="{6CE7AC11-33AD-4767-B8FF-D828E51FC1D1}" srcId="{D1815B08-D41A-4F26-8212-BBFA06BB9097}" destId="{86A5B1CC-3B38-4537-8FC1-DD23B1EA6F74}" srcOrd="0" destOrd="0" parTransId="{2A3789DB-2451-43CD-A6A0-3DA939BF5D97}" sibTransId="{8BAA008F-1735-4BFC-A0C4-B76C6E336C33}"/>
    <dgm:cxn modelId="{1817ED5D-53EA-4419-8460-32A86C1C8CA2}" srcId="{86A5B1CC-3B38-4537-8FC1-DD23B1EA6F74}" destId="{A649CF9E-AD97-4CA9-80FD-81191D57285D}" srcOrd="0" destOrd="0" parTransId="{3981EFED-F479-45A9-A5FB-DB6B602297AD}" sibTransId="{2880D90C-0707-4271-B16F-B1EA6FA81B34}"/>
    <dgm:cxn modelId="{95391388-071E-41F6-9C79-AACD015C916A}" type="presOf" srcId="{A649CF9E-AD97-4CA9-80FD-81191D57285D}" destId="{D8B71C2A-123A-4DB6-88FE-7F84D5D7266E}" srcOrd="0" destOrd="0" presId="urn:microsoft.com/office/officeart/2005/8/layout/radial5"/>
    <dgm:cxn modelId="{8732AA61-413E-4435-9792-EB679AF64BD4}" srcId="{86A5B1CC-3B38-4537-8FC1-DD23B1EA6F74}" destId="{E60D3618-8197-4AC9-B32F-76D3EDE0DC0A}" srcOrd="2" destOrd="0" parTransId="{1B3A4019-B16D-477C-A902-F55C3A60A482}" sibTransId="{1BB6643A-2BBC-425A-BF15-AD8E80F24B3A}"/>
    <dgm:cxn modelId="{62F91D0D-0203-4E53-B72D-D8AF13F48087}" type="presOf" srcId="{823F0E04-4FAB-4035-996D-C92D80BF7747}" destId="{3582B2A6-AFAC-4E47-A3A2-6A7A3B856658}" srcOrd="0" destOrd="0" presId="urn:microsoft.com/office/officeart/2005/8/layout/radial5"/>
    <dgm:cxn modelId="{A7CEDCF7-2F1B-425E-B467-7E3D8CBCAC0F}" type="presParOf" srcId="{B8323F96-C99B-408C-85C2-070D0E597E4C}" destId="{CF7FF1F1-E1E9-49F5-8B7F-12103BA6A04B}" srcOrd="0" destOrd="0" presId="urn:microsoft.com/office/officeart/2005/8/layout/radial5"/>
    <dgm:cxn modelId="{A5AACE55-7149-4F3C-94B3-0C55B027F9FE}" type="presParOf" srcId="{B8323F96-C99B-408C-85C2-070D0E597E4C}" destId="{9810CCD3-9AE0-459A-9984-5365FFF40F9C}" srcOrd="1" destOrd="0" presId="urn:microsoft.com/office/officeart/2005/8/layout/radial5"/>
    <dgm:cxn modelId="{714DD240-7522-4B3D-9CBF-ADEAB0A440EF}" type="presParOf" srcId="{9810CCD3-9AE0-459A-9984-5365FFF40F9C}" destId="{DBE00AD9-562D-4C78-9576-D431F7446941}" srcOrd="0" destOrd="0" presId="urn:microsoft.com/office/officeart/2005/8/layout/radial5"/>
    <dgm:cxn modelId="{2ABF3022-1AA7-4345-ABC1-F9C1A557CB3C}" type="presParOf" srcId="{B8323F96-C99B-408C-85C2-070D0E597E4C}" destId="{D8B71C2A-123A-4DB6-88FE-7F84D5D7266E}" srcOrd="2" destOrd="0" presId="urn:microsoft.com/office/officeart/2005/8/layout/radial5"/>
    <dgm:cxn modelId="{D4D90962-CD73-4E41-90BA-9FFBFCAA2F03}" type="presParOf" srcId="{B8323F96-C99B-408C-85C2-070D0E597E4C}" destId="{3582B2A6-AFAC-4E47-A3A2-6A7A3B856658}" srcOrd="3" destOrd="0" presId="urn:microsoft.com/office/officeart/2005/8/layout/radial5"/>
    <dgm:cxn modelId="{A35224C8-E004-4FE8-B4ED-9EA3FB8D73CD}" type="presParOf" srcId="{3582B2A6-AFAC-4E47-A3A2-6A7A3B856658}" destId="{BD15F14F-58D6-485A-B809-787CDB67033F}" srcOrd="0" destOrd="0" presId="urn:microsoft.com/office/officeart/2005/8/layout/radial5"/>
    <dgm:cxn modelId="{B5E52B52-2AEA-4901-A5A2-130A02E17B97}" type="presParOf" srcId="{B8323F96-C99B-408C-85C2-070D0E597E4C}" destId="{76BED0F2-C429-4810-A1E2-BBA5FC66E614}" srcOrd="4" destOrd="0" presId="urn:microsoft.com/office/officeart/2005/8/layout/radial5"/>
    <dgm:cxn modelId="{1D5257AD-4DFE-44CC-90DE-52ABC28BAE27}" type="presParOf" srcId="{B8323F96-C99B-408C-85C2-070D0E597E4C}" destId="{42C7E65F-41DC-45FD-BDDB-F6C0F2DAFBB6}" srcOrd="5" destOrd="0" presId="urn:microsoft.com/office/officeart/2005/8/layout/radial5"/>
    <dgm:cxn modelId="{455DDE2F-80E5-4E5C-A5C1-41E21DE47A4A}" type="presParOf" srcId="{42C7E65F-41DC-45FD-BDDB-F6C0F2DAFBB6}" destId="{9087965D-DCED-4A18-B2BA-A0FD5F79F69D}" srcOrd="0" destOrd="0" presId="urn:microsoft.com/office/officeart/2005/8/layout/radial5"/>
    <dgm:cxn modelId="{60DA3F66-0D75-440A-8FAD-44F7447BD60A}" type="presParOf" srcId="{B8323F96-C99B-408C-85C2-070D0E597E4C}" destId="{A12BE484-B79F-4303-8F7C-1698ABFA93DC}" srcOrd="6" destOrd="0" presId="urn:microsoft.com/office/officeart/2005/8/layout/radial5"/>
    <dgm:cxn modelId="{66FD9087-8610-48DC-AE2F-CC81DFC1F533}" type="presParOf" srcId="{B8323F96-C99B-408C-85C2-070D0E597E4C}" destId="{36C0A577-16A7-454B-8DAD-A8D8E4220889}" srcOrd="7" destOrd="0" presId="urn:microsoft.com/office/officeart/2005/8/layout/radial5"/>
    <dgm:cxn modelId="{F026EACB-E43A-4DB5-8A73-91BC4AE30EE7}" type="presParOf" srcId="{36C0A577-16A7-454B-8DAD-A8D8E4220889}" destId="{1913DED2-1287-4F2E-B9D9-A73B76CE9034}" srcOrd="0" destOrd="0" presId="urn:microsoft.com/office/officeart/2005/8/layout/radial5"/>
    <dgm:cxn modelId="{A55686D9-E9E5-43B4-BE96-38FD11DD494D}" type="presParOf" srcId="{B8323F96-C99B-408C-85C2-070D0E597E4C}" destId="{1591352C-79BB-4187-9F65-8FE0BBD2F558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E4990-57D5-4F8F-B9E0-165259B6601C}">
      <dsp:nvSpPr>
        <dsp:cNvPr id="0" name=""/>
        <dsp:cNvSpPr/>
      </dsp:nvSpPr>
      <dsp:spPr>
        <a:xfrm>
          <a:off x="2955524" y="504683"/>
          <a:ext cx="1731604" cy="34067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MA</a:t>
          </a:r>
          <a:endParaRPr lang="cs-CZ" sz="1500" b="1" kern="1200" dirty="0"/>
        </a:p>
      </dsp:txBody>
      <dsp:txXfrm>
        <a:off x="3209112" y="554573"/>
        <a:ext cx="1224428" cy="240893"/>
      </dsp:txXfrm>
    </dsp:sp>
    <dsp:sp modelId="{C211E0FB-0CA7-4101-8B41-CC77FF2D453A}">
      <dsp:nvSpPr>
        <dsp:cNvPr id="0" name=""/>
        <dsp:cNvSpPr/>
      </dsp:nvSpPr>
      <dsp:spPr>
        <a:xfrm rot="17574506">
          <a:off x="3883134" y="381426"/>
          <a:ext cx="69041" cy="1312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89459" y="417223"/>
        <a:ext cx="48329" cy="78776"/>
      </dsp:txXfrm>
    </dsp:sp>
    <dsp:sp modelId="{B29C7273-18CF-492B-9766-81944AF96A7A}">
      <dsp:nvSpPr>
        <dsp:cNvPr id="0" name=""/>
        <dsp:cNvSpPr/>
      </dsp:nvSpPr>
      <dsp:spPr>
        <a:xfrm>
          <a:off x="3171770" y="0"/>
          <a:ext cx="1706441" cy="38615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DO</a:t>
          </a:r>
          <a:endParaRPr lang="cs-CZ" sz="1500" kern="1200" dirty="0"/>
        </a:p>
      </dsp:txBody>
      <dsp:txXfrm>
        <a:off x="3421672" y="56551"/>
        <a:ext cx="1206637" cy="273051"/>
      </dsp:txXfrm>
    </dsp:sp>
    <dsp:sp modelId="{4F932C10-E54C-403C-AE7E-99671480EDB0}">
      <dsp:nvSpPr>
        <dsp:cNvPr id="0" name=""/>
        <dsp:cNvSpPr/>
      </dsp:nvSpPr>
      <dsp:spPr>
        <a:xfrm rot="388400">
          <a:off x="4695208" y="725699"/>
          <a:ext cx="302674" cy="1312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018599"/>
            <a:satOff val="14820"/>
            <a:lumOff val="-32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695334" y="749737"/>
        <a:ext cx="263286" cy="78776"/>
      </dsp:txXfrm>
    </dsp:sp>
    <dsp:sp modelId="{8B3FD842-6215-4151-A351-857AA5EF675D}">
      <dsp:nvSpPr>
        <dsp:cNvPr id="0" name=""/>
        <dsp:cNvSpPr/>
      </dsp:nvSpPr>
      <dsp:spPr>
        <a:xfrm>
          <a:off x="5040557" y="720086"/>
          <a:ext cx="1759228" cy="386153"/>
        </a:xfrm>
        <a:prstGeom prst="ellipse">
          <a:avLst/>
        </a:prstGeom>
        <a:solidFill>
          <a:schemeClr val="accent5">
            <a:hueOff val="-6018599"/>
            <a:satOff val="14820"/>
            <a:lumOff val="-32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LÍ</a:t>
          </a:r>
          <a:endParaRPr lang="cs-CZ" sz="1500" kern="1200" dirty="0"/>
        </a:p>
      </dsp:txBody>
      <dsp:txXfrm>
        <a:off x="5298190" y="776637"/>
        <a:ext cx="1243962" cy="273051"/>
      </dsp:txXfrm>
    </dsp:sp>
    <dsp:sp modelId="{2C43C1BD-D409-4A6A-B7B9-9CB806A384A7}">
      <dsp:nvSpPr>
        <dsp:cNvPr id="0" name=""/>
        <dsp:cNvSpPr/>
      </dsp:nvSpPr>
      <dsp:spPr>
        <a:xfrm rot="10082468">
          <a:off x="3033960" y="761103"/>
          <a:ext cx="142005" cy="1312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037199"/>
            <a:satOff val="29639"/>
            <a:lumOff val="-6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072921" y="783280"/>
        <a:ext cx="102617" cy="78776"/>
      </dsp:txXfrm>
    </dsp:sp>
    <dsp:sp modelId="{9CC3028C-AED3-49FC-92E3-1089EE61C63A}">
      <dsp:nvSpPr>
        <dsp:cNvPr id="0" name=""/>
        <dsp:cNvSpPr/>
      </dsp:nvSpPr>
      <dsp:spPr>
        <a:xfrm>
          <a:off x="1528940" y="792090"/>
          <a:ext cx="1656180" cy="386153"/>
        </a:xfrm>
        <a:prstGeom prst="ellipse">
          <a:avLst/>
        </a:prstGeom>
        <a:solidFill>
          <a:schemeClr val="accent5">
            <a:hueOff val="-12037199"/>
            <a:satOff val="29639"/>
            <a:lumOff val="-65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SO</a:t>
          </a:r>
          <a:endParaRPr lang="cs-CZ" sz="1500" kern="1200" dirty="0"/>
        </a:p>
      </dsp:txBody>
      <dsp:txXfrm>
        <a:off x="1771482" y="848641"/>
        <a:ext cx="1171096" cy="273051"/>
      </dsp:txXfrm>
    </dsp:sp>
    <dsp:sp modelId="{9EAE06A3-8C00-43F0-9F56-7E5CAAD06816}">
      <dsp:nvSpPr>
        <dsp:cNvPr id="0" name=""/>
        <dsp:cNvSpPr/>
      </dsp:nvSpPr>
      <dsp:spPr>
        <a:xfrm rot="11333885">
          <a:off x="1814865" y="369333"/>
          <a:ext cx="946521" cy="1312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854016" y="398637"/>
        <a:ext cx="907133" cy="78776"/>
      </dsp:txXfrm>
    </dsp:sp>
    <dsp:sp modelId="{D260ADBE-33F9-4840-8725-BCF62625906C}">
      <dsp:nvSpPr>
        <dsp:cNvPr id="0" name=""/>
        <dsp:cNvSpPr/>
      </dsp:nvSpPr>
      <dsp:spPr>
        <a:xfrm>
          <a:off x="0" y="0"/>
          <a:ext cx="1486052" cy="386153"/>
        </a:xfrm>
        <a:prstGeom prst="ellipse">
          <a:avLst/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DA</a:t>
          </a:r>
          <a:endParaRPr lang="cs-CZ" sz="1500" kern="1200" dirty="0"/>
        </a:p>
      </dsp:txBody>
      <dsp:txXfrm>
        <a:off x="217627" y="56551"/>
        <a:ext cx="1050798" cy="2730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FF1F1-E1E9-49F5-8B7F-12103BA6A04B}">
      <dsp:nvSpPr>
        <dsp:cNvPr id="0" name=""/>
        <dsp:cNvSpPr/>
      </dsp:nvSpPr>
      <dsp:spPr>
        <a:xfrm>
          <a:off x="2420789" y="1196607"/>
          <a:ext cx="1288512" cy="43204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NA</a:t>
          </a:r>
          <a:endParaRPr lang="cs-CZ" sz="1900" kern="1200" dirty="0"/>
        </a:p>
      </dsp:txBody>
      <dsp:txXfrm>
        <a:off x="2609487" y="1259879"/>
        <a:ext cx="911116" cy="305503"/>
      </dsp:txXfrm>
    </dsp:sp>
    <dsp:sp modelId="{9810CCD3-9AE0-459A-9984-5365FFF40F9C}">
      <dsp:nvSpPr>
        <dsp:cNvPr id="0" name=""/>
        <dsp:cNvSpPr/>
      </dsp:nvSpPr>
      <dsp:spPr>
        <a:xfrm rot="20193203">
          <a:off x="3743180" y="814941"/>
          <a:ext cx="836668" cy="244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746206" y="878380"/>
        <a:ext cx="763380" cy="146575"/>
      </dsp:txXfrm>
    </dsp:sp>
    <dsp:sp modelId="{D8B71C2A-123A-4DB6-88FE-7F84D5D7266E}">
      <dsp:nvSpPr>
        <dsp:cNvPr id="0" name=""/>
        <dsp:cNvSpPr/>
      </dsp:nvSpPr>
      <dsp:spPr>
        <a:xfrm>
          <a:off x="4536501" y="216023"/>
          <a:ext cx="1582612" cy="4304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</a:t>
          </a:r>
          <a:endParaRPr lang="cs-CZ" sz="1800" kern="1200" dirty="0"/>
        </a:p>
      </dsp:txBody>
      <dsp:txXfrm>
        <a:off x="4768269" y="279064"/>
        <a:ext cx="1119076" cy="304392"/>
      </dsp:txXfrm>
    </dsp:sp>
    <dsp:sp modelId="{3582B2A6-AFAC-4E47-A3A2-6A7A3B856658}">
      <dsp:nvSpPr>
        <dsp:cNvPr id="0" name=""/>
        <dsp:cNvSpPr/>
      </dsp:nvSpPr>
      <dsp:spPr>
        <a:xfrm rot="826897">
          <a:off x="3864031" y="1574482"/>
          <a:ext cx="717696" cy="244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018599"/>
            <a:satOff val="14820"/>
            <a:lumOff val="-32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865086" y="1614612"/>
        <a:ext cx="644408" cy="146575"/>
      </dsp:txXfrm>
    </dsp:sp>
    <dsp:sp modelId="{76BED0F2-C429-4810-A1E2-BBA5FC66E614}">
      <dsp:nvSpPr>
        <dsp:cNvPr id="0" name=""/>
        <dsp:cNvSpPr/>
      </dsp:nvSpPr>
      <dsp:spPr>
        <a:xfrm>
          <a:off x="4680523" y="1800199"/>
          <a:ext cx="1582598" cy="405548"/>
        </a:xfrm>
        <a:prstGeom prst="ellipse">
          <a:avLst/>
        </a:prstGeom>
        <a:solidFill>
          <a:schemeClr val="accent5">
            <a:hueOff val="-6018599"/>
            <a:satOff val="14820"/>
            <a:lumOff val="-32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VA</a:t>
          </a:r>
          <a:endParaRPr lang="cs-CZ" sz="1800" kern="1200" dirty="0"/>
        </a:p>
      </dsp:txBody>
      <dsp:txXfrm>
        <a:off x="4912289" y="1859590"/>
        <a:ext cx="1119066" cy="286766"/>
      </dsp:txXfrm>
    </dsp:sp>
    <dsp:sp modelId="{42C7E65F-41DC-45FD-BDDB-F6C0F2DAFBB6}">
      <dsp:nvSpPr>
        <dsp:cNvPr id="0" name=""/>
        <dsp:cNvSpPr/>
      </dsp:nvSpPr>
      <dsp:spPr>
        <a:xfrm rot="8542529">
          <a:off x="2280266" y="1729308"/>
          <a:ext cx="430917" cy="244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037199"/>
            <a:satOff val="29639"/>
            <a:lumOff val="-6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2345933" y="1755796"/>
        <a:ext cx="357629" cy="146575"/>
      </dsp:txXfrm>
    </dsp:sp>
    <dsp:sp modelId="{A12BE484-B79F-4303-8F7C-1698ABFA93DC}">
      <dsp:nvSpPr>
        <dsp:cNvPr id="0" name=""/>
        <dsp:cNvSpPr/>
      </dsp:nvSpPr>
      <dsp:spPr>
        <a:xfrm>
          <a:off x="1006539" y="2092936"/>
          <a:ext cx="1729763" cy="479447"/>
        </a:xfrm>
        <a:prstGeom prst="ellipse">
          <a:avLst/>
        </a:prstGeom>
        <a:solidFill>
          <a:schemeClr val="accent5">
            <a:hueOff val="-12037199"/>
            <a:satOff val="29639"/>
            <a:lumOff val="-65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SU</a:t>
          </a:r>
          <a:endParaRPr lang="cs-CZ" sz="1800" kern="1200" dirty="0"/>
        </a:p>
      </dsp:txBody>
      <dsp:txXfrm>
        <a:off x="1259857" y="2163149"/>
        <a:ext cx="1223127" cy="339021"/>
      </dsp:txXfrm>
    </dsp:sp>
    <dsp:sp modelId="{36C0A577-16A7-454B-8DAD-A8D8E4220889}">
      <dsp:nvSpPr>
        <dsp:cNvPr id="0" name=""/>
        <dsp:cNvSpPr/>
      </dsp:nvSpPr>
      <dsp:spPr>
        <a:xfrm rot="11836971">
          <a:off x="1556059" y="938383"/>
          <a:ext cx="754653" cy="244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1627693" y="998129"/>
        <a:ext cx="681365" cy="146575"/>
      </dsp:txXfrm>
    </dsp:sp>
    <dsp:sp modelId="{1591352C-79BB-4187-9F65-8FE0BBD2F558}">
      <dsp:nvSpPr>
        <dsp:cNvPr id="0" name=""/>
        <dsp:cNvSpPr/>
      </dsp:nvSpPr>
      <dsp:spPr>
        <a:xfrm>
          <a:off x="72009" y="419804"/>
          <a:ext cx="1294576" cy="525956"/>
        </a:xfrm>
        <a:prstGeom prst="ellipse">
          <a:avLst/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MÍ</a:t>
          </a:r>
          <a:endParaRPr lang="cs-CZ" sz="1800" kern="1200" dirty="0"/>
        </a:p>
      </dsp:txBody>
      <dsp:txXfrm>
        <a:off x="261595" y="496828"/>
        <a:ext cx="915404" cy="371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64FAB-B319-48DB-A4C2-46C1EB621C18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1E5751-0536-4909-A52D-571E601F6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647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34DB040-0441-492E-AD9B-CB9AC398B4ED}" type="datetime1">
              <a:rPr lang="cs-CZ" smtClean="0"/>
              <a:t>28.4.2011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A7F9EE5-1926-4DBC-8C63-31D9926D3A25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305CA41-2F2F-4739-A068-966E9B62B236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7F91FD-36C6-4733-83CB-9EF7399F27B4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DB9729-DDDD-4521-A40C-563592D46E06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2FB34FC-1EA0-40A6-8671-01E9006D09F7}" type="datetime1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DC5F09-5F6B-4198-9712-541D2CA9A115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8DD5C6-787F-49CD-A80E-434312A5EBBF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B5FD27-6E29-4B9B-99A5-6C346CB83C35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802014-5A1C-42FF-A56E-AC44A702CDA9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46955A9-B0A2-428D-B7FE-D6CFE5A95B77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E4999B0-ABB7-4DCE-BAB8-6C9BA89F63E4}" type="datetime1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069C78D-56A5-4EBD-97F7-9FF323D4D0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18" Type="http://schemas.openxmlformats.org/officeDocument/2006/relationships/diagramColors" Target="../diagrams/colors3.xml"/><Relationship Id="rId3" Type="http://schemas.openxmlformats.org/officeDocument/2006/relationships/slideLayout" Target="../slideLayouts/slideLayout1.xml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17" Type="http://schemas.openxmlformats.org/officeDocument/2006/relationships/diagramQuickStyle" Target="../diagrams/quickStyle3.xml"/><Relationship Id="rId2" Type="http://schemas.openxmlformats.org/officeDocument/2006/relationships/audio" Target="../media/media1.wav"/><Relationship Id="rId16" Type="http://schemas.openxmlformats.org/officeDocument/2006/relationships/diagramLayout" Target="../diagrams/layout3.xml"/><Relationship Id="rId20" Type="http://schemas.openxmlformats.org/officeDocument/2006/relationships/image" Target="../media/image3.png"/><Relationship Id="rId1" Type="http://schemas.microsoft.com/office/2007/relationships/media" Target="../media/media1.wav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diagramData" Target="../diagrams/data3.xml"/><Relationship Id="rId23" Type="http://schemas.openxmlformats.org/officeDocument/2006/relationships/comments" Target="../comments/comment1.xml"/><Relationship Id="rId10" Type="http://schemas.openxmlformats.org/officeDocument/2006/relationships/diagramData" Target="../diagrams/data2.xml"/><Relationship Id="rId19" Type="http://schemas.microsoft.com/office/2007/relationships/diagramDrawing" Target="../diagrams/drawing3.xml"/><Relationship Id="rId4" Type="http://schemas.openxmlformats.org/officeDocument/2006/relationships/audio" Target="../media/audio1.wav"/><Relationship Id="rId9" Type="http://schemas.microsoft.com/office/2007/relationships/diagramDrawing" Target="../diagrams/drawing1.xml"/><Relationship Id="rId14" Type="http://schemas.microsoft.com/office/2007/relationships/diagramDrawing" Target="../diagrams/drawing2.xml"/><Relationship Id="rId22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043608" y="404664"/>
            <a:ext cx="70912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VY_12_INOVACE_07_ROZVOJ ČTENÁŘSKÝCH DOVEDNOSTÍ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zápatí 35"/>
          <p:cNvSpPr>
            <a:spLocks noGrp="1"/>
          </p:cNvSpPr>
          <p:nvPr>
            <p:ph type="ftr" sz="quarter" idx="11"/>
          </p:nvPr>
        </p:nvSpPr>
        <p:spPr>
          <a:xfrm>
            <a:off x="1271658" y="3429000"/>
            <a:ext cx="6748018" cy="576064"/>
          </a:xfrm>
        </p:spPr>
        <p:txBody>
          <a:bodyPr/>
          <a:lstStyle/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31" y="458112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69953" y="1268760"/>
            <a:ext cx="6604093" cy="95410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Vytvoř z daných slabik slova, z vytvořených slov sestav krátkou větu 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37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929195"/>
              </p:ext>
            </p:extLst>
          </p:nvPr>
        </p:nvGraphicFramePr>
        <p:xfrm>
          <a:off x="611560" y="1628800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90009" y="647349"/>
            <a:ext cx="6604093" cy="33855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3300"/>
                </a:solidFill>
              </a:rPr>
              <a:t>Vytvoř z daných slabik slova, z vytvořených slov sestav krátkou větu </a:t>
            </a:r>
            <a:endParaRPr lang="cs-CZ" sz="1600" dirty="0">
              <a:solidFill>
                <a:srgbClr val="FF3300"/>
              </a:solidFill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664682279"/>
              </p:ext>
            </p:extLst>
          </p:nvPr>
        </p:nvGraphicFramePr>
        <p:xfrm>
          <a:off x="1052284" y="3497824"/>
          <a:ext cx="6400800" cy="841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899592" y="5301208"/>
            <a:ext cx="3785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3429000"/>
            <a:ext cx="3942521" cy="1817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149080"/>
            <a:ext cx="7098757" cy="1678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240270509"/>
              </p:ext>
            </p:extLst>
          </p:nvPr>
        </p:nvGraphicFramePr>
        <p:xfrm>
          <a:off x="1043608" y="3429000"/>
          <a:ext cx="632907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6804248" y="1196752"/>
            <a:ext cx="609600" cy="609600"/>
          </a:xfrm>
          <a:prstGeom prst="rect">
            <a:avLst/>
          </a:prstGeom>
        </p:spPr>
      </p:pic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1484658" y="6237312"/>
            <a:ext cx="5624390" cy="366582"/>
          </a:xfrm>
        </p:spPr>
        <p:txBody>
          <a:bodyPr/>
          <a:lstStyle/>
          <a:p>
            <a:pPr algn="l"/>
            <a:r>
              <a:rPr lang="cs-CZ" dirty="0" smtClean="0"/>
              <a:t>Autorem materiálu a všech jeho částí, není-li uvedeno jinak, je 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72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4" name="suction.wav"/>
          </p:stSnd>
        </p:sndAc>
      </p:transition>
    </mc:Choice>
    <mc:Fallback xmlns="">
      <p:transition spd="slow">
        <p:sndAc>
          <p:stSnd>
            <p:snd r:embed="rId22" name="suctio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967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Graphic spid="4" grpId="0">
        <p:bldAsOne/>
      </p:bldGraphic>
      <p:bldP spid="5" grpId="0" animBg="1"/>
      <p:bldGraphic spid="7" grpId="0">
        <p:bldAsOne/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86</Words>
  <Application>Microsoft Office PowerPoint</Application>
  <PresentationFormat>Předvádění na obrazovce (4:3)</PresentationFormat>
  <Paragraphs>15</Paragraphs>
  <Slides>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Bohatý</vt:lpstr>
      <vt:lpstr>VY_12_INOVACE_07_ROZVOJ ČTENÁŘSKÝCH DOVEDNOSTÍ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21</cp:revision>
  <dcterms:created xsi:type="dcterms:W3CDTF">2011-02-07T19:10:17Z</dcterms:created>
  <dcterms:modified xsi:type="dcterms:W3CDTF">2011-04-28T12:08:15Z</dcterms:modified>
</cp:coreProperties>
</file>