
<file path=[Content_Types].xml><?xml version="1.0" encoding="utf-8"?>
<Types xmlns="http://schemas.openxmlformats.org/package/2006/content-types">
  <Default Extension="bmp" ContentType="image/bmp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ddíl bez názvu" id="{0E8B0FD6-347E-4D4F-85DD-132A00139A93}">
          <p14:sldIdLst>
            <p14:sldId id="257"/>
            <p14:sldId id="256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333" autoAdjust="0"/>
    <p:restoredTop sz="94660"/>
  </p:normalViewPr>
  <p:slideViewPr>
    <p:cSldViewPr>
      <p:cViewPr varScale="1">
        <p:scale>
          <a:sx n="74" d="100"/>
          <a:sy n="74" d="100"/>
        </p:scale>
        <p:origin x="-14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2-07T19:55:39.937" idx="1">
    <p:pos x="4166" y="1611"/>
    <p:text>řešení : maják, ne</p:text>
  </p:cm>
  <p:cm authorId="0" dt="2011-02-07T19:55:50.950" idx="2">
    <p:pos x="4274" y="2362"/>
    <p:text>medúza,ne</p:text>
  </p:cm>
  <p:cm authorId="0" dt="2011-02-07T19:56:07.237" idx="3">
    <p:pos x="4173" y="2975"/>
    <p:text>myš,ne</p:text>
  </p:cm>
  <p:cm authorId="0" dt="2011-02-07T19:58:24.408" idx="4">
    <p:pos x="4241" y="3359"/>
    <p:text>řešení:med,ano,maliny,ano,mísu,ano,motýla,ne,Milana,ne,maso,ano,mývala,ne,Mílu,ne,mola,ne</p:text>
  </p:cm>
</p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image" Target="../media/image3.bmp"/><Relationship Id="rId4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image" Target="../media/image3.bmp"/><Relationship Id="rId4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584176-D3B4-4284-AE3A-E897857E6A4B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A323FE-1789-4685-902D-8CA105B46254}">
      <dgm:prSet/>
      <dgm:spPr/>
      <dgm:t>
        <a:bodyPr/>
        <a:lstStyle/>
        <a:p>
          <a:endParaRPr lang="cs-CZ"/>
        </a:p>
      </dgm:t>
    </dgm:pt>
    <dgm:pt modelId="{BF0B246B-E707-4E56-880C-A23D4690EAF5}" type="parTrans" cxnId="{446DBCBB-2A6F-482E-A654-71EC8A11CDDC}">
      <dgm:prSet/>
      <dgm:spPr/>
      <dgm:t>
        <a:bodyPr/>
        <a:lstStyle/>
        <a:p>
          <a:endParaRPr lang="cs-CZ"/>
        </a:p>
      </dgm:t>
    </dgm:pt>
    <dgm:pt modelId="{C872C7F9-B176-43D5-82EC-A2FBCFEB5891}" type="sibTrans" cxnId="{446DBCBB-2A6F-482E-A654-71EC8A11CDDC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  <dgm:t>
        <a:bodyPr/>
        <a:lstStyle/>
        <a:p>
          <a:endParaRPr lang="cs-CZ"/>
        </a:p>
      </dgm:t>
    </dgm:pt>
    <dgm:pt modelId="{4193067C-77B0-4F6F-91CD-B0D53671B4D5}">
      <dgm:prSet phldrT="[Text]" custT="1"/>
      <dgm:spPr/>
      <dgm:t>
        <a:bodyPr/>
        <a:lstStyle/>
        <a:p>
          <a:r>
            <a:rPr lang="cs-CZ" sz="2400" dirty="0" smtClean="0"/>
            <a:t>-</a:t>
          </a:r>
          <a:r>
            <a:rPr lang="cs-CZ" sz="2400" dirty="0" err="1" smtClean="0"/>
            <a:t>aják</a:t>
          </a:r>
          <a:endParaRPr lang="cs-CZ" sz="2400" dirty="0"/>
        </a:p>
      </dgm:t>
    </dgm:pt>
    <dgm:pt modelId="{25F8EA38-BA80-454C-9A15-65558DD036B8}" type="parTrans" cxnId="{6410D77B-4467-45A8-BEB1-36D7D719956F}">
      <dgm:prSet/>
      <dgm:spPr/>
      <dgm:t>
        <a:bodyPr/>
        <a:lstStyle/>
        <a:p>
          <a:endParaRPr lang="cs-CZ"/>
        </a:p>
      </dgm:t>
    </dgm:pt>
    <dgm:pt modelId="{D9B104B0-0E1C-4710-994E-7174A0ED1526}" type="sibTrans" cxnId="{6410D77B-4467-45A8-BEB1-36D7D719956F}">
      <dgm:prSet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  <dgm:t>
        <a:bodyPr/>
        <a:lstStyle/>
        <a:p>
          <a:endParaRPr lang="cs-CZ"/>
        </a:p>
      </dgm:t>
    </dgm:pt>
    <dgm:pt modelId="{8711347C-C612-473C-80B5-4F7F21A17AEE}">
      <dgm:prSet phldrT="[Text]" custT="1"/>
      <dgm:spPr/>
      <dgm:t>
        <a:bodyPr/>
        <a:lstStyle/>
        <a:p>
          <a:r>
            <a:rPr lang="cs-CZ" sz="4200" dirty="0" smtClean="0"/>
            <a:t>-</a:t>
          </a:r>
          <a:r>
            <a:rPr lang="cs-CZ" sz="2400" dirty="0" err="1" smtClean="0"/>
            <a:t>yš</a:t>
          </a:r>
          <a:endParaRPr lang="cs-CZ" sz="2400" dirty="0"/>
        </a:p>
      </dgm:t>
    </dgm:pt>
    <dgm:pt modelId="{822EDA04-4C4D-4646-ACD9-EB01B42F3CCF}" type="parTrans" cxnId="{09297408-45DA-461F-B04A-3A0EB0A58E19}">
      <dgm:prSet/>
      <dgm:spPr/>
      <dgm:t>
        <a:bodyPr/>
        <a:lstStyle/>
        <a:p>
          <a:endParaRPr lang="cs-CZ"/>
        </a:p>
      </dgm:t>
    </dgm:pt>
    <dgm:pt modelId="{DB8F9AB4-C9FB-4631-9BC5-2FDC3C380F9A}" type="sibTrans" cxnId="{09297408-45DA-461F-B04A-3A0EB0A58E19}">
      <dgm:prSet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  <dgm:t>
        <a:bodyPr/>
        <a:lstStyle/>
        <a:p>
          <a:endParaRPr lang="cs-CZ"/>
        </a:p>
      </dgm:t>
    </dgm:pt>
    <dgm:pt modelId="{49F7B226-74BE-4EB7-8E05-282C90D19BD3}">
      <dgm:prSet phldrT="[Text]" custT="1"/>
      <dgm:spPr/>
      <dgm:t>
        <a:bodyPr/>
        <a:lstStyle/>
        <a:p>
          <a:r>
            <a:rPr lang="cs-CZ" sz="2400" dirty="0" smtClean="0"/>
            <a:t>-</a:t>
          </a:r>
          <a:r>
            <a:rPr lang="cs-CZ" sz="2400" dirty="0" err="1" smtClean="0"/>
            <a:t>edúza</a:t>
          </a:r>
          <a:endParaRPr lang="cs-CZ" sz="2400" dirty="0"/>
        </a:p>
      </dgm:t>
    </dgm:pt>
    <dgm:pt modelId="{FDBD9964-38CC-42E9-B46E-55689ABA30C7}" type="sibTrans" cxnId="{1FBD28F9-72A2-4A87-8E8E-B02C8DF1AFE7}">
      <dgm:prSet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  <dgm:t>
        <a:bodyPr/>
        <a:lstStyle/>
        <a:p>
          <a:endParaRPr lang="cs-CZ"/>
        </a:p>
      </dgm:t>
    </dgm:pt>
    <dgm:pt modelId="{8B3B429E-39C5-4A59-BE82-9CAB6E4BD9AB}" type="parTrans" cxnId="{1FBD28F9-72A2-4A87-8E8E-B02C8DF1AFE7}">
      <dgm:prSet/>
      <dgm:spPr/>
      <dgm:t>
        <a:bodyPr/>
        <a:lstStyle/>
        <a:p>
          <a:endParaRPr lang="cs-CZ"/>
        </a:p>
      </dgm:t>
    </dgm:pt>
    <dgm:pt modelId="{402C1765-1A42-4191-BB53-95B547E9E421}" type="pres">
      <dgm:prSet presAssocID="{76584176-D3B4-4284-AE3A-E897857E6A4B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915A82B-1C81-4271-8D89-B4CE03C064A4}" type="pres">
      <dgm:prSet presAssocID="{76584176-D3B4-4284-AE3A-E897857E6A4B}" presName="Name1" presStyleCnt="0"/>
      <dgm:spPr/>
      <dgm:t>
        <a:bodyPr/>
        <a:lstStyle/>
        <a:p>
          <a:endParaRPr lang="cs-CZ"/>
        </a:p>
      </dgm:t>
    </dgm:pt>
    <dgm:pt modelId="{757DBB94-DF4B-47BA-B952-977B20F8AE5F}" type="pres">
      <dgm:prSet presAssocID="{C872C7F9-B176-43D5-82EC-A2FBCFEB5891}" presName="picture_1" presStyleCnt="0"/>
      <dgm:spPr/>
      <dgm:t>
        <a:bodyPr/>
        <a:lstStyle/>
        <a:p>
          <a:endParaRPr lang="cs-CZ"/>
        </a:p>
      </dgm:t>
    </dgm:pt>
    <dgm:pt modelId="{F23CF36A-8953-49C5-A889-E82172575C80}" type="pres">
      <dgm:prSet presAssocID="{C872C7F9-B176-43D5-82EC-A2FBCFEB5891}" presName="pictureRepeatNode" presStyleLbl="alignImgPlace1" presStyleIdx="0" presStyleCnt="4" custLinFactNeighborX="-11" custLinFactNeighborY="-7137"/>
      <dgm:spPr/>
      <dgm:t>
        <a:bodyPr/>
        <a:lstStyle/>
        <a:p>
          <a:endParaRPr lang="cs-CZ"/>
        </a:p>
      </dgm:t>
    </dgm:pt>
    <dgm:pt modelId="{6F36ADE7-1E86-409E-82F1-B95DA89C3C16}" type="pres">
      <dgm:prSet presAssocID="{E4A323FE-1789-4685-902D-8CA105B46254}" presName="text_1" presStyleLbl="node1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28DB0D-9F4F-4EBA-9FAA-5D18E300C0AD}" type="pres">
      <dgm:prSet presAssocID="{D9B104B0-0E1C-4710-994E-7174A0ED1526}" presName="picture_2" presStyleCnt="0"/>
      <dgm:spPr/>
      <dgm:t>
        <a:bodyPr/>
        <a:lstStyle/>
        <a:p>
          <a:endParaRPr lang="cs-CZ"/>
        </a:p>
      </dgm:t>
    </dgm:pt>
    <dgm:pt modelId="{84019464-F287-449F-A2C5-F2A4FB240410}" type="pres">
      <dgm:prSet presAssocID="{D9B104B0-0E1C-4710-994E-7174A0ED1526}" presName="pictureRepeatNode" presStyleLbl="alignImgPlace1" presStyleIdx="1" presStyleCnt="4" custLinFactNeighborX="-57591" custLinFactNeighborY="-8306"/>
      <dgm:spPr/>
      <dgm:t>
        <a:bodyPr/>
        <a:lstStyle/>
        <a:p>
          <a:endParaRPr lang="cs-CZ"/>
        </a:p>
      </dgm:t>
    </dgm:pt>
    <dgm:pt modelId="{F3EBFB2E-6854-4AD7-B2F2-A5DC753A16A5}" type="pres">
      <dgm:prSet presAssocID="{4193067C-77B0-4F6F-91CD-B0D53671B4D5}" presName="line_2" presStyleLbl="parChTrans1D1" presStyleIdx="0" presStyleCnt="3"/>
      <dgm:spPr/>
      <dgm:t>
        <a:bodyPr/>
        <a:lstStyle/>
        <a:p>
          <a:endParaRPr lang="cs-CZ"/>
        </a:p>
      </dgm:t>
    </dgm:pt>
    <dgm:pt modelId="{AF9CD95A-6EAF-4610-96F0-27F042755F2C}" type="pres">
      <dgm:prSet presAssocID="{4193067C-77B0-4F6F-91CD-B0D53671B4D5}" presName="textparent_2" presStyleLbl="node1" presStyleIdx="0" presStyleCnt="0"/>
      <dgm:spPr/>
      <dgm:t>
        <a:bodyPr/>
        <a:lstStyle/>
        <a:p>
          <a:endParaRPr lang="cs-CZ"/>
        </a:p>
      </dgm:t>
    </dgm:pt>
    <dgm:pt modelId="{BA8C4FA2-800A-4382-A313-B104562EAF76}" type="pres">
      <dgm:prSet presAssocID="{4193067C-77B0-4F6F-91CD-B0D53671B4D5}" presName="text_2" presStyleLbl="revTx" presStyleIdx="0" presStyleCnt="3" custScaleX="2000000" custScaleY="168124" custLinFactX="-67139" custLinFactNeighborX="-100000" custLinFactNeighborY="-4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0708E6-0296-4427-BC0E-1E7CB3F9FACA}" type="pres">
      <dgm:prSet presAssocID="{FDBD9964-38CC-42E9-B46E-55689ABA30C7}" presName="picture_3" presStyleCnt="0"/>
      <dgm:spPr/>
      <dgm:t>
        <a:bodyPr/>
        <a:lstStyle/>
        <a:p>
          <a:endParaRPr lang="cs-CZ"/>
        </a:p>
      </dgm:t>
    </dgm:pt>
    <dgm:pt modelId="{136A73E0-D8BB-4263-BBA9-A25B3D513981}" type="pres">
      <dgm:prSet presAssocID="{FDBD9964-38CC-42E9-B46E-55689ABA30C7}" presName="pictureRepeatNode" presStyleLbl="alignImgPlace1" presStyleIdx="2" presStyleCnt="4" custLinFactNeighborX="-748" custLinFactNeighborY="2751"/>
      <dgm:spPr/>
      <dgm:t>
        <a:bodyPr/>
        <a:lstStyle/>
        <a:p>
          <a:endParaRPr lang="cs-CZ"/>
        </a:p>
      </dgm:t>
    </dgm:pt>
    <dgm:pt modelId="{4CCBFB9C-FAD0-46BE-B62B-DEC78A68ED0D}" type="pres">
      <dgm:prSet presAssocID="{49F7B226-74BE-4EB7-8E05-282C90D19BD3}" presName="line_3" presStyleLbl="parChTrans1D1" presStyleIdx="1" presStyleCnt="3"/>
      <dgm:spPr/>
      <dgm:t>
        <a:bodyPr/>
        <a:lstStyle/>
        <a:p>
          <a:endParaRPr lang="cs-CZ"/>
        </a:p>
      </dgm:t>
    </dgm:pt>
    <dgm:pt modelId="{731F1886-70F0-4273-AA78-A0AD81C92594}" type="pres">
      <dgm:prSet presAssocID="{49F7B226-74BE-4EB7-8E05-282C90D19BD3}" presName="textparent_3" presStyleLbl="node1" presStyleIdx="0" presStyleCnt="0"/>
      <dgm:spPr/>
      <dgm:t>
        <a:bodyPr/>
        <a:lstStyle/>
        <a:p>
          <a:endParaRPr lang="cs-CZ"/>
        </a:p>
      </dgm:t>
    </dgm:pt>
    <dgm:pt modelId="{82AC0F58-3E95-44CC-BC4B-417901826AA3}" type="pres">
      <dgm:prSet presAssocID="{49F7B226-74BE-4EB7-8E05-282C90D19BD3}" presName="text_3" presStyleLbl="revTx" presStyleIdx="1" presStyleCnt="3" custScaleX="111973" custLinFactNeighborX="25903" custLinFactNeighborY="167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2D1C80-BF52-48A6-B855-35F860FEB67F}" type="pres">
      <dgm:prSet presAssocID="{DB8F9AB4-C9FB-4631-9BC5-2FDC3C380F9A}" presName="picture_4" presStyleCnt="0"/>
      <dgm:spPr/>
      <dgm:t>
        <a:bodyPr/>
        <a:lstStyle/>
        <a:p>
          <a:endParaRPr lang="cs-CZ"/>
        </a:p>
      </dgm:t>
    </dgm:pt>
    <dgm:pt modelId="{98239081-3997-4E30-A41D-5C4F160E5967}" type="pres">
      <dgm:prSet presAssocID="{DB8F9AB4-C9FB-4631-9BC5-2FDC3C380F9A}" presName="pictureRepeatNode" presStyleLbl="alignImgPlace1" presStyleIdx="3" presStyleCnt="4" custLinFactNeighborX="44750" custLinFactNeighborY="32700"/>
      <dgm:spPr/>
      <dgm:t>
        <a:bodyPr/>
        <a:lstStyle/>
        <a:p>
          <a:endParaRPr lang="cs-CZ"/>
        </a:p>
      </dgm:t>
    </dgm:pt>
    <dgm:pt modelId="{8225D499-CA25-44D6-89AE-155F246320BB}" type="pres">
      <dgm:prSet presAssocID="{8711347C-C612-473C-80B5-4F7F21A17AEE}" presName="line_4" presStyleLbl="parChTrans1D1" presStyleIdx="2" presStyleCnt="3"/>
      <dgm:spPr/>
      <dgm:t>
        <a:bodyPr/>
        <a:lstStyle/>
        <a:p>
          <a:endParaRPr lang="cs-CZ"/>
        </a:p>
      </dgm:t>
    </dgm:pt>
    <dgm:pt modelId="{CD0DC265-6E95-411B-9101-92D73F86A5C6}" type="pres">
      <dgm:prSet presAssocID="{8711347C-C612-473C-80B5-4F7F21A17AEE}" presName="textparent_4" presStyleLbl="node1" presStyleIdx="0" presStyleCnt="0"/>
      <dgm:spPr/>
      <dgm:t>
        <a:bodyPr/>
        <a:lstStyle/>
        <a:p>
          <a:endParaRPr lang="cs-CZ"/>
        </a:p>
      </dgm:t>
    </dgm:pt>
    <dgm:pt modelId="{207EBE04-890B-44E8-AD03-6753ED3B5343}" type="pres">
      <dgm:prSet presAssocID="{8711347C-C612-473C-80B5-4F7F21A17AEE}" presName="text_4" presStyleLbl="revTx" presStyleIdx="2" presStyleCnt="3" custScaleX="1688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321F05-AB91-412C-8697-70B68C8D82A5}" type="presOf" srcId="{E4A323FE-1789-4685-902D-8CA105B46254}" destId="{6F36ADE7-1E86-409E-82F1-B95DA89C3C16}" srcOrd="0" destOrd="0" presId="urn:microsoft.com/office/officeart/2008/layout/CircularPictureCallout"/>
    <dgm:cxn modelId="{E9D2D1C3-DCFF-482B-8168-9C6F3EC49687}" type="presOf" srcId="{FDBD9964-38CC-42E9-B46E-55689ABA30C7}" destId="{136A73E0-D8BB-4263-BBA9-A25B3D513981}" srcOrd="0" destOrd="0" presId="urn:microsoft.com/office/officeart/2008/layout/CircularPictureCallout"/>
    <dgm:cxn modelId="{446DBCBB-2A6F-482E-A654-71EC8A11CDDC}" srcId="{76584176-D3B4-4284-AE3A-E897857E6A4B}" destId="{E4A323FE-1789-4685-902D-8CA105B46254}" srcOrd="0" destOrd="0" parTransId="{BF0B246B-E707-4E56-880C-A23D4690EAF5}" sibTransId="{C872C7F9-B176-43D5-82EC-A2FBCFEB5891}"/>
    <dgm:cxn modelId="{F3C44A6E-2221-46F5-A0D7-104EFD7F2752}" type="presOf" srcId="{76584176-D3B4-4284-AE3A-E897857E6A4B}" destId="{402C1765-1A42-4191-BB53-95B547E9E421}" srcOrd="0" destOrd="0" presId="urn:microsoft.com/office/officeart/2008/layout/CircularPictureCallout"/>
    <dgm:cxn modelId="{4DE8F25E-F94A-4E57-A100-A2A6C37DE018}" type="presOf" srcId="{D9B104B0-0E1C-4710-994E-7174A0ED1526}" destId="{84019464-F287-449F-A2C5-F2A4FB240410}" srcOrd="0" destOrd="0" presId="urn:microsoft.com/office/officeart/2008/layout/CircularPictureCallout"/>
    <dgm:cxn modelId="{3B6DC0D7-D90B-43E2-B9A7-B4F3A07B580B}" type="presOf" srcId="{C872C7F9-B176-43D5-82EC-A2FBCFEB5891}" destId="{F23CF36A-8953-49C5-A889-E82172575C80}" srcOrd="0" destOrd="0" presId="urn:microsoft.com/office/officeart/2008/layout/CircularPictureCallout"/>
    <dgm:cxn modelId="{DD40163E-C863-4C09-B442-D945A5786ACE}" type="presOf" srcId="{DB8F9AB4-C9FB-4631-9BC5-2FDC3C380F9A}" destId="{98239081-3997-4E30-A41D-5C4F160E5967}" srcOrd="0" destOrd="0" presId="urn:microsoft.com/office/officeart/2008/layout/CircularPictureCallout"/>
    <dgm:cxn modelId="{BC175B92-1641-4C09-A711-622453807699}" type="presOf" srcId="{8711347C-C612-473C-80B5-4F7F21A17AEE}" destId="{207EBE04-890B-44E8-AD03-6753ED3B5343}" srcOrd="0" destOrd="0" presId="urn:microsoft.com/office/officeart/2008/layout/CircularPictureCallout"/>
    <dgm:cxn modelId="{1FBD28F9-72A2-4A87-8E8E-B02C8DF1AFE7}" srcId="{76584176-D3B4-4284-AE3A-E897857E6A4B}" destId="{49F7B226-74BE-4EB7-8E05-282C90D19BD3}" srcOrd="2" destOrd="0" parTransId="{8B3B429E-39C5-4A59-BE82-9CAB6E4BD9AB}" sibTransId="{FDBD9964-38CC-42E9-B46E-55689ABA30C7}"/>
    <dgm:cxn modelId="{6410D77B-4467-45A8-BEB1-36D7D719956F}" srcId="{76584176-D3B4-4284-AE3A-E897857E6A4B}" destId="{4193067C-77B0-4F6F-91CD-B0D53671B4D5}" srcOrd="1" destOrd="0" parTransId="{25F8EA38-BA80-454C-9A15-65558DD036B8}" sibTransId="{D9B104B0-0E1C-4710-994E-7174A0ED1526}"/>
    <dgm:cxn modelId="{5014B389-883C-4163-9FF6-BE5BEA59FF6F}" type="presOf" srcId="{49F7B226-74BE-4EB7-8E05-282C90D19BD3}" destId="{82AC0F58-3E95-44CC-BC4B-417901826AA3}" srcOrd="0" destOrd="0" presId="urn:microsoft.com/office/officeart/2008/layout/CircularPictureCallout"/>
    <dgm:cxn modelId="{B896CC1C-2E78-475C-BE10-4D063400BA08}" type="presOf" srcId="{4193067C-77B0-4F6F-91CD-B0D53671B4D5}" destId="{BA8C4FA2-800A-4382-A313-B104562EAF76}" srcOrd="0" destOrd="0" presId="urn:microsoft.com/office/officeart/2008/layout/CircularPictureCallout"/>
    <dgm:cxn modelId="{09297408-45DA-461F-B04A-3A0EB0A58E19}" srcId="{76584176-D3B4-4284-AE3A-E897857E6A4B}" destId="{8711347C-C612-473C-80B5-4F7F21A17AEE}" srcOrd="3" destOrd="0" parTransId="{822EDA04-4C4D-4646-ACD9-EB01B42F3CCF}" sibTransId="{DB8F9AB4-C9FB-4631-9BC5-2FDC3C380F9A}"/>
    <dgm:cxn modelId="{16EA94BA-9072-48BC-A2F8-78C80FB8ADD8}" type="presParOf" srcId="{402C1765-1A42-4191-BB53-95B547E9E421}" destId="{6915A82B-1C81-4271-8D89-B4CE03C064A4}" srcOrd="0" destOrd="0" presId="urn:microsoft.com/office/officeart/2008/layout/CircularPictureCallout"/>
    <dgm:cxn modelId="{35EDB355-D45B-4DDB-A5F9-05BC2C482F2A}" type="presParOf" srcId="{6915A82B-1C81-4271-8D89-B4CE03C064A4}" destId="{757DBB94-DF4B-47BA-B952-977B20F8AE5F}" srcOrd="0" destOrd="0" presId="urn:microsoft.com/office/officeart/2008/layout/CircularPictureCallout"/>
    <dgm:cxn modelId="{2D5FE264-E582-46FB-B129-A48AFA538221}" type="presParOf" srcId="{757DBB94-DF4B-47BA-B952-977B20F8AE5F}" destId="{F23CF36A-8953-49C5-A889-E82172575C80}" srcOrd="0" destOrd="0" presId="urn:microsoft.com/office/officeart/2008/layout/CircularPictureCallout"/>
    <dgm:cxn modelId="{1DAA4413-D017-4EBE-A2A2-3F91DF0CB180}" type="presParOf" srcId="{6915A82B-1C81-4271-8D89-B4CE03C064A4}" destId="{6F36ADE7-1E86-409E-82F1-B95DA89C3C16}" srcOrd="1" destOrd="0" presId="urn:microsoft.com/office/officeart/2008/layout/CircularPictureCallout"/>
    <dgm:cxn modelId="{4CE9B547-5991-4EC7-9AB9-A7D769E3DB65}" type="presParOf" srcId="{6915A82B-1C81-4271-8D89-B4CE03C064A4}" destId="{2828DB0D-9F4F-4EBA-9FAA-5D18E300C0AD}" srcOrd="2" destOrd="0" presId="urn:microsoft.com/office/officeart/2008/layout/CircularPictureCallout"/>
    <dgm:cxn modelId="{5FDBCB84-4CDC-44CA-A356-A413F438E618}" type="presParOf" srcId="{2828DB0D-9F4F-4EBA-9FAA-5D18E300C0AD}" destId="{84019464-F287-449F-A2C5-F2A4FB240410}" srcOrd="0" destOrd="0" presId="urn:microsoft.com/office/officeart/2008/layout/CircularPictureCallout"/>
    <dgm:cxn modelId="{C346AA2E-F5A4-41BA-BBDE-93EC9479E7B0}" type="presParOf" srcId="{6915A82B-1C81-4271-8D89-B4CE03C064A4}" destId="{F3EBFB2E-6854-4AD7-B2F2-A5DC753A16A5}" srcOrd="3" destOrd="0" presId="urn:microsoft.com/office/officeart/2008/layout/CircularPictureCallout"/>
    <dgm:cxn modelId="{4C4525E9-ABA1-4FB8-A174-E99D09817EB0}" type="presParOf" srcId="{6915A82B-1C81-4271-8D89-B4CE03C064A4}" destId="{AF9CD95A-6EAF-4610-96F0-27F042755F2C}" srcOrd="4" destOrd="0" presId="urn:microsoft.com/office/officeart/2008/layout/CircularPictureCallout"/>
    <dgm:cxn modelId="{ED233FAE-FBAA-43C1-B3E8-59EAA8B80298}" type="presParOf" srcId="{AF9CD95A-6EAF-4610-96F0-27F042755F2C}" destId="{BA8C4FA2-800A-4382-A313-B104562EAF76}" srcOrd="0" destOrd="0" presId="urn:microsoft.com/office/officeart/2008/layout/CircularPictureCallout"/>
    <dgm:cxn modelId="{9149A076-CAC3-472E-80FD-19187AB6DA96}" type="presParOf" srcId="{6915A82B-1C81-4271-8D89-B4CE03C064A4}" destId="{EB0708E6-0296-4427-BC0E-1E7CB3F9FACA}" srcOrd="5" destOrd="0" presId="urn:microsoft.com/office/officeart/2008/layout/CircularPictureCallout"/>
    <dgm:cxn modelId="{2C57387F-E423-4CE5-A72D-7CE29195CF36}" type="presParOf" srcId="{EB0708E6-0296-4427-BC0E-1E7CB3F9FACA}" destId="{136A73E0-D8BB-4263-BBA9-A25B3D513981}" srcOrd="0" destOrd="0" presId="urn:microsoft.com/office/officeart/2008/layout/CircularPictureCallout"/>
    <dgm:cxn modelId="{B41FD262-129D-420A-8DF1-729B4FA39641}" type="presParOf" srcId="{6915A82B-1C81-4271-8D89-B4CE03C064A4}" destId="{4CCBFB9C-FAD0-46BE-B62B-DEC78A68ED0D}" srcOrd="6" destOrd="0" presId="urn:microsoft.com/office/officeart/2008/layout/CircularPictureCallout"/>
    <dgm:cxn modelId="{352CEDD8-B113-4D4C-A006-6D45FD88FDB1}" type="presParOf" srcId="{6915A82B-1C81-4271-8D89-B4CE03C064A4}" destId="{731F1886-70F0-4273-AA78-A0AD81C92594}" srcOrd="7" destOrd="0" presId="urn:microsoft.com/office/officeart/2008/layout/CircularPictureCallout"/>
    <dgm:cxn modelId="{07F57BA5-78DF-4660-9C34-AB6D6BBFFA7F}" type="presParOf" srcId="{731F1886-70F0-4273-AA78-A0AD81C92594}" destId="{82AC0F58-3E95-44CC-BC4B-417901826AA3}" srcOrd="0" destOrd="0" presId="urn:microsoft.com/office/officeart/2008/layout/CircularPictureCallout"/>
    <dgm:cxn modelId="{29302DB1-BC77-4E5B-9463-EFC148FF3726}" type="presParOf" srcId="{6915A82B-1C81-4271-8D89-B4CE03C064A4}" destId="{9C2D1C80-BF52-48A6-B855-35F860FEB67F}" srcOrd="8" destOrd="0" presId="urn:microsoft.com/office/officeart/2008/layout/CircularPictureCallout"/>
    <dgm:cxn modelId="{37E7B087-7EF5-4A0D-84A8-FA9EEE3D8BAB}" type="presParOf" srcId="{9C2D1C80-BF52-48A6-B855-35F860FEB67F}" destId="{98239081-3997-4E30-A41D-5C4F160E5967}" srcOrd="0" destOrd="0" presId="urn:microsoft.com/office/officeart/2008/layout/CircularPictureCallout"/>
    <dgm:cxn modelId="{4F22535A-421C-4399-B2A8-C6C084E8371C}" type="presParOf" srcId="{6915A82B-1C81-4271-8D89-B4CE03C064A4}" destId="{8225D499-CA25-44D6-89AE-155F246320BB}" srcOrd="9" destOrd="0" presId="urn:microsoft.com/office/officeart/2008/layout/CircularPictureCallout"/>
    <dgm:cxn modelId="{DC3BE728-DA37-47C6-B0FA-93C15E153F4B}" type="presParOf" srcId="{6915A82B-1C81-4271-8D89-B4CE03C064A4}" destId="{CD0DC265-6E95-411B-9101-92D73F86A5C6}" srcOrd="10" destOrd="0" presId="urn:microsoft.com/office/officeart/2008/layout/CircularPictureCallout"/>
    <dgm:cxn modelId="{F6F4915A-EC39-46C0-A14C-A5D4872901C8}" type="presParOf" srcId="{CD0DC265-6E95-411B-9101-92D73F86A5C6}" destId="{207EBE04-890B-44E8-AD03-6753ED3B5343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5D499-CA25-44D6-89AE-155F246320BB}">
      <dsp:nvSpPr>
        <dsp:cNvPr id="0" name=""/>
        <dsp:cNvSpPr/>
      </dsp:nvSpPr>
      <dsp:spPr>
        <a:xfrm>
          <a:off x="1524322" y="3254531"/>
          <a:ext cx="306019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CBFB9C-FAD0-46BE-B62B-DEC78A68ED0D}">
      <dsp:nvSpPr>
        <dsp:cNvPr id="0" name=""/>
        <dsp:cNvSpPr/>
      </dsp:nvSpPr>
      <dsp:spPr>
        <a:xfrm>
          <a:off x="1524322" y="2187731"/>
          <a:ext cx="2621280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EBFB2E-6854-4AD7-B2F2-A5DC753A16A5}">
      <dsp:nvSpPr>
        <dsp:cNvPr id="0" name=""/>
        <dsp:cNvSpPr/>
      </dsp:nvSpPr>
      <dsp:spPr>
        <a:xfrm>
          <a:off x="1524322" y="1120931"/>
          <a:ext cx="3060192" cy="0"/>
        </a:xfrm>
        <a:prstGeom prst="line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3CF36A-8953-49C5-A889-E82172575C80}">
      <dsp:nvSpPr>
        <dsp:cNvPr id="0" name=""/>
        <dsp:cNvSpPr/>
      </dsp:nvSpPr>
      <dsp:spPr>
        <a:xfrm>
          <a:off x="0" y="446195"/>
          <a:ext cx="3048000" cy="3048000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36ADE7-1E86-409E-82F1-B95DA89C3C16}">
      <dsp:nvSpPr>
        <dsp:cNvPr id="0" name=""/>
        <dsp:cNvSpPr/>
      </dsp:nvSpPr>
      <dsp:spPr>
        <a:xfrm>
          <a:off x="548962" y="2282219"/>
          <a:ext cx="1950720" cy="10058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500" kern="1200"/>
        </a:p>
      </dsp:txBody>
      <dsp:txXfrm>
        <a:off x="548962" y="2282219"/>
        <a:ext cx="1950720" cy="1005840"/>
      </dsp:txXfrm>
    </dsp:sp>
    <dsp:sp modelId="{84019464-F287-449F-A2C5-F2A4FB240410}">
      <dsp:nvSpPr>
        <dsp:cNvPr id="0" name=""/>
        <dsp:cNvSpPr/>
      </dsp:nvSpPr>
      <dsp:spPr>
        <a:xfrm>
          <a:off x="3600702" y="587781"/>
          <a:ext cx="914400" cy="914400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8C4FA2-800A-4382-A313-B104562EAF76}">
      <dsp:nvSpPr>
        <dsp:cNvPr id="0" name=""/>
        <dsp:cNvSpPr/>
      </dsp:nvSpPr>
      <dsp:spPr>
        <a:xfrm>
          <a:off x="4953667" y="348327"/>
          <a:ext cx="1053578" cy="1537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0" rIns="9144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-</a:t>
          </a:r>
          <a:r>
            <a:rPr lang="cs-CZ" sz="2400" kern="1200" dirty="0" err="1" smtClean="0"/>
            <a:t>aják</a:t>
          </a:r>
          <a:endParaRPr lang="cs-CZ" sz="2400" kern="1200" dirty="0"/>
        </a:p>
      </dsp:txBody>
      <dsp:txXfrm>
        <a:off x="4953667" y="348327"/>
        <a:ext cx="1053578" cy="1537325"/>
      </dsp:txXfrm>
    </dsp:sp>
    <dsp:sp modelId="{136A73E0-D8BB-4263-BBA9-A25B3D513981}">
      <dsp:nvSpPr>
        <dsp:cNvPr id="0" name=""/>
        <dsp:cNvSpPr/>
      </dsp:nvSpPr>
      <dsp:spPr>
        <a:xfrm>
          <a:off x="3681562" y="1755686"/>
          <a:ext cx="914400" cy="914400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C0F58-3E95-44CC-BC4B-417901826AA3}">
      <dsp:nvSpPr>
        <dsp:cNvPr id="0" name=""/>
        <dsp:cNvSpPr/>
      </dsp:nvSpPr>
      <dsp:spPr>
        <a:xfrm>
          <a:off x="4869981" y="1883922"/>
          <a:ext cx="1154959" cy="914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0" rIns="9144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-</a:t>
          </a:r>
          <a:r>
            <a:rPr lang="cs-CZ" sz="2400" kern="1200" dirty="0" err="1" smtClean="0"/>
            <a:t>edúza</a:t>
          </a:r>
          <a:endParaRPr lang="cs-CZ" sz="2400" kern="1200" dirty="0"/>
        </a:p>
      </dsp:txBody>
      <dsp:txXfrm>
        <a:off x="4869981" y="1883922"/>
        <a:ext cx="1154959" cy="914400"/>
      </dsp:txXfrm>
    </dsp:sp>
    <dsp:sp modelId="{98239081-3997-4E30-A41D-5C4F160E5967}">
      <dsp:nvSpPr>
        <dsp:cNvPr id="0" name=""/>
        <dsp:cNvSpPr/>
      </dsp:nvSpPr>
      <dsp:spPr>
        <a:xfrm>
          <a:off x="4536508" y="3096340"/>
          <a:ext cx="914400" cy="914400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EBE04-890B-44E8-AD03-6753ED3B5343}">
      <dsp:nvSpPr>
        <dsp:cNvPr id="0" name=""/>
        <dsp:cNvSpPr/>
      </dsp:nvSpPr>
      <dsp:spPr>
        <a:xfrm>
          <a:off x="5041714" y="2797331"/>
          <a:ext cx="1053963" cy="914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0" rIns="160020" bIns="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-</a:t>
          </a:r>
          <a:r>
            <a:rPr lang="cs-CZ" sz="2400" kern="1200" dirty="0" err="1" smtClean="0"/>
            <a:t>yš</a:t>
          </a:r>
          <a:endParaRPr lang="cs-CZ" sz="2400" kern="1200" dirty="0"/>
        </a:p>
      </dsp:txBody>
      <dsp:txXfrm>
        <a:off x="5041714" y="2797331"/>
        <a:ext cx="1053963" cy="914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F8E060-37AA-4884-B6C9-5EC9B255F852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5742F2-635B-414E-B5EB-EAD2B0624F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062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8AD2E61-4258-4B09-AAD3-242B41C84FD1}" type="datetime1">
              <a:rPr lang="cs-CZ" smtClean="0"/>
              <a:t>28.4.2011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5FC5F85-1A27-4CED-8166-2602365A6A86}" type="datetime1">
              <a:rPr lang="cs-CZ" smtClean="0"/>
              <a:t>28.4.2011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9546F3F-9865-418A-A6A8-4E003130249B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793D-9357-4A19-8084-861D7F97766B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AF1A-07AB-4EA0-AE6B-1E076AD3C170}" type="datetime1">
              <a:rPr lang="cs-CZ" smtClean="0"/>
              <a:t>28.4.2011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5A11705-E41A-4735-BB15-8071530C852E}" type="datetime1">
              <a:rPr lang="cs-CZ" smtClean="0"/>
              <a:t>28.4.2011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FC477-A834-4F49-B633-7980D22D8579}" type="datetime1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34F458-E811-459D-A879-41EB45F9CA30}" type="datetime1">
              <a:rPr lang="cs-CZ" smtClean="0"/>
              <a:t>28.4.2011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04AF95-FD41-474E-9E30-160E2F6C3F80}" type="datetime1">
              <a:rPr lang="cs-CZ" smtClean="0"/>
              <a:t>28.4.2011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0550-CE20-4472-A9F4-52F7B94A36CC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61FCC-03D7-45E5-B6E5-24E465C6AEAA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wind.wav"/>
          </p:stSnd>
        </p:sndAc>
      </p:transition>
    </mc:Choice>
    <mc:Fallback xmlns="">
      <p:transition spd="med">
        <p:fade/>
        <p:sndAc>
          <p:stSnd>
            <p:snd r:embed="rId3" name="wind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AD651E1-81C3-4E65-83D2-47B5BA182C6F}" type="datetime1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7DD67EA-5CA4-40F7-9B06-3DC71CFFD0F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wind.wav"/>
          </p:stSnd>
        </p:sndAc>
      </p:transition>
    </mc:Choice>
    <mc:Fallback xmlns="">
      <p:transition spd="med">
        <p:fade/>
        <p:sndAc>
          <p:stSnd>
            <p:snd r:embed="rId14" name="wind.wav"/>
          </p:stSnd>
        </p:sndAc>
      </p:transition>
    </mc:Fallback>
  </mc:AlternateConten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microsoft.com/office/2007/relationships/media" Target="../media/media2.wav"/><Relationship Id="rId7" Type="http://schemas.openxmlformats.org/officeDocument/2006/relationships/diagramData" Target="../diagrams/data1.xml"/><Relationship Id="rId12" Type="http://schemas.openxmlformats.org/officeDocument/2006/relationships/image" Target="../media/image7.png"/><Relationship Id="rId2" Type="http://schemas.openxmlformats.org/officeDocument/2006/relationships/audio" Target="../media/media1.wav"/><Relationship Id="rId16" Type="http://schemas.openxmlformats.org/officeDocument/2006/relationships/comments" Target="../comments/comment1.xml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11" Type="http://schemas.microsoft.com/office/2007/relationships/diagramDrawing" Target="../diagrams/drawing1.xml"/><Relationship Id="rId5" Type="http://schemas.openxmlformats.org/officeDocument/2006/relationships/slideLayout" Target="../slideLayouts/slideLayout1.xml"/><Relationship Id="rId15" Type="http://schemas.openxmlformats.org/officeDocument/2006/relationships/audio" Target="../media/audio1.wav"/><Relationship Id="rId10" Type="http://schemas.openxmlformats.org/officeDocument/2006/relationships/diagramColors" Target="../diagrams/colors1.xml"/><Relationship Id="rId4" Type="http://schemas.openxmlformats.org/officeDocument/2006/relationships/audio" Target="../media/media2.wav"/><Relationship Id="rId9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35"/>
          <p:cNvSpPr>
            <a:spLocks noGrp="1"/>
          </p:cNvSpPr>
          <p:nvPr/>
        </p:nvSpPr>
        <p:spPr>
          <a:xfrm>
            <a:off x="1043608" y="3427523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r" defTabSz="914400" rtl="0" eaLnBrk="1" latinLnBrk="0" hangingPunct="1">
              <a:defRPr kumimoji="0"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sp>
        <p:nvSpPr>
          <p:cNvPr id="6" name="Nadpis 5"/>
          <p:cNvSpPr txBox="1">
            <a:spLocks noGrp="1"/>
          </p:cNvSpPr>
          <p:nvPr>
            <p:ph type="title"/>
          </p:nvPr>
        </p:nvSpPr>
        <p:spPr>
          <a:xfrm>
            <a:off x="788258" y="548680"/>
            <a:ext cx="7258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/>
              <a:t>VY_12_INOVACE_08_ROZVOJ ČTENÁŘSKÝCH DOVEDNOSTÍ </a:t>
            </a:r>
            <a:endParaRPr lang="cs-CZ" sz="18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31417" y="1124744"/>
            <a:ext cx="7772400" cy="1470025"/>
          </a:xfrm>
          <a:prstGeom prst="rect">
            <a:avLst/>
          </a:prstGeom>
          <a:solidFill>
            <a:schemeClr val="bg2"/>
          </a:solidFill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>
                <a:solidFill>
                  <a:srgbClr val="FF00FF"/>
                </a:solidFill>
              </a:rPr>
              <a:t>Dana veze dárečky, copak asi v dárku má? Vše co začíná na…..</a:t>
            </a:r>
            <a:endParaRPr lang="cs-CZ" dirty="0">
              <a:solidFill>
                <a:srgbClr val="FF00FF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848" y="4725144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895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wind.wav"/>
          </p:stSnd>
        </p:sndAc>
      </p:transition>
    </mc:Choice>
    <mc:Fallback xmlns="">
      <p:transition spd="med">
        <p:fade/>
        <p:sndAc>
          <p:stSnd>
            <p:snd r:embed="rId4" name="wind.wav"/>
          </p:stSnd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85688" y="201519"/>
            <a:ext cx="7772400" cy="1470025"/>
          </a:xfrm>
          <a:solidFill>
            <a:schemeClr val="bg2"/>
          </a:solidFill>
        </p:spPr>
        <p:txBody>
          <a:bodyPr/>
          <a:lstStyle/>
          <a:p>
            <a:r>
              <a:rPr lang="cs-CZ" dirty="0" smtClean="0">
                <a:solidFill>
                  <a:srgbClr val="FF00FF"/>
                </a:solidFill>
              </a:rPr>
              <a:t>Dana veze dárečky, copak asi v dárku má? Vše co začíná na…..</a:t>
            </a:r>
            <a:endParaRPr lang="cs-CZ" dirty="0">
              <a:solidFill>
                <a:srgbClr val="FF00FF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38557190"/>
              </p:ext>
            </p:extLst>
          </p:nvPr>
        </p:nvGraphicFramePr>
        <p:xfrm>
          <a:off x="730738" y="1786457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 flipV="1">
            <a:off x="4267200" y="3733799"/>
            <a:ext cx="609600" cy="45719"/>
          </a:xfrm>
          <a:prstGeom prst="rect">
            <a:avLst/>
          </a:prstGeom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7956376" y="3818457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03848" y="5267459"/>
            <a:ext cx="2414481" cy="835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25236" y="5332931"/>
            <a:ext cx="59070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dirty="0" err="1" smtClean="0"/>
              <a:t>ed</a:t>
            </a:r>
            <a:r>
              <a:rPr lang="cs-CZ" dirty="0" smtClean="0"/>
              <a:t>, - </a:t>
            </a:r>
            <a:r>
              <a:rPr lang="cs-CZ" dirty="0" err="1" smtClean="0"/>
              <a:t>aliny</a:t>
            </a:r>
            <a:r>
              <a:rPr lang="cs-CZ" dirty="0" smtClean="0"/>
              <a:t>,- </a:t>
            </a:r>
            <a:r>
              <a:rPr lang="cs-CZ" dirty="0" err="1" smtClean="0"/>
              <a:t>ísu</a:t>
            </a:r>
            <a:r>
              <a:rPr lang="cs-CZ" dirty="0" smtClean="0"/>
              <a:t>, -</a:t>
            </a:r>
            <a:r>
              <a:rPr lang="cs-CZ" dirty="0" err="1" smtClean="0"/>
              <a:t>otýla</a:t>
            </a:r>
            <a:r>
              <a:rPr lang="cs-CZ" dirty="0" smtClean="0"/>
              <a:t>, -</a:t>
            </a:r>
            <a:r>
              <a:rPr lang="cs-CZ" dirty="0" err="1" smtClean="0"/>
              <a:t>ilana</a:t>
            </a:r>
            <a:r>
              <a:rPr lang="cs-CZ" dirty="0" smtClean="0"/>
              <a:t>, - </a:t>
            </a:r>
            <a:r>
              <a:rPr lang="cs-CZ" dirty="0" err="1" smtClean="0"/>
              <a:t>aso</a:t>
            </a:r>
            <a:r>
              <a:rPr lang="cs-CZ" dirty="0" smtClean="0"/>
              <a:t>, - </a:t>
            </a:r>
            <a:r>
              <a:rPr lang="cs-CZ" dirty="0" err="1" smtClean="0"/>
              <a:t>ývala</a:t>
            </a:r>
            <a:r>
              <a:rPr lang="cs-CZ" dirty="0" smtClean="0"/>
              <a:t>, - </a:t>
            </a:r>
            <a:r>
              <a:rPr lang="cs-CZ" dirty="0" err="1" smtClean="0"/>
              <a:t>ílu</a:t>
            </a:r>
            <a:r>
              <a:rPr lang="cs-CZ" dirty="0" smtClean="0"/>
              <a:t>, - </a:t>
            </a:r>
            <a:r>
              <a:rPr lang="cs-CZ" dirty="0" err="1" smtClean="0"/>
              <a:t>ola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58080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VY_12_INOVACE_08_ROZVOJ ČTENÁŘSKÝCH DOVEDNOSTÍ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74391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6" name="wind.wav"/>
          </p:stSnd>
        </p:sndAc>
      </p:transition>
    </mc:Choice>
    <mc:Fallback xmlns="">
      <p:transition spd="med">
        <p:fade/>
        <p:sndAc>
          <p:stSnd>
            <p:snd r:embed="rId15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68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</TotalTime>
  <Words>92</Words>
  <Application>Microsoft Office PowerPoint</Application>
  <PresentationFormat>Předvádění na obrazovce (4:3)</PresentationFormat>
  <Paragraphs>9</Paragraphs>
  <Slides>2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Arkýř</vt:lpstr>
      <vt:lpstr>VY_12_INOVACE_08_ROZVOJ ČTENÁŘSKÝCH DOVEDNOSTÍ </vt:lpstr>
      <vt:lpstr>Dana veze dárečky, copak asi v dárku má? Vše co začíná na…..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Dana veze dárečky, copak asi v dárku má?</dc:title>
  <dc:creator>pc</dc:creator>
  <cp:lastModifiedBy>pc</cp:lastModifiedBy>
  <cp:revision>25</cp:revision>
  <dcterms:created xsi:type="dcterms:W3CDTF">2011-02-06T15:33:49Z</dcterms:created>
  <dcterms:modified xsi:type="dcterms:W3CDTF">2011-04-28T12:27:17Z</dcterms:modified>
</cp:coreProperties>
</file>