
<file path=[Content_Types].xml><?xml version="1.0" encoding="utf-8"?>
<Types xmlns="http://schemas.openxmlformats.org/package/2006/content-types">
  <Default Extension="png" ContentType="image/png"/>
  <Default Extension="bmp" ContentType="image/bmp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3-05T21:46:30.236" idx="1">
    <p:pos x="5395" y="157"/>
    <p:text>Řešení: Žáci vyměňují slova interaktivním perem, aby věty dávaly smysl.
 Kocourci spinkají v teplém pelíšku. Slon kouká velkýma očima na mravence. Koala leze na strom. Pony jde na závod. Pes Alan hlídá dům. Klokan bydlí v Austrálii.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320887-0BD0-4B65-A7CD-C7749B047C0B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F3B542-9E39-48B1-ACFF-E503E76BC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595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3B542-9E39-48B1-ACFF-E503E76BC3D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7892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D09F-6139-4639-830C-D165D959DDF4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AD23E-BD28-435C-8EE3-3483E2D97D0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83909-7107-4FB0-A355-30C255363C6D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AD23E-BD28-435C-8EE3-3483E2D97D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6A75F-BF52-4108-878C-EDFA39F5B3D7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AD23E-BD28-435C-8EE3-3483E2D97D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249CC-9D57-4D6B-B374-B13D446EC679}" type="datetime1">
              <a:rPr lang="cs-CZ" smtClean="0"/>
              <a:t>28.4.2011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AD23E-BD28-435C-8EE3-3483E2D97D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1A432-F68E-4551-A87C-4C5DF226E32B}" type="datetime1">
              <a:rPr lang="cs-CZ" smtClean="0"/>
              <a:t>28.4.2011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AD23E-BD28-435C-8EE3-3483E2D97D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B45FB-F079-43F2-AECC-73DC3CEFDF5D}" type="datetime1">
              <a:rPr lang="cs-CZ" smtClean="0"/>
              <a:t>28.4.2011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AD23E-BD28-435C-8EE3-3483E2D97D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9D91-6061-4C48-BF19-C5F16BDDC8B7}" type="datetime1">
              <a:rPr lang="cs-CZ" smtClean="0"/>
              <a:t>28.4.2011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AD23E-BD28-435C-8EE3-3483E2D97D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03D67-1F4B-4FAF-BE73-11F0E5F424FF}" type="datetime1">
              <a:rPr lang="cs-CZ" smtClean="0"/>
              <a:t>28.4.2011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AD23E-BD28-435C-8EE3-3483E2D97D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5F12F-B692-4768-BBBE-9ACAB3CAAFF0}" type="datetime1">
              <a:rPr lang="cs-CZ" smtClean="0"/>
              <a:t>28.4.2011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AD23E-BD28-435C-8EE3-3483E2D97D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1CCA-D75B-4D40-99F8-4791A3EA818A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AD23E-BD28-435C-8EE3-3483E2D97D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50B6D-EC6A-44C3-AC85-C4C44A4A9E67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AD23E-BD28-435C-8EE3-3483E2D97D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2A85A7D4-B54D-477C-896C-7B2925C22382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B32AD23E-BD28-435C-8EE3-3483E2D97D0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wav"/><Relationship Id="rId13" Type="http://schemas.openxmlformats.org/officeDocument/2006/relationships/slideLayout" Target="../slideLayouts/slideLayout1.xml"/><Relationship Id="rId18" Type="http://schemas.openxmlformats.org/officeDocument/2006/relationships/image" Target="../media/image6.png"/><Relationship Id="rId3" Type="http://schemas.microsoft.com/office/2007/relationships/media" Target="../media/media2.wav"/><Relationship Id="rId21" Type="http://schemas.openxmlformats.org/officeDocument/2006/relationships/image" Target="../media/image9.bmp"/><Relationship Id="rId7" Type="http://schemas.microsoft.com/office/2007/relationships/media" Target="../media/media4.wav"/><Relationship Id="rId12" Type="http://schemas.openxmlformats.org/officeDocument/2006/relationships/audio" Target="../media/media6.wav"/><Relationship Id="rId17" Type="http://schemas.openxmlformats.org/officeDocument/2006/relationships/image" Target="../media/image5.png"/><Relationship Id="rId2" Type="http://schemas.openxmlformats.org/officeDocument/2006/relationships/audio" Target="../media/media1.wav"/><Relationship Id="rId16" Type="http://schemas.microsoft.com/office/2007/relationships/hdphoto" Target="../media/hdphoto1.wdp"/><Relationship Id="rId20" Type="http://schemas.openxmlformats.org/officeDocument/2006/relationships/image" Target="../media/image8.png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microsoft.com/office/2007/relationships/media" Target="../media/media6.wav"/><Relationship Id="rId5" Type="http://schemas.microsoft.com/office/2007/relationships/media" Target="../media/media3.wav"/><Relationship Id="rId15" Type="http://schemas.openxmlformats.org/officeDocument/2006/relationships/image" Target="../media/image4.png"/><Relationship Id="rId23" Type="http://schemas.openxmlformats.org/officeDocument/2006/relationships/comments" Target="../comments/comment1.xml"/><Relationship Id="rId10" Type="http://schemas.openxmlformats.org/officeDocument/2006/relationships/audio" Target="../media/media5.wav"/><Relationship Id="rId19" Type="http://schemas.openxmlformats.org/officeDocument/2006/relationships/image" Target="../media/image7.jpeg"/><Relationship Id="rId4" Type="http://schemas.openxmlformats.org/officeDocument/2006/relationships/audio" Target="../media/media2.wav"/><Relationship Id="rId9" Type="http://schemas.microsoft.com/office/2007/relationships/media" Target="../media/media5.wav"/><Relationship Id="rId14" Type="http://schemas.openxmlformats.org/officeDocument/2006/relationships/notesSlide" Target="../notesSlides/notesSlide1.xml"/><Relationship Id="rId22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xfrm>
            <a:off x="611560" y="476672"/>
            <a:ext cx="78894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VY_12_INOVACE_10_ROZVOJ ČTENÁŘSKÝCH DOVEDNOSTÍ </a:t>
            </a:r>
            <a:endParaRPr lang="cs-CZ" sz="24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773916" y="1070721"/>
            <a:ext cx="7772400" cy="86409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dirty="0" smtClean="0">
                <a:solidFill>
                  <a:srgbClr val="FF0000"/>
                </a:solidFill>
              </a:rPr>
              <a:t>Popletené věty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431" y="4142510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zápatí 35"/>
          <p:cNvSpPr>
            <a:spLocks noGrp="1"/>
          </p:cNvSpPr>
          <p:nvPr/>
        </p:nvSpPr>
        <p:spPr>
          <a:xfrm>
            <a:off x="1043608" y="2636912"/>
            <a:ext cx="6748018" cy="576064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cs-CZ"/>
            </a:defPPr>
            <a:lvl1pPr marL="0" algn="r" defTabSz="914400" rtl="0" eaLnBrk="1" latinLnBrk="0" hangingPunct="1">
              <a:defRPr kumimoji="0"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6699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06161" y="548281"/>
            <a:ext cx="7772400" cy="86409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Popletené věty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8337" y="1844024"/>
            <a:ext cx="1904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Kocourci spinkají v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artisticTexturiz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11027" y="1314479"/>
            <a:ext cx="696760" cy="73166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509" y="2151073"/>
            <a:ext cx="701408" cy="69986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704261" y="2481610"/>
            <a:ext cx="2980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Slon kouká velkýma očima na 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42" y="3091796"/>
            <a:ext cx="575334" cy="660513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739174" y="3156048"/>
            <a:ext cx="1455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Koala leze na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370" y="3875943"/>
            <a:ext cx="573762" cy="7650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53612" y="4205370"/>
            <a:ext cx="1325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Pony jde na 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145" y="4670358"/>
            <a:ext cx="652930" cy="65293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798337" y="4953956"/>
            <a:ext cx="1540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Pes  Alan hlídá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47127" y="3156048"/>
            <a:ext cx="670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ům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94637" y="4993740"/>
            <a:ext cx="789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trom.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43886" y="2453624"/>
            <a:ext cx="782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ávod.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01675" y="4193590"/>
            <a:ext cx="11612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ravence.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42" y="5427856"/>
            <a:ext cx="636521" cy="735536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1753612" y="5683922"/>
            <a:ext cx="1472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Klokan bydlí v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07268" y="1824779"/>
            <a:ext cx="1006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Austrálii.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76666" y="5697769"/>
            <a:ext cx="1615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t</a:t>
            </a:r>
            <a:r>
              <a:rPr lang="cs-CZ" dirty="0" smtClean="0">
                <a:solidFill>
                  <a:srgbClr val="FF0000"/>
                </a:solidFill>
              </a:rPr>
              <a:t>eplém pelíšku.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2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5636640" y="5553792"/>
            <a:ext cx="591543" cy="609600"/>
          </a:xfrm>
          <a:prstGeom prst="rect">
            <a:avLst/>
          </a:prstGeom>
        </p:spPr>
      </p:pic>
      <p:pic>
        <p:nvPicPr>
          <p:cNvPr id="23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7956376" y="3978643"/>
            <a:ext cx="609600" cy="609600"/>
          </a:xfrm>
          <a:prstGeom prst="rect">
            <a:avLst/>
          </a:prstGeom>
        </p:spPr>
      </p:pic>
      <p:pic>
        <p:nvPicPr>
          <p:cNvPr id="24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5356393" y="4876689"/>
            <a:ext cx="609600" cy="609600"/>
          </a:xfrm>
          <a:prstGeom prst="rect">
            <a:avLst/>
          </a:prstGeom>
        </p:spPr>
      </p:pic>
      <p:pic>
        <p:nvPicPr>
          <p:cNvPr id="25" name="Nahraný zvuk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7092280" y="3012651"/>
            <a:ext cx="609600" cy="609600"/>
          </a:xfrm>
          <a:prstGeom prst="rect">
            <a:avLst/>
          </a:prstGeom>
        </p:spPr>
      </p:pic>
      <p:pic>
        <p:nvPicPr>
          <p:cNvPr id="26" name="Nahraný zvuk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6787480" y="1519979"/>
            <a:ext cx="609600" cy="609600"/>
          </a:xfrm>
          <a:prstGeom prst="rect">
            <a:avLst/>
          </a:prstGeom>
        </p:spPr>
      </p:pic>
      <p:pic>
        <p:nvPicPr>
          <p:cNvPr id="27" name="Nahraný zvuk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7346776" y="2213356"/>
            <a:ext cx="609600" cy="609600"/>
          </a:xfrm>
          <a:prstGeom prst="rect">
            <a:avLst/>
          </a:prstGeom>
        </p:spPr>
      </p:pic>
      <p:sp>
        <p:nvSpPr>
          <p:cNvPr id="28" name="TextovéPole 27"/>
          <p:cNvSpPr txBox="1"/>
          <p:nvPr/>
        </p:nvSpPr>
        <p:spPr>
          <a:xfrm>
            <a:off x="1239711" y="223463"/>
            <a:ext cx="5731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VY_12_INOVACE_10_ROZVOJ ČTENÁŘSKÝCH DOVEDNOSTÍ </a:t>
            </a:r>
            <a:endParaRPr lang="cs-CZ" dirty="0"/>
          </a:p>
        </p:txBody>
      </p:sp>
      <p:sp>
        <p:nvSpPr>
          <p:cNvPr id="30" name="Zástupný symbol pro zápatí 29"/>
          <p:cNvSpPr>
            <a:spLocks noGrp="1"/>
          </p:cNvSpPr>
          <p:nvPr>
            <p:ph type="ftr" sz="quarter" idx="11"/>
          </p:nvPr>
        </p:nvSpPr>
        <p:spPr>
          <a:xfrm>
            <a:off x="179512" y="6309320"/>
            <a:ext cx="896448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Marie Nováková, financováno z ESF a státního rozpočtu ČR.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760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0" fill="hold">
                      <p:stCondLst>
                        <p:cond delay="indefinite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5" fill="hold">
                      <p:stCondLst>
                        <p:cond delay="0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8" dur="4784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audio>
              <p:cMediaNode vol="80000">
                <p:cTn id="3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seq concurrent="1" nextAc="seek">
              <p:cTn id="34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1" fill="hold">
                      <p:stCondLst>
                        <p:cond delay="0"/>
                      </p:stCondLst>
                      <p:childTnLst>
                        <p:par>
                          <p:cTn id="342" fill="hold">
                            <p:stCondLst>
                              <p:cond delay="0"/>
                            </p:stCondLst>
                            <p:childTnLst>
                              <p:par>
                                <p:cTn id="34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4" dur="3139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3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seq concurrent="1" nextAc="seek">
              <p:cTn id="34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7" fill="hold">
                      <p:stCondLst>
                        <p:cond delay="0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0" dur="458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audio>
              <p:cMediaNode vol="80000">
                <p:cTn id="3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6" dur="3504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audio>
              <p:cMediaNode vol="80000">
                <p:cTn id="35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  <p:seq concurrent="1" nextAc="seek">
              <p:cTn id="35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9" fill="hold">
                      <p:stCondLst>
                        <p:cond delay="0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2" dur="5343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 vol="80000">
                <p:cTn id="36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seq concurrent="1" nextAc="seek">
              <p:cTn id="36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5" fill="hold">
                      <p:stCondLst>
                        <p:cond delay="0"/>
                      </p:stCondLst>
                      <p:childTnLst>
                        <p:par>
                          <p:cTn id="366" fill="hold">
                            <p:stCondLst>
                              <p:cond delay="0"/>
                            </p:stCondLst>
                            <p:childTnLst>
                              <p:par>
                                <p:cTn id="3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8" dur="3748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 vol="80000">
                <p:cTn id="36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  <p:bldLst>
      <p:bldP spid="2" grpId="0"/>
      <p:bldP spid="6" grpId="0"/>
      <p:bldP spid="8" grpId="0"/>
      <p:bldP spid="11" grpId="0"/>
      <p:bldP spid="5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</p:bld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75</TotalTime>
  <Words>94</Words>
  <Application>Microsoft Office PowerPoint</Application>
  <PresentationFormat>Předvádění na obrazovce (4:3)</PresentationFormat>
  <Paragraphs>19</Paragraphs>
  <Slides>2</Slides>
  <Notes>1</Notes>
  <HiddenSlides>0</HiddenSlides>
  <MMClips>6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Horizont</vt:lpstr>
      <vt:lpstr>VY_12_INOVACE_10_ROZVOJ ČTENÁŘSKÝCH DOVEDNOSTÍ </vt:lpstr>
      <vt:lpstr>Popletené věty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14</cp:revision>
  <dcterms:created xsi:type="dcterms:W3CDTF">2011-03-05T19:43:16Z</dcterms:created>
  <dcterms:modified xsi:type="dcterms:W3CDTF">2011-04-28T12:35:02Z</dcterms:modified>
</cp:coreProperties>
</file>