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60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2A996-490C-4C10-B404-9A29B00AE60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C8F50-6EA3-43D5-9243-8E3DBA2F49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2A996-490C-4C10-B404-9A29B00AE60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C8F50-6EA3-43D5-9243-8E3DBA2F49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2A996-490C-4C10-B404-9A29B00AE60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C8F50-6EA3-43D5-9243-8E3DBA2F49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2A996-490C-4C10-B404-9A29B00AE60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C8F50-6EA3-43D5-9243-8E3DBA2F49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2A996-490C-4C10-B404-9A29B00AE60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C8F50-6EA3-43D5-9243-8E3DBA2F49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2A996-490C-4C10-B404-9A29B00AE60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C8F50-6EA3-43D5-9243-8E3DBA2F49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2A996-490C-4C10-B404-9A29B00AE60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C8F50-6EA3-43D5-9243-8E3DBA2F49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2A996-490C-4C10-B404-9A29B00AE60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C8F50-6EA3-43D5-9243-8E3DBA2F49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2A996-490C-4C10-B404-9A29B00AE60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C8F50-6EA3-43D5-9243-8E3DBA2F49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2A996-490C-4C10-B404-9A29B00AE60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C8F50-6EA3-43D5-9243-8E3DBA2F49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2A996-490C-4C10-B404-9A29B00AE60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C8F50-6EA3-43D5-9243-8E3DBA2F49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12A996-490C-4C10-B404-9A29B00AE60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C8F50-6EA3-43D5-9243-8E3DBA2F49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14423"/>
            <a:ext cx="7772400" cy="1500198"/>
          </a:xfrm>
        </p:spPr>
        <p:txBody>
          <a:bodyPr>
            <a:normAutofit fontScale="90000"/>
          </a:bodyPr>
          <a:lstStyle/>
          <a:p>
            <a:r>
              <a:rPr lang="cs-CZ" sz="2000" b="1" dirty="0" smtClean="0"/>
              <a:t>Název školy</a:t>
            </a:r>
            <a:r>
              <a:rPr lang="cs-CZ" sz="2000" dirty="0" smtClean="0"/>
              <a:t>: Základní škola Chomutov, Písečná 5144</a:t>
            </a:r>
            <a:br>
              <a:rPr lang="cs-CZ" sz="2000" dirty="0" smtClean="0"/>
            </a:br>
            <a:r>
              <a:rPr lang="cs-CZ" sz="2000" b="1" dirty="0" smtClean="0"/>
              <a:t>Název materiálu</a:t>
            </a:r>
            <a:r>
              <a:rPr lang="cs-CZ" sz="2000" dirty="0" smtClean="0"/>
              <a:t>: VY_22_INOVACE_21_Loch </a:t>
            </a:r>
            <a:r>
              <a:rPr lang="cs-CZ" sz="2000" dirty="0" err="1" smtClean="0"/>
              <a:t>Ness</a:t>
            </a:r>
            <a:r>
              <a:rPr lang="cs-CZ" sz="2000" dirty="0" smtClean="0"/>
              <a:t>_zh2</a:t>
            </a:r>
            <a:br>
              <a:rPr lang="cs-CZ" sz="2000" dirty="0" smtClean="0"/>
            </a:br>
            <a:r>
              <a:rPr lang="cs-CZ" sz="2000" b="1" dirty="0" smtClean="0"/>
              <a:t>Číslo projektu</a:t>
            </a:r>
            <a:r>
              <a:rPr lang="cs-CZ" sz="2000" dirty="0" smtClean="0"/>
              <a:t>: CZ 1.07/1.4.00/21.3355</a:t>
            </a:r>
            <a:br>
              <a:rPr lang="cs-CZ" sz="2000" dirty="0" smtClean="0"/>
            </a:br>
            <a:r>
              <a:rPr lang="cs-CZ" sz="2000" b="1" dirty="0" smtClean="0"/>
              <a:t>Autor</a:t>
            </a:r>
            <a:r>
              <a:rPr lang="cs-CZ" sz="2000" dirty="0" smtClean="0"/>
              <a:t>: Mgr. Zdena Hanušová</a:t>
            </a:r>
            <a:br>
              <a:rPr lang="cs-CZ" sz="2000" dirty="0" smtClean="0"/>
            </a:br>
            <a:r>
              <a:rPr lang="cs-CZ" sz="2000" b="1" dirty="0" smtClean="0"/>
              <a:t>Datum tvorby</a:t>
            </a:r>
            <a:r>
              <a:rPr lang="cs-CZ" sz="2000" dirty="0" smtClean="0"/>
              <a:t>: </a:t>
            </a:r>
            <a:r>
              <a:rPr lang="cs-CZ" sz="2000" dirty="0" smtClean="0"/>
              <a:t>6.09.2013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Cílový ročník</a:t>
            </a:r>
            <a:r>
              <a:rPr lang="cs-CZ" sz="2000" dirty="0" smtClean="0"/>
              <a:t>: 6. ročník</a:t>
            </a:r>
            <a:br>
              <a:rPr lang="cs-CZ" sz="2000" dirty="0" smtClean="0"/>
            </a:br>
            <a:r>
              <a:rPr lang="cs-CZ" sz="2000" b="1" dirty="0" smtClean="0"/>
              <a:t>Vzdělávací oblast: </a:t>
            </a:r>
            <a:r>
              <a:rPr lang="cs-CZ" sz="2000" dirty="0" smtClean="0"/>
              <a:t>Anglický jazyk</a:t>
            </a:r>
            <a:br>
              <a:rPr lang="cs-CZ" sz="2000" dirty="0" smtClean="0"/>
            </a:br>
            <a:r>
              <a:rPr lang="cs-CZ" sz="2000" b="1" dirty="0" smtClean="0"/>
              <a:t>Klíčové slovo: Skotsko, jezero, Loch </a:t>
            </a:r>
            <a:r>
              <a:rPr lang="cs-CZ" sz="2000" b="1" dirty="0" err="1" smtClean="0"/>
              <a:t>Ness</a:t>
            </a:r>
            <a:r>
              <a:rPr lang="cs-CZ" sz="2000" b="1" dirty="0" smtClean="0"/>
              <a:t>, příšera.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Anotace</a:t>
            </a:r>
            <a:r>
              <a:rPr lang="cs-CZ" sz="2000" dirty="0" smtClean="0"/>
              <a:t>: Prezentace fotografií z okolí jezera Loch </a:t>
            </a:r>
            <a:r>
              <a:rPr lang="cs-CZ" sz="2000" dirty="0" err="1" smtClean="0"/>
              <a:t>Ness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Loch </a:t>
            </a:r>
            <a:r>
              <a:rPr lang="cs-CZ" dirty="0" err="1" smtClean="0"/>
              <a:t>Ness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 descr="mapa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71736" y="1643050"/>
            <a:ext cx="3893755" cy="478634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3571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err="1" smtClean="0"/>
              <a:t>This</a:t>
            </a:r>
            <a:r>
              <a:rPr lang="cs-CZ" sz="2700" dirty="0" smtClean="0"/>
              <a:t> </a:t>
            </a:r>
            <a:r>
              <a:rPr lang="cs-CZ" sz="2700" dirty="0" err="1" smtClean="0"/>
              <a:t>lake</a:t>
            </a:r>
            <a:r>
              <a:rPr lang="cs-CZ" sz="2700" dirty="0" smtClean="0"/>
              <a:t> </a:t>
            </a:r>
            <a:r>
              <a:rPr lang="cs-CZ" sz="2700" dirty="0" err="1" smtClean="0"/>
              <a:t>is</a:t>
            </a:r>
            <a:r>
              <a:rPr lang="cs-CZ" sz="2700" dirty="0" smtClean="0"/>
              <a:t> 34 km </a:t>
            </a:r>
            <a:r>
              <a:rPr lang="cs-CZ" sz="2700" dirty="0" err="1" smtClean="0"/>
              <a:t>long</a:t>
            </a:r>
            <a:r>
              <a:rPr lang="cs-CZ" sz="2700" dirty="0" smtClean="0"/>
              <a:t> , 1,5 km </a:t>
            </a:r>
            <a:r>
              <a:rPr lang="cs-CZ" sz="2700" dirty="0" err="1" smtClean="0"/>
              <a:t>wide</a:t>
            </a:r>
            <a:r>
              <a:rPr lang="cs-CZ" sz="2700" dirty="0" smtClean="0"/>
              <a:t>, 230 m </a:t>
            </a:r>
            <a:r>
              <a:rPr lang="cs-CZ" sz="2700" dirty="0" err="1" smtClean="0"/>
              <a:t>deep</a:t>
            </a:r>
            <a:r>
              <a:rPr lang="cs-CZ" sz="2700" dirty="0" smtClean="0"/>
              <a:t>.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pic>
        <p:nvPicPr>
          <p:cNvPr id="4" name="Zástupný symbol pro obsah 4" descr="DSC0426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00100" y="1428736"/>
            <a:ext cx="7072362" cy="4357718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Lake</a:t>
            </a:r>
            <a:r>
              <a:rPr lang="cs-CZ" sz="2400" dirty="0" smtClean="0"/>
              <a:t> map.</a:t>
            </a:r>
            <a:endParaRPr lang="cs-CZ" sz="2400" dirty="0"/>
          </a:p>
        </p:txBody>
      </p:sp>
      <p:pic>
        <p:nvPicPr>
          <p:cNvPr id="4" name="Zástupný symbol pro obsah 3" descr="lochness-ma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71604" y="1142984"/>
            <a:ext cx="5715039" cy="542928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True</a:t>
            </a:r>
            <a:r>
              <a:rPr lang="cs-CZ" sz="2400" dirty="0" smtClean="0"/>
              <a:t> </a:t>
            </a:r>
            <a:r>
              <a:rPr lang="cs-CZ" sz="2400" dirty="0" err="1" smtClean="0"/>
              <a:t>or</a:t>
            </a:r>
            <a:r>
              <a:rPr lang="cs-CZ" sz="2400" dirty="0" smtClean="0"/>
              <a:t> </a:t>
            </a:r>
            <a:r>
              <a:rPr lang="cs-CZ" sz="2400" dirty="0" err="1" smtClean="0"/>
              <a:t>false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 err="1" smtClean="0"/>
              <a:t>First</a:t>
            </a:r>
            <a:r>
              <a:rPr lang="cs-CZ" sz="2400" dirty="0" smtClean="0"/>
              <a:t> vision </a:t>
            </a:r>
            <a:r>
              <a:rPr lang="cs-CZ" sz="2400" dirty="0" err="1" smtClean="0"/>
              <a:t>of</a:t>
            </a:r>
            <a:r>
              <a:rPr lang="cs-CZ" sz="2400" dirty="0" smtClean="0"/>
              <a:t> monster </a:t>
            </a:r>
            <a:r>
              <a:rPr lang="cs-CZ" sz="2400" dirty="0" err="1" smtClean="0"/>
              <a:t>was</a:t>
            </a:r>
            <a:r>
              <a:rPr lang="cs-CZ" sz="2400" dirty="0" smtClean="0"/>
              <a:t> in 6th </a:t>
            </a:r>
            <a:r>
              <a:rPr lang="cs-CZ" sz="2400" dirty="0" err="1" smtClean="0"/>
              <a:t>century</a:t>
            </a:r>
            <a:r>
              <a:rPr lang="cs-CZ" sz="2400" dirty="0"/>
              <a:t>.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3" descr="nessi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00166" y="1214422"/>
            <a:ext cx="6357982" cy="521497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photos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films</a:t>
            </a:r>
            <a:r>
              <a:rPr lang="cs-CZ" sz="2400" dirty="0" smtClean="0"/>
              <a:t> </a:t>
            </a:r>
            <a:r>
              <a:rPr lang="cs-CZ" sz="2400" dirty="0" err="1" smtClean="0"/>
              <a:t>were</a:t>
            </a:r>
            <a:r>
              <a:rPr lang="cs-CZ" sz="2400" dirty="0" smtClean="0"/>
              <a:t> </a:t>
            </a:r>
            <a:r>
              <a:rPr lang="cs-CZ" sz="2400" dirty="0" err="1" smtClean="0"/>
              <a:t>considered</a:t>
            </a:r>
            <a:r>
              <a:rPr lang="cs-CZ" sz="2400" dirty="0" smtClean="0"/>
              <a:t> to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fake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3" descr="images (4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71604" y="2000240"/>
            <a:ext cx="6000792" cy="428627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/>
              <a:t>B</a:t>
            </a:r>
            <a:r>
              <a:rPr lang="cs-CZ" sz="2400" dirty="0" err="1" smtClean="0"/>
              <a:t>oats</a:t>
            </a:r>
            <a:r>
              <a:rPr lang="cs-CZ" sz="2400" dirty="0" smtClean="0"/>
              <a:t> on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lake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4" name="Zástupný symbol pro obsah 4" descr="DSC04429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14414" y="1643050"/>
            <a:ext cx="7000924" cy="4572032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End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lake</a:t>
            </a:r>
            <a:r>
              <a:rPr lang="cs-CZ" sz="2400" dirty="0"/>
              <a:t> </a:t>
            </a:r>
            <a:r>
              <a:rPr lang="cs-CZ" sz="2400" dirty="0" smtClean="0"/>
              <a:t>– </a:t>
            </a:r>
            <a:r>
              <a:rPr lang="cs-CZ" sz="2400" dirty="0" err="1" smtClean="0"/>
              <a:t>lock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5" descr="DSC0443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14414" y="1857364"/>
            <a:ext cx="6572295" cy="4357718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End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lake</a:t>
            </a:r>
            <a:r>
              <a:rPr lang="cs-CZ" sz="2400" dirty="0" smtClean="0"/>
              <a:t> </a:t>
            </a:r>
            <a:r>
              <a:rPr lang="cs-CZ" sz="2400" dirty="0" err="1" smtClean="0"/>
              <a:t>follows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canals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4" descr="DSC0443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7" y="1785926"/>
            <a:ext cx="6715172" cy="4572032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09 </a:t>
            </a:r>
            <a:r>
              <a:rPr lang="cs-CZ" smtClean="0"/>
              <a:t>– </a:t>
            </a:r>
            <a:r>
              <a:rPr lang="cs-CZ" smtClean="0"/>
              <a:t>06)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80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VY_22_INOVACE_21_Loch Ness_zh2 Číslo projektu: CZ 1.07/1.4.00/21.3355 Autor: Mgr. Zdena Hanušová Datum tvorby: 6.09.2013 Cílový ročník: 6. ročník Vzdělávací oblast: Anglický jazyk Klíčové slovo: Skotsko, jezero, Loch Ness, příšera. Anotace: Prezentace fotografií z okolí jezera Loch Ness.</vt:lpstr>
      <vt:lpstr>Loch Ness.</vt:lpstr>
      <vt:lpstr> This lake is 34 km long , 1,5 km wide, 230 m deep.  </vt:lpstr>
      <vt:lpstr>Lake map.</vt:lpstr>
      <vt:lpstr>True or false. First vision of monster was in 6th century.  </vt:lpstr>
      <vt:lpstr>All photos and films were considered to be fake. </vt:lpstr>
      <vt:lpstr>Boats on the lake. </vt:lpstr>
      <vt:lpstr>End of the lake – lock.</vt:lpstr>
      <vt:lpstr>End of the lake follows the canals. 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VY_22_INOVACE_21_Loch ness_zh2 Číslo projektu: CZ 1.07/1.4.00/21.3355 Autor: Mgr. Zdena Hanušová Datum tvorby: 5.09.2013 Cílový ročník: 6. ročník Vzdělávací oblast: Anglický jazyk Klíčové slovo: Skotsko, jezero, Loch Ness, příšera. Anotace: Prezentace fotografií z okolí jezera Loch Ness.</dc:title>
  <dc:creator>Losan</dc:creator>
  <cp:lastModifiedBy>Losan</cp:lastModifiedBy>
  <cp:revision>3</cp:revision>
  <dcterms:created xsi:type="dcterms:W3CDTF">2013-09-04T15:31:58Z</dcterms:created>
  <dcterms:modified xsi:type="dcterms:W3CDTF">2013-09-04T16:37:55Z</dcterms:modified>
</cp:coreProperties>
</file>