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61" r:id="rId6"/>
    <p:sldId id="267" r:id="rId7"/>
    <p:sldId id="263" r:id="rId8"/>
    <p:sldId id="260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AD526B-8C84-441C-8BC1-DEB6A0AC514F}" type="datetimeFigureOut">
              <a:rPr lang="cs-CZ" smtClean="0"/>
              <a:t>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688BA-31E9-448E-8989-F23648D47CB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714357"/>
            <a:ext cx="7772400" cy="2886094"/>
          </a:xfrm>
        </p:spPr>
        <p:txBody>
          <a:bodyPr>
            <a:normAutofit/>
          </a:bodyPr>
          <a:lstStyle/>
          <a:p>
            <a:r>
              <a:rPr lang="cs-CZ" sz="1600" b="1" dirty="0" smtClean="0"/>
              <a:t>Název školy</a:t>
            </a:r>
            <a:r>
              <a:rPr lang="cs-CZ" sz="1600" dirty="0" smtClean="0"/>
              <a:t>: Základní škola Chomutov, Písečná 5144</a:t>
            </a:r>
            <a:br>
              <a:rPr lang="cs-CZ" sz="1600" dirty="0" smtClean="0"/>
            </a:br>
            <a:r>
              <a:rPr lang="cs-CZ" sz="1600" b="1" dirty="0" smtClean="0"/>
              <a:t>Název materiálu</a:t>
            </a:r>
            <a:r>
              <a:rPr lang="cs-CZ" sz="1600" dirty="0" smtClean="0"/>
              <a:t>: VY_22_INOVACE_22_ </a:t>
            </a:r>
            <a:r>
              <a:rPr lang="cs-CZ" sz="1600" dirty="0" err="1" smtClean="0"/>
              <a:t>Ben</a:t>
            </a:r>
            <a:r>
              <a:rPr lang="cs-CZ" sz="1600" dirty="0" smtClean="0"/>
              <a:t> Nevis </a:t>
            </a:r>
            <a:r>
              <a:rPr lang="cs-CZ" sz="1600" dirty="0" err="1" smtClean="0"/>
              <a:t>mountains</a:t>
            </a:r>
            <a:r>
              <a:rPr lang="cs-CZ" sz="1600" dirty="0" smtClean="0"/>
              <a:t>_zh2</a:t>
            </a:r>
            <a:br>
              <a:rPr lang="cs-CZ" sz="1600" dirty="0" smtClean="0"/>
            </a:br>
            <a:r>
              <a:rPr lang="cs-CZ" sz="1600" b="1" dirty="0" smtClean="0"/>
              <a:t>Číslo projektu</a:t>
            </a:r>
            <a:r>
              <a:rPr lang="cs-CZ" sz="1600" dirty="0" smtClean="0"/>
              <a:t>: CZ 1.07/1.4.00/21.3355</a:t>
            </a:r>
            <a:br>
              <a:rPr lang="cs-CZ" sz="1600" dirty="0" smtClean="0"/>
            </a:br>
            <a:r>
              <a:rPr lang="cs-CZ" sz="1600" b="1" dirty="0" smtClean="0"/>
              <a:t>Autor</a:t>
            </a:r>
            <a:r>
              <a:rPr lang="cs-CZ" sz="1600" dirty="0" smtClean="0"/>
              <a:t>: Mgr. Zdena Hanušová</a:t>
            </a:r>
            <a:br>
              <a:rPr lang="cs-CZ" sz="1600" dirty="0" smtClean="0"/>
            </a:br>
            <a:r>
              <a:rPr lang="cs-CZ" sz="1600" b="1" dirty="0" smtClean="0"/>
              <a:t>Datum tvorby</a:t>
            </a:r>
            <a:r>
              <a:rPr lang="cs-CZ" sz="1600" dirty="0" smtClean="0"/>
              <a:t>: 6.09.2013</a:t>
            </a:r>
            <a:br>
              <a:rPr lang="cs-CZ" sz="1600" dirty="0" smtClean="0"/>
            </a:br>
            <a:r>
              <a:rPr lang="cs-CZ" sz="1600" b="1" dirty="0" smtClean="0"/>
              <a:t>Cílový ročník</a:t>
            </a:r>
            <a:r>
              <a:rPr lang="cs-CZ" sz="1600" dirty="0" smtClean="0"/>
              <a:t>: 8.ročník</a:t>
            </a:r>
            <a:br>
              <a:rPr lang="cs-CZ" sz="1600" dirty="0" smtClean="0"/>
            </a:br>
            <a:r>
              <a:rPr lang="cs-CZ" sz="1600" b="1" dirty="0" smtClean="0"/>
              <a:t>Vzdělávací oblast/obor/okruh</a:t>
            </a:r>
            <a:r>
              <a:rPr lang="cs-CZ" sz="1600" dirty="0" smtClean="0"/>
              <a:t>: Anglický jazyk</a:t>
            </a:r>
            <a:br>
              <a:rPr lang="cs-CZ" sz="1600" dirty="0" smtClean="0"/>
            </a:br>
            <a:r>
              <a:rPr lang="cs-CZ" sz="1600" b="1" dirty="0" smtClean="0"/>
              <a:t>Klíčové slovo</a:t>
            </a:r>
            <a:r>
              <a:rPr lang="cs-CZ" sz="1600" dirty="0" smtClean="0"/>
              <a:t>: Skotsko, hory, vrchol.</a:t>
            </a:r>
            <a:br>
              <a:rPr lang="cs-CZ" sz="1600" dirty="0" smtClean="0"/>
            </a:br>
            <a:r>
              <a:rPr lang="cs-CZ" sz="1600" b="1" dirty="0" smtClean="0"/>
              <a:t>Anotace</a:t>
            </a:r>
            <a:r>
              <a:rPr lang="cs-CZ" sz="1600" dirty="0" smtClean="0"/>
              <a:t>: Prezentace fotografií z  pohoří </a:t>
            </a:r>
            <a:r>
              <a:rPr lang="cs-CZ" sz="1600" dirty="0" err="1" smtClean="0"/>
              <a:t>Ben</a:t>
            </a:r>
            <a:r>
              <a:rPr lang="cs-CZ" sz="1600" dirty="0"/>
              <a:t> </a:t>
            </a:r>
            <a:r>
              <a:rPr lang="cs-CZ" sz="1600" dirty="0" smtClean="0"/>
              <a:t>Nevis ve Skotsku.</a:t>
            </a:r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ČR.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3071802" y="5357826"/>
            <a:ext cx="2643206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Ben</a:t>
            </a:r>
            <a:r>
              <a:rPr lang="cs-CZ" dirty="0" smtClean="0"/>
              <a:t> Nevis </a:t>
            </a:r>
            <a:r>
              <a:rPr lang="cs-CZ" dirty="0" err="1" smtClean="0"/>
              <a:t>mountains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5" descr="2013-07-29-2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571612"/>
            <a:ext cx="7429552" cy="457203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1344 m.</a:t>
            </a:r>
            <a:r>
              <a:rPr lang="cs-CZ" sz="2400" dirty="0" err="1" smtClean="0"/>
              <a:t>n.m</a:t>
            </a:r>
            <a:r>
              <a:rPr lang="cs-CZ" sz="2400" dirty="0" smtClean="0"/>
              <a:t> –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highest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United</a:t>
            </a:r>
            <a:r>
              <a:rPr lang="cs-CZ" sz="2400" dirty="0" smtClean="0"/>
              <a:t> </a:t>
            </a:r>
            <a:r>
              <a:rPr lang="cs-CZ" sz="2400" dirty="0" err="1" smtClean="0"/>
              <a:t>Kingdom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29-20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0" y="1785926"/>
            <a:ext cx="7929617" cy="450059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Green </a:t>
            </a:r>
            <a:r>
              <a:rPr lang="cs-CZ" sz="2400" dirty="0" err="1" smtClean="0"/>
              <a:t>beauty</a:t>
            </a:r>
            <a:r>
              <a:rPr lang="cs-CZ" sz="2400" dirty="0" smtClean="0"/>
              <a:t> in </a:t>
            </a:r>
            <a:r>
              <a:rPr lang="cs-CZ" sz="2400" dirty="0" err="1" smtClean="0"/>
              <a:t>west</a:t>
            </a:r>
            <a:r>
              <a:rPr lang="cs-CZ" sz="2400" dirty="0" smtClean="0"/>
              <a:t> part </a:t>
            </a:r>
            <a:r>
              <a:rPr lang="cs-CZ" sz="2400" dirty="0" err="1" smtClean="0"/>
              <a:t>of</a:t>
            </a:r>
            <a:r>
              <a:rPr lang="cs-CZ" sz="2400" dirty="0" smtClean="0"/>
              <a:t> Gram Piany.</a:t>
            </a:r>
            <a:endParaRPr lang="cs-CZ" sz="2400" dirty="0"/>
          </a:p>
        </p:txBody>
      </p:sp>
      <p:pic>
        <p:nvPicPr>
          <p:cNvPr id="4" name="Zástupný symbol pro obsah 5" descr="DSC04499 (1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714488"/>
            <a:ext cx="7572427" cy="471490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err="1" smtClean="0"/>
              <a:t>Climbing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2013-07-29-19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3" y="1643050"/>
            <a:ext cx="7500991" cy="471490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R</a:t>
            </a:r>
            <a:r>
              <a:rPr lang="en-US" sz="2400" dirty="0" err="1" smtClean="0"/>
              <a:t>ocky</a:t>
            </a:r>
            <a:r>
              <a:rPr lang="en-US" sz="2400" dirty="0" smtClean="0"/>
              <a:t> road to the top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29-17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85918" y="1428736"/>
            <a:ext cx="5572164" cy="5097467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Ben</a:t>
            </a:r>
            <a:r>
              <a:rPr lang="cs-CZ" sz="2400" dirty="0" smtClean="0"/>
              <a:t> Nevis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visited</a:t>
            </a:r>
            <a:r>
              <a:rPr lang="cs-CZ" sz="2400" dirty="0" smtClean="0"/>
              <a:t> by 100 000 </a:t>
            </a:r>
            <a:r>
              <a:rPr lang="cs-CZ" sz="2400" dirty="0" err="1" smtClean="0"/>
              <a:t>visiters</a:t>
            </a:r>
            <a:r>
              <a:rPr lang="cs-CZ" sz="2400" dirty="0" smtClean="0"/>
              <a:t> per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  <a:br>
              <a:rPr lang="cs-CZ" sz="2400" dirty="0" smtClean="0"/>
            </a:br>
            <a:endParaRPr lang="cs-CZ" sz="2400" dirty="0"/>
          </a:p>
        </p:txBody>
      </p:sp>
      <p:pic>
        <p:nvPicPr>
          <p:cNvPr id="4" name="Zástupný symbol pro obsah 4" descr="2013-07-29-18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643050"/>
            <a:ext cx="7929617" cy="478634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On </a:t>
            </a:r>
            <a:r>
              <a:rPr lang="cs-CZ" sz="2400" dirty="0" err="1" smtClean="0"/>
              <a:t>the</a:t>
            </a:r>
            <a:r>
              <a:rPr lang="cs-CZ" sz="2400" dirty="0" smtClean="0"/>
              <a:t> top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snow</a:t>
            </a:r>
            <a:r>
              <a:rPr lang="cs-CZ" sz="2400" dirty="0" smtClean="0"/>
              <a:t> </a:t>
            </a:r>
            <a:r>
              <a:rPr lang="cs-CZ" sz="2400" dirty="0" err="1" smtClean="0"/>
              <a:t>all</a:t>
            </a:r>
            <a:r>
              <a:rPr lang="cs-CZ" sz="2400" dirty="0" smtClean="0"/>
              <a:t> </a:t>
            </a:r>
            <a:r>
              <a:rPr lang="cs-CZ" sz="2400" dirty="0" err="1" smtClean="0"/>
              <a:t>year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5" descr="2013-07-29-18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357298"/>
            <a:ext cx="7786742" cy="514353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Typical</a:t>
            </a:r>
            <a:r>
              <a:rPr lang="cs-CZ" sz="2400" dirty="0" smtClean="0"/>
              <a:t> </a:t>
            </a:r>
            <a:r>
              <a:rPr lang="cs-CZ" sz="2400" dirty="0" err="1" smtClean="0"/>
              <a:t>mountain</a:t>
            </a:r>
            <a:r>
              <a:rPr lang="cs-CZ" sz="2400" dirty="0" smtClean="0"/>
              <a:t> </a:t>
            </a:r>
            <a:r>
              <a:rPr lang="cs-CZ" sz="2400" dirty="0" err="1" smtClean="0"/>
              <a:t>pond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DSC0450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1785926"/>
            <a:ext cx="7715304" cy="4634207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Detail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Nord</a:t>
            </a:r>
            <a:r>
              <a:rPr lang="cs-CZ" sz="2400" dirty="0" smtClean="0"/>
              <a:t> </a:t>
            </a:r>
            <a:r>
              <a:rPr lang="cs-CZ" sz="2400" dirty="0" err="1" smtClean="0"/>
              <a:t>see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Zástupný symbol pro obsah 4" descr="DSC0438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1472" y="1571612"/>
            <a:ext cx="8001055" cy="4714908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09 – 06)</a:t>
            </a:r>
          </a:p>
          <a:p>
            <a:pPr hangingPunct="0"/>
            <a:r>
              <a:rPr lang="cs-CZ" dirty="0" smtClean="0"/>
              <a:t>Zdroje: vlastní archiv autorky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98</Words>
  <Application>Microsoft Office PowerPoint</Application>
  <PresentationFormat>Předvádění na obrazovce (4:3)</PresentationFormat>
  <Paragraphs>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Název školy: Základní škola Chomutov, Písečná 5144 Název materiálu: VY_22_INOVACE_22_ Ben Nevis mountains_zh2 Číslo projektu: CZ 1.07/1.4.00/21.3355 Autor: Mgr. Zdena Hanušová Datum tvorby: 6.09.2013 Cílový ročník: 8.ročník Vzdělávací oblast/obor/okruh: Anglický jazyk Klíčové slovo: Skotsko, hory, vrchol. Anotace: Prezentace fotografií z  pohoří Ben Nevis ve Skotsku.</vt:lpstr>
      <vt:lpstr>Ben Nevis mountains.</vt:lpstr>
      <vt:lpstr>1344 m.n.m – the highest mountain of United Kingdom.</vt:lpstr>
      <vt:lpstr>Green beauty in west part of Gram Piany.</vt:lpstr>
      <vt:lpstr> Climbing the mountain.</vt:lpstr>
      <vt:lpstr>Rocky road to the top.</vt:lpstr>
      <vt:lpstr>Ben Nevis is visited by 100 000 visiters per year. </vt:lpstr>
      <vt:lpstr>On the top is snow all year.</vt:lpstr>
      <vt:lpstr>Typical mountain pond.</vt:lpstr>
      <vt:lpstr>Detail of Nord see.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Chomutov, Písečná 5144 Název materiálu: VY_22_INOVACE_22_ Ben Nevis mountains_zh2 Číslo projektu: CZ 1.07/1.4.00/21.3355 Autor: Mgr. Zdena Hanušová Datum tvorby: 6.09.2013 Cílový ročník: 8.ročník Vzdělávací oblast/obor/okruh: Anglický jazyk Klíčové slovo: Skotsko, hory, vrchol. Anotace: Prezentace fotografií z  pohoří Ben Nevis ve Skotsku.</dc:title>
  <dc:creator>Losan</dc:creator>
  <cp:lastModifiedBy>Losan</cp:lastModifiedBy>
  <cp:revision>1</cp:revision>
  <dcterms:created xsi:type="dcterms:W3CDTF">2013-09-04T16:22:05Z</dcterms:created>
  <dcterms:modified xsi:type="dcterms:W3CDTF">2013-09-04T16:42:25Z</dcterms:modified>
</cp:coreProperties>
</file>