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D34CE-2E04-4E30-A5F6-0C5E6E948BEA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4D14B-0709-492D-BBFC-6D026DEED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7"/>
            <a:ext cx="7772400" cy="2286015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VY_22_INOVACE_24_</a:t>
            </a:r>
            <a:r>
              <a:rPr lang="cs-CZ" sz="1600" b="1" dirty="0" smtClean="0"/>
              <a:t> </a:t>
            </a:r>
            <a:r>
              <a:rPr lang="cs-CZ" sz="1600" dirty="0" err="1" smtClean="0"/>
              <a:t>Castles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Scotland</a:t>
            </a:r>
            <a:r>
              <a:rPr lang="cs-CZ" sz="1600" smtClean="0"/>
              <a:t> </a:t>
            </a:r>
            <a:r>
              <a:rPr lang="cs-CZ" sz="1600" smtClean="0"/>
              <a:t>part 1_zh2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7.09.2013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Skotsko, hrad.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hradů ve Skotsku – část 2.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pPr hangingPunct="0"/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Castles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Scotland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Edinburgh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4" descr="2013-08-01-45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0166" y="1357298"/>
            <a:ext cx="5895841" cy="514353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Symbol </a:t>
            </a:r>
            <a:r>
              <a:rPr lang="cs-CZ" sz="2400" dirty="0" err="1" smtClean="0"/>
              <a:t>of</a:t>
            </a:r>
            <a:r>
              <a:rPr lang="cs-CZ" sz="2400" dirty="0" smtClean="0"/>
              <a:t> Edinburgh.</a:t>
            </a:r>
            <a:br>
              <a:rPr lang="cs-CZ" sz="2400" dirty="0" smtClean="0"/>
            </a:b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served</a:t>
            </a:r>
            <a:r>
              <a:rPr lang="cs-CZ" sz="2400" dirty="0" smtClean="0"/>
              <a:t> as a </a:t>
            </a:r>
            <a:r>
              <a:rPr lang="cs-CZ" sz="2400" dirty="0" err="1" smtClean="0"/>
              <a:t>royal</a:t>
            </a:r>
            <a:r>
              <a:rPr lang="cs-CZ" sz="2400" dirty="0" smtClean="0"/>
              <a:t> residence.</a:t>
            </a:r>
            <a:br>
              <a:rPr lang="cs-CZ" sz="2400" dirty="0" smtClean="0"/>
            </a:br>
            <a:r>
              <a:rPr lang="cs-CZ" sz="2400" dirty="0" err="1" smtClean="0"/>
              <a:t>Nowdays</a:t>
            </a:r>
            <a:r>
              <a:rPr lang="cs-CZ" sz="2400" dirty="0" smtClean="0"/>
              <a:t> </a:t>
            </a:r>
            <a:r>
              <a:rPr lang="cs-CZ" sz="2400" dirty="0" err="1" smtClean="0"/>
              <a:t>served</a:t>
            </a:r>
            <a:r>
              <a:rPr lang="cs-CZ" sz="2400" dirty="0" smtClean="0"/>
              <a:t> as a </a:t>
            </a:r>
            <a:r>
              <a:rPr lang="cs-CZ" sz="2400" dirty="0" err="1" smtClean="0"/>
              <a:t>tourist</a:t>
            </a:r>
            <a:r>
              <a:rPr lang="cs-CZ" sz="2400" dirty="0" smtClean="0"/>
              <a:t> </a:t>
            </a:r>
            <a:r>
              <a:rPr lang="cs-CZ" sz="2400" dirty="0" err="1" smtClean="0"/>
              <a:t>attraction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8-01-4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500174"/>
            <a:ext cx="7858179" cy="492922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Stirling</a:t>
            </a:r>
            <a:endParaRPr lang="cs-CZ" dirty="0"/>
          </a:p>
        </p:txBody>
      </p:sp>
      <p:pic>
        <p:nvPicPr>
          <p:cNvPr id="6" name="Zástupný symbol pro obsah 4" descr="2013-07-31-36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571612"/>
            <a:ext cx="7286675" cy="464346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in </a:t>
            </a:r>
            <a:r>
              <a:rPr lang="cs-CZ" sz="2400" dirty="0" err="1" smtClean="0"/>
              <a:t>Stirling</a:t>
            </a:r>
            <a:r>
              <a:rPr lang="cs-CZ" sz="2400" dirty="0" smtClean="0"/>
              <a:t> (</a:t>
            </a:r>
            <a:r>
              <a:rPr lang="cs-CZ" sz="2400" dirty="0" err="1" smtClean="0"/>
              <a:t>historical</a:t>
            </a:r>
            <a:r>
              <a:rPr lang="cs-CZ" sz="2400" dirty="0" smtClean="0"/>
              <a:t> </a:t>
            </a:r>
            <a:r>
              <a:rPr lang="cs-CZ" sz="2400" dirty="0" err="1" smtClean="0"/>
              <a:t>town</a:t>
            </a:r>
            <a:r>
              <a:rPr lang="cs-CZ" sz="2400" dirty="0" smtClean="0"/>
              <a:t>).</a:t>
            </a:r>
            <a:br>
              <a:rPr lang="cs-CZ" sz="2400" dirty="0" smtClean="0"/>
            </a:b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served</a:t>
            </a:r>
            <a:r>
              <a:rPr lang="cs-CZ" sz="2400" dirty="0" smtClean="0"/>
              <a:t> as a </a:t>
            </a:r>
            <a:r>
              <a:rPr lang="cs-CZ" sz="2400" dirty="0" err="1" smtClean="0"/>
              <a:t>place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crowning</a:t>
            </a:r>
            <a:r>
              <a:rPr lang="cs-CZ" sz="2400" dirty="0" smtClean="0"/>
              <a:t> </a:t>
            </a:r>
            <a:r>
              <a:rPr lang="cs-CZ" sz="2400" dirty="0" err="1" smtClean="0"/>
              <a:t>scottish</a:t>
            </a:r>
            <a:r>
              <a:rPr lang="cs-CZ" sz="2400" dirty="0" smtClean="0"/>
              <a:t> </a:t>
            </a:r>
            <a:r>
              <a:rPr lang="cs-CZ" sz="2400" dirty="0" err="1" smtClean="0"/>
              <a:t>kings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queens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31-36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714488"/>
            <a:ext cx="7215238" cy="464347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king Robert </a:t>
            </a:r>
            <a:r>
              <a:rPr lang="cs-CZ" sz="2400" dirty="0" err="1" smtClean="0"/>
              <a:t>Bruce</a:t>
            </a:r>
            <a:r>
              <a:rPr lang="cs-CZ" sz="2400" dirty="0" smtClean="0"/>
              <a:t> </a:t>
            </a:r>
            <a:r>
              <a:rPr lang="cs-CZ" sz="2400" dirty="0" err="1" smtClean="0"/>
              <a:t>lived</a:t>
            </a:r>
            <a:r>
              <a:rPr lang="cs-CZ" sz="2400" dirty="0" smtClean="0"/>
              <a:t> in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– he </a:t>
            </a:r>
            <a:r>
              <a:rPr lang="cs-CZ" sz="2400" dirty="0" err="1" smtClean="0"/>
              <a:t>fought</a:t>
            </a:r>
            <a:r>
              <a:rPr lang="cs-CZ" sz="2400" dirty="0" smtClean="0"/>
              <a:t> in „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independence</a:t>
            </a:r>
            <a:r>
              <a:rPr lang="cs-CZ" sz="2400" dirty="0" smtClean="0"/>
              <a:t>“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" name="Zástupný symbol pro obsah 4" descr="2013-07-31-35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71670" y="1214422"/>
            <a:ext cx="4929222" cy="528641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Balloch</a:t>
            </a:r>
            <a:endParaRPr lang="cs-CZ" dirty="0"/>
          </a:p>
        </p:txBody>
      </p:sp>
      <p:pic>
        <p:nvPicPr>
          <p:cNvPr id="4" name="Zástupný symbol pro obsah 4" descr="2013-07-31-3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428736"/>
            <a:ext cx="7572427" cy="500066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built</a:t>
            </a:r>
            <a:r>
              <a:rPr lang="cs-CZ" sz="2400" dirty="0" smtClean="0"/>
              <a:t> in 1808.</a:t>
            </a:r>
            <a:br>
              <a:rPr lang="cs-CZ" sz="2400" dirty="0" smtClean="0"/>
            </a:b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served</a:t>
            </a:r>
            <a:r>
              <a:rPr lang="cs-CZ" sz="2400" dirty="0" smtClean="0"/>
              <a:t> as a residence.</a:t>
            </a:r>
            <a:br>
              <a:rPr lang="cs-CZ" sz="2400" dirty="0" smtClean="0"/>
            </a:b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stay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place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older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named</a:t>
            </a:r>
            <a:r>
              <a:rPr lang="cs-CZ" sz="2400" dirty="0" smtClean="0"/>
              <a:t> „</a:t>
            </a:r>
            <a:r>
              <a:rPr lang="cs-CZ" sz="2400" dirty="0" err="1" smtClean="0"/>
              <a:t>Earl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Lennox</a:t>
            </a:r>
            <a:r>
              <a:rPr lang="cs-CZ" sz="2400" dirty="0" smtClean="0"/>
              <a:t>“.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31-3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71736" y="1643050"/>
            <a:ext cx="4039985" cy="450059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Eilean</a:t>
            </a:r>
            <a:r>
              <a:rPr lang="cs-CZ" dirty="0" smtClean="0"/>
              <a:t> </a:t>
            </a:r>
            <a:r>
              <a:rPr lang="cs-CZ" dirty="0" err="1" smtClean="0"/>
              <a:t>Donan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8" descr="2013-07-27-1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428736"/>
            <a:ext cx="7643865" cy="485778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founded</a:t>
            </a:r>
            <a:r>
              <a:rPr lang="cs-CZ" sz="2400" dirty="0" smtClean="0"/>
              <a:t> in 13th </a:t>
            </a:r>
            <a:r>
              <a:rPr lang="cs-CZ" sz="2400" dirty="0" err="1" smtClean="0"/>
              <a:t>century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Nobody</a:t>
            </a:r>
            <a:r>
              <a:rPr lang="cs-CZ" sz="2400" dirty="0" smtClean="0"/>
              <a:t> </a:t>
            </a:r>
            <a:r>
              <a:rPr lang="cs-CZ" sz="2400" dirty="0" err="1" smtClean="0"/>
              <a:t>know</a:t>
            </a:r>
            <a:r>
              <a:rPr lang="cs-CZ" sz="2400" dirty="0" smtClean="0"/>
              <a:t>,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built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built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8" descr="2013-07-27-1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-1538" r="46479" b="13846"/>
          <a:stretch>
            <a:fillRect/>
          </a:stretch>
        </p:blipFill>
        <p:spPr>
          <a:xfrm>
            <a:off x="1714480" y="1500174"/>
            <a:ext cx="5643602" cy="4857784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95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VY_22_INOVACE_24_ Castles of Scotland part 1_zh2 Číslo projektu: CZ 1.07/1.4.00/21.3355 Autor: Mgr. Zdena Hanušová Datum tvorby: 7.09.2013 Cílový ročník: 9. ročník Vzdělávací oblast: Anglický jazyk Klíčové slovo:  Skotsko, hrad. Anotace: Prezentace fotografií hradů ve Skotsku – část 2.</vt:lpstr>
      <vt:lpstr>Snímek 2</vt:lpstr>
      <vt:lpstr>Edinburgh Castle.</vt:lpstr>
      <vt:lpstr>Symbol of Edinburgh. It was served as a royal residence. Nowdays served as a tourist attraction. </vt:lpstr>
      <vt:lpstr>Castle Stirling</vt:lpstr>
      <vt:lpstr>It is located in Stirling (historical town). It served as a place of crowning scottish kings and queens.  </vt:lpstr>
      <vt:lpstr>The king Robert Bruce lived in this castle – he fought in „War of independence“ </vt:lpstr>
      <vt:lpstr>Castle Balloch</vt:lpstr>
      <vt:lpstr>It was built in 1808. It served as a residence. It stay on the place of older castle named „Earl of Lennox“. </vt:lpstr>
      <vt:lpstr>Eilean Donan </vt:lpstr>
      <vt:lpstr>This castle was founded in 13th century Nobody know, who built it or when it was built 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VY_22_INOVACE_24_ Castles of Scotland part 1_zh2 Číslo projektu: CZ 1.07/1.4.00/21.3355 Autor: Mgr. Zdena Hanušová Datum tvorby: 7.09.2013 Cílový ročník: 9. ročník Vzdělávací oblast: Anglický jazyk Klíčové slovo:  Skotsko, hrad. Anotace: Prezentace fotografií hradů ve Skotsku – část 1.</dc:title>
  <dc:creator>Losan</dc:creator>
  <cp:lastModifiedBy>Losan</cp:lastModifiedBy>
  <cp:revision>4</cp:revision>
  <dcterms:created xsi:type="dcterms:W3CDTF">2013-09-04T17:09:15Z</dcterms:created>
  <dcterms:modified xsi:type="dcterms:W3CDTF">2013-09-09T16:07:36Z</dcterms:modified>
</cp:coreProperties>
</file>