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4" r:id="rId3"/>
    <p:sldId id="265" r:id="rId4"/>
    <p:sldId id="257" r:id="rId5"/>
    <p:sldId id="258" r:id="rId6"/>
    <p:sldId id="260" r:id="rId7"/>
    <p:sldId id="261" r:id="rId8"/>
    <p:sldId id="262" r:id="rId9"/>
    <p:sldId id="263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63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FC6F08-8EDF-405B-8678-42D982962EF0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BAFBF3-BE23-4176-8010-18F1F0E0E8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FC6F08-8EDF-405B-8678-42D982962EF0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BAFBF3-BE23-4176-8010-18F1F0E0E8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FC6F08-8EDF-405B-8678-42D982962EF0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BAFBF3-BE23-4176-8010-18F1F0E0E8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FC6F08-8EDF-405B-8678-42D982962EF0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BAFBF3-BE23-4176-8010-18F1F0E0E8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FC6F08-8EDF-405B-8678-42D982962EF0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BAFBF3-BE23-4176-8010-18F1F0E0E8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FC6F08-8EDF-405B-8678-42D982962EF0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BAFBF3-BE23-4176-8010-18F1F0E0E8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FC6F08-8EDF-405B-8678-42D982962EF0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BAFBF3-BE23-4176-8010-18F1F0E0E8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FC6F08-8EDF-405B-8678-42D982962EF0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BAFBF3-BE23-4176-8010-18F1F0E0E8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FC6F08-8EDF-405B-8678-42D982962EF0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BAFBF3-BE23-4176-8010-18F1F0E0E8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FC6F08-8EDF-405B-8678-42D982962EF0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BAFBF3-BE23-4176-8010-18F1F0E0E8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FC6F08-8EDF-405B-8678-42D982962EF0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BAFBF3-BE23-4176-8010-18F1F0E0E8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FC6F08-8EDF-405B-8678-42D982962EF0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BAFBF3-BE23-4176-8010-18F1F0E0E87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500043"/>
            <a:ext cx="7772400" cy="2428891"/>
          </a:xfrm>
        </p:spPr>
        <p:txBody>
          <a:bodyPr>
            <a:normAutofit/>
          </a:bodyPr>
          <a:lstStyle/>
          <a:p>
            <a:r>
              <a:rPr lang="cs-CZ" sz="1600" b="1" dirty="0" smtClean="0"/>
              <a:t>Název školy</a:t>
            </a:r>
            <a:r>
              <a:rPr lang="cs-CZ" sz="1600" dirty="0" smtClean="0"/>
              <a:t>: Základní škola Chomutov, Písečná 5144</a:t>
            </a:r>
            <a:br>
              <a:rPr lang="cs-CZ" sz="1600" dirty="0" smtClean="0"/>
            </a:br>
            <a:r>
              <a:rPr lang="cs-CZ" sz="1600" b="1" dirty="0" smtClean="0"/>
              <a:t>Název materiálu</a:t>
            </a:r>
            <a:r>
              <a:rPr lang="cs-CZ" sz="1600" smtClean="0"/>
              <a:t>: </a:t>
            </a:r>
            <a:r>
              <a:rPr lang="cs-CZ" sz="1600" smtClean="0"/>
              <a:t>VY_22_INOVACE_25_</a:t>
            </a:r>
            <a:r>
              <a:rPr lang="cs-CZ" sz="1600" b="1" smtClean="0"/>
              <a:t> </a:t>
            </a:r>
            <a:r>
              <a:rPr lang="cs-CZ" sz="1600" dirty="0" err="1" smtClean="0"/>
              <a:t>Castles</a:t>
            </a:r>
            <a:r>
              <a:rPr lang="cs-CZ" sz="1600" dirty="0" smtClean="0"/>
              <a:t> </a:t>
            </a:r>
            <a:r>
              <a:rPr lang="cs-CZ" sz="1600" dirty="0" err="1" smtClean="0"/>
              <a:t>of</a:t>
            </a:r>
            <a:r>
              <a:rPr lang="cs-CZ" sz="1600" dirty="0" smtClean="0"/>
              <a:t> </a:t>
            </a:r>
            <a:r>
              <a:rPr lang="cs-CZ" sz="1600" dirty="0" err="1" smtClean="0"/>
              <a:t>Scotland</a:t>
            </a:r>
            <a:r>
              <a:rPr lang="cs-CZ" sz="1600" dirty="0" smtClean="0"/>
              <a:t> part 2_zh2</a:t>
            </a:r>
            <a:br>
              <a:rPr lang="cs-CZ" sz="1600" dirty="0" smtClean="0"/>
            </a:br>
            <a:r>
              <a:rPr lang="cs-CZ" sz="1600" b="1" dirty="0" smtClean="0"/>
              <a:t>Číslo projektu</a:t>
            </a:r>
            <a:r>
              <a:rPr lang="cs-CZ" sz="1600" dirty="0" smtClean="0"/>
              <a:t>: CZ 1.07/1.4.00/21.3355</a:t>
            </a:r>
            <a:br>
              <a:rPr lang="cs-CZ" sz="1600" dirty="0" smtClean="0"/>
            </a:br>
            <a:r>
              <a:rPr lang="cs-CZ" sz="1600" b="1" dirty="0" smtClean="0"/>
              <a:t>Autor</a:t>
            </a:r>
            <a:r>
              <a:rPr lang="cs-CZ" sz="1600" dirty="0" smtClean="0"/>
              <a:t>: Mgr. Zdena Hanušová</a:t>
            </a:r>
            <a:br>
              <a:rPr lang="cs-CZ" sz="1600" dirty="0" smtClean="0"/>
            </a:br>
            <a:r>
              <a:rPr lang="cs-CZ" sz="1600" b="1" dirty="0" smtClean="0"/>
              <a:t>Datum tvorby</a:t>
            </a:r>
            <a:r>
              <a:rPr lang="cs-CZ" sz="1600" dirty="0" smtClean="0"/>
              <a:t>: 7.09.2013</a:t>
            </a:r>
            <a:br>
              <a:rPr lang="cs-CZ" sz="1600" dirty="0" smtClean="0"/>
            </a:br>
            <a:r>
              <a:rPr lang="cs-CZ" sz="1600" b="1" dirty="0" smtClean="0"/>
              <a:t>Cílový ročník</a:t>
            </a:r>
            <a:r>
              <a:rPr lang="cs-CZ" sz="1600" dirty="0" smtClean="0"/>
              <a:t>: 9. ročník</a:t>
            </a:r>
            <a:br>
              <a:rPr lang="cs-CZ" sz="1600" dirty="0" smtClean="0"/>
            </a:br>
            <a:r>
              <a:rPr lang="cs-CZ" sz="1600" b="1" dirty="0" smtClean="0"/>
              <a:t>Vzdělávací oblast: </a:t>
            </a:r>
            <a:r>
              <a:rPr lang="cs-CZ" sz="1600" dirty="0" smtClean="0"/>
              <a:t>Anglický jazyk</a:t>
            </a:r>
            <a:br>
              <a:rPr lang="cs-CZ" sz="1600" dirty="0" smtClean="0"/>
            </a:br>
            <a:r>
              <a:rPr lang="cs-CZ" sz="1600" b="1" dirty="0" smtClean="0"/>
              <a:t>Klíčové slovo:  Skotsko, hrad.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Anotace</a:t>
            </a:r>
            <a:r>
              <a:rPr lang="cs-CZ" sz="1600" dirty="0" smtClean="0"/>
              <a:t>: Prezentace fotografií hradů ve Skotsku – část 2.</a:t>
            </a:r>
            <a:endParaRPr lang="cs-CZ" sz="1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hangingPunct="0"/>
            <a:r>
              <a:rPr lang="cs-CZ" sz="1100" i="1" dirty="0" smtClean="0"/>
              <a:t>Autorem materiálu a všech jeho částí, není-li uvedeno jinak,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je Mgr. Zdena Hanušová.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Financováno z ESF a státního rozpočtu ČR.</a:t>
            </a:r>
            <a:endParaRPr lang="cs-CZ" sz="1100" dirty="0" smtClean="0"/>
          </a:p>
          <a:p>
            <a:endParaRPr lang="cs-CZ" sz="1100" dirty="0"/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="" xmlns:wpc="http://schemas.microsoft.com/office/word/2010/wordprocessingCanvas" xmlns:mc="http://schemas.openxmlformats.org/markup-compatibility/2006" xmlns:o="urn:schemas-microsoft-com:office:office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xmlns:a14="http://schemas.microsoft.com/office/drawing/2010/main" xmlns:pic="http://schemas.openxmlformats.org/drawingml/2006/picture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3214678" y="6072206"/>
            <a:ext cx="2735580" cy="530197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Urquhart</a:t>
            </a:r>
            <a:r>
              <a:rPr lang="cs-CZ" dirty="0" smtClean="0"/>
              <a:t> </a:t>
            </a:r>
            <a:r>
              <a:rPr lang="cs-CZ" dirty="0" err="1" smtClean="0"/>
              <a:t>Castle</a:t>
            </a:r>
            <a:r>
              <a:rPr lang="cs-CZ" dirty="0" smtClean="0"/>
              <a:t> 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4" name="Zástupný symbol pro obsah 5" descr="DSC04253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785786" y="1214422"/>
            <a:ext cx="7715304" cy="5000660"/>
          </a:xfr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5" algn="ctr" rtl="0">
              <a:spcBef>
                <a:spcPct val="0"/>
              </a:spcBef>
            </a:pPr>
            <a:r>
              <a:rPr lang="cs-CZ" sz="2400" dirty="0" err="1" smtClean="0"/>
              <a:t>It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a </a:t>
            </a:r>
            <a:r>
              <a:rPr lang="cs-CZ" sz="2400" dirty="0" err="1" smtClean="0"/>
              <a:t>ruins</a:t>
            </a:r>
            <a:r>
              <a:rPr lang="cs-CZ" sz="3200" dirty="0" smtClean="0"/>
              <a:t>.</a:t>
            </a:r>
            <a:br>
              <a:rPr lang="cs-CZ" sz="3200" dirty="0" smtClean="0"/>
            </a:br>
            <a:endParaRPr lang="cs-CZ" sz="2400" dirty="0"/>
          </a:p>
        </p:txBody>
      </p:sp>
      <p:pic>
        <p:nvPicPr>
          <p:cNvPr id="4" name="Zástupný symbol pro obsah 4" descr="2013-07-27-165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857224" y="1714488"/>
            <a:ext cx="7358114" cy="4214842"/>
          </a:xfr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Inside</a:t>
            </a:r>
            <a:r>
              <a:rPr lang="cs-CZ" sz="2400" dirty="0" smtClean="0"/>
              <a:t> </a:t>
            </a:r>
            <a:r>
              <a:rPr lang="cs-CZ" sz="2400" dirty="0" err="1" smtClean="0"/>
              <a:t>we</a:t>
            </a:r>
            <a:r>
              <a:rPr lang="cs-CZ" sz="2400" dirty="0" smtClean="0"/>
              <a:t> </a:t>
            </a:r>
            <a:r>
              <a:rPr lang="cs-CZ" sz="2400" dirty="0" err="1" smtClean="0"/>
              <a:t>can</a:t>
            </a:r>
            <a:r>
              <a:rPr lang="cs-CZ" sz="2400" dirty="0" smtClean="0"/>
              <a:t> </a:t>
            </a:r>
            <a:r>
              <a:rPr lang="cs-CZ" sz="2400" dirty="0" err="1" smtClean="0"/>
              <a:t>find</a:t>
            </a:r>
            <a:r>
              <a:rPr lang="cs-CZ" sz="2400" dirty="0" smtClean="0"/>
              <a:t> model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castle</a:t>
            </a:r>
            <a:r>
              <a:rPr lang="cs-CZ" sz="2400" dirty="0" smtClean="0"/>
              <a:t>.</a:t>
            </a:r>
            <a:br>
              <a:rPr lang="cs-CZ" sz="2400" dirty="0" smtClean="0"/>
            </a:br>
            <a:endParaRPr lang="cs-CZ" sz="2400" dirty="0"/>
          </a:p>
        </p:txBody>
      </p:sp>
      <p:pic>
        <p:nvPicPr>
          <p:cNvPr id="4" name="Zástupný symbol pro obsah 4" descr="DSC04238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l="35854" b="1678"/>
          <a:stretch>
            <a:fillRect/>
          </a:stretch>
        </p:blipFill>
        <p:spPr>
          <a:xfrm>
            <a:off x="928662" y="1214422"/>
            <a:ext cx="7286676" cy="5143536"/>
          </a:xfr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5" algn="ctr" rtl="0">
              <a:spcBef>
                <a:spcPct val="0"/>
              </a:spcBef>
            </a:pPr>
            <a:r>
              <a:rPr lang="cs-CZ" sz="2400" dirty="0" smtClean="0"/>
              <a:t>In front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ruins</a:t>
            </a:r>
            <a:r>
              <a:rPr lang="cs-CZ" sz="2400" dirty="0" smtClean="0"/>
              <a:t> </a:t>
            </a:r>
            <a:r>
              <a:rPr lang="cs-CZ" sz="2400" dirty="0" err="1" smtClean="0"/>
              <a:t>stay</a:t>
            </a:r>
            <a:r>
              <a:rPr lang="cs-CZ" sz="2400" dirty="0" smtClean="0"/>
              <a:t> </a:t>
            </a:r>
            <a:r>
              <a:rPr lang="cs-CZ" sz="2400" dirty="0" err="1" smtClean="0"/>
              <a:t>war</a:t>
            </a:r>
            <a:r>
              <a:rPr lang="cs-CZ" sz="2400" dirty="0" smtClean="0"/>
              <a:t> </a:t>
            </a:r>
            <a:r>
              <a:rPr lang="cs-CZ" sz="2400" dirty="0" err="1" smtClean="0"/>
              <a:t>slingshot</a:t>
            </a:r>
            <a:r>
              <a:rPr lang="cs-CZ" sz="2400" dirty="0" smtClean="0"/>
              <a:t> (válečný prak).</a:t>
            </a:r>
            <a:br>
              <a:rPr lang="cs-CZ" sz="2400" dirty="0" smtClean="0"/>
            </a:br>
            <a:endParaRPr lang="cs-CZ" sz="2400" dirty="0"/>
          </a:p>
        </p:txBody>
      </p:sp>
      <p:pic>
        <p:nvPicPr>
          <p:cNvPr id="4" name="Zástupný symbol pro obsah 5" descr="DSC0425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 rot="16200000">
            <a:off x="2178826" y="-35746"/>
            <a:ext cx="4929225" cy="7572428"/>
          </a:xfr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Dunvegan</a:t>
            </a:r>
            <a:r>
              <a:rPr lang="cs-CZ" dirty="0" smtClean="0"/>
              <a:t> </a:t>
            </a:r>
            <a:r>
              <a:rPr lang="cs-CZ" dirty="0" err="1" smtClean="0"/>
              <a:t>Castle</a:t>
            </a:r>
            <a:endParaRPr lang="cs-CZ" dirty="0"/>
          </a:p>
        </p:txBody>
      </p:sp>
      <p:pic>
        <p:nvPicPr>
          <p:cNvPr id="4" name="Zástupný symbol pro obsah 4" descr="2013-07-26-079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000100" y="1714488"/>
            <a:ext cx="7358114" cy="4429156"/>
          </a:xfr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/>
              <a:t>F</a:t>
            </a:r>
            <a:r>
              <a:rPr lang="cs-CZ" sz="2400" dirty="0" err="1" smtClean="0"/>
              <a:t>ountain</a:t>
            </a:r>
            <a:r>
              <a:rPr lang="cs-CZ" sz="2400" dirty="0" smtClean="0"/>
              <a:t> in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garden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" name="Zástupný symbol pro obsah 5" descr="2013-07-26-08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928662" y="1928802"/>
            <a:ext cx="7429552" cy="4357718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/>
              <a:t>G</a:t>
            </a:r>
            <a:r>
              <a:rPr lang="cs-CZ" sz="2400" dirty="0" err="1" smtClean="0"/>
              <a:t>eometric</a:t>
            </a:r>
            <a:r>
              <a:rPr lang="cs-CZ" sz="2400" dirty="0" smtClean="0"/>
              <a:t> </a:t>
            </a:r>
            <a:r>
              <a:rPr lang="cs-CZ" sz="2400" dirty="0" err="1" smtClean="0"/>
              <a:t>shapes</a:t>
            </a:r>
            <a:r>
              <a:rPr lang="cs-CZ" sz="2400" dirty="0" smtClean="0"/>
              <a:t>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flowers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" name="Zástupný symbol pro obsah 4" descr="2013-07-26-097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785786" y="1785926"/>
            <a:ext cx="7643865" cy="4357718"/>
          </a:xfr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Typical</a:t>
            </a:r>
            <a:r>
              <a:rPr lang="cs-CZ" sz="2400" dirty="0" smtClean="0"/>
              <a:t> </a:t>
            </a:r>
            <a:r>
              <a:rPr lang="cs-CZ" sz="2400" dirty="0" err="1" smtClean="0"/>
              <a:t>English</a:t>
            </a:r>
            <a:r>
              <a:rPr lang="cs-CZ" sz="2400" dirty="0" smtClean="0"/>
              <a:t> </a:t>
            </a:r>
            <a:r>
              <a:rPr lang="cs-CZ" sz="2400" dirty="0" err="1" smtClean="0"/>
              <a:t>garden</a:t>
            </a:r>
            <a:r>
              <a:rPr lang="cs-CZ" sz="2400" dirty="0" smtClean="0"/>
              <a:t>.</a:t>
            </a:r>
            <a:br>
              <a:rPr lang="cs-CZ" sz="2400" dirty="0" smtClean="0"/>
            </a:br>
            <a:endParaRPr lang="cs-CZ" sz="2400" dirty="0"/>
          </a:p>
        </p:txBody>
      </p:sp>
      <p:pic>
        <p:nvPicPr>
          <p:cNvPr id="4" name="Zástupný symbol pro obsah 4" descr="2013-07-26-10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071538" y="1571612"/>
            <a:ext cx="6858048" cy="4429156"/>
          </a:xfr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hangingPunct="0"/>
            <a:r>
              <a:rPr lang="cs-CZ" dirty="0" smtClean="0"/>
              <a:t>(2013 – 09 – 07)</a:t>
            </a:r>
          </a:p>
          <a:p>
            <a:pPr hangingPunct="0"/>
            <a:r>
              <a:rPr lang="cs-CZ" dirty="0" smtClean="0"/>
              <a:t>Zdroje: vlastní archiv autorky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</TotalTime>
  <Words>83</Words>
  <Application>Microsoft Office PowerPoint</Application>
  <PresentationFormat>Předvádění na obrazovce (4:3)</PresentationFormat>
  <Paragraphs>14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Název školy: Základní škola Chomutov, Písečná 5144 Název materiálu: VY_22_INOVACE_25_ Castles of Scotland part 2_zh2 Číslo projektu: CZ 1.07/1.4.00/21.3355 Autor: Mgr. Zdena Hanušová Datum tvorby: 7.09.2013 Cílový ročník: 9. ročník Vzdělávací oblast: Anglický jazyk Klíčové slovo:  Skotsko, hrad. Anotace: Prezentace fotografií hradů ve Skotsku – část 2.</vt:lpstr>
      <vt:lpstr>Urquhart Castle  </vt:lpstr>
      <vt:lpstr>It is a ruins. </vt:lpstr>
      <vt:lpstr>Inside we can find model of the castle. </vt:lpstr>
      <vt:lpstr>In front of ruins stay war slingshot (válečný prak). </vt:lpstr>
      <vt:lpstr>Dunvegan Castle</vt:lpstr>
      <vt:lpstr>Fountain in the garden.</vt:lpstr>
      <vt:lpstr>Geometric shapes of flowers.</vt:lpstr>
      <vt:lpstr>Typical English garden. </vt:lpstr>
      <vt:lpstr>Snímek 10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Základní škola Chomutov, Písečná 5144 Název materiálu: VY_22_INOVACE_24_ Castles of Scotland part 2_zh2 Číslo projektu: CZ 1.07/1.4.00/21.3355 Autor: Mgr. Zdena Hanušová Datum tvorby: 7.09.2013 Cílový ročník: 9. ročník Vzdělávací oblast: Anglický jazyk Klíčové slovo:  Skotsko, hrad. Anotace: Prezentace fotografií hradů ve Skotsku – část 2.</dc:title>
  <dc:creator>Losan</dc:creator>
  <cp:lastModifiedBy>Losan</cp:lastModifiedBy>
  <cp:revision>2</cp:revision>
  <dcterms:created xsi:type="dcterms:W3CDTF">2013-09-04T17:26:06Z</dcterms:created>
  <dcterms:modified xsi:type="dcterms:W3CDTF">2013-09-04T17:41:05Z</dcterms:modified>
</cp:coreProperties>
</file>