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8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05468-6BDE-42DA-8381-30CF8D11B4F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C6845-069B-4B78-82F2-21DD3071D6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05468-6BDE-42DA-8381-30CF8D11B4F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C6845-069B-4B78-82F2-21DD3071D6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05468-6BDE-42DA-8381-30CF8D11B4F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C6845-069B-4B78-82F2-21DD3071D6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05468-6BDE-42DA-8381-30CF8D11B4F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C6845-069B-4B78-82F2-21DD3071D6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05468-6BDE-42DA-8381-30CF8D11B4F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C6845-069B-4B78-82F2-21DD3071D6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05468-6BDE-42DA-8381-30CF8D11B4F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C6845-069B-4B78-82F2-21DD3071D6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05468-6BDE-42DA-8381-30CF8D11B4F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C6845-069B-4B78-82F2-21DD3071D6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05468-6BDE-42DA-8381-30CF8D11B4F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C6845-069B-4B78-82F2-21DD3071D6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05468-6BDE-42DA-8381-30CF8D11B4F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C6845-069B-4B78-82F2-21DD3071D6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05468-6BDE-42DA-8381-30CF8D11B4F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C6845-069B-4B78-82F2-21DD3071D6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05468-6BDE-42DA-8381-30CF8D11B4F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C6845-069B-4B78-82F2-21DD3071D6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C05468-6BDE-42DA-8381-30CF8D11B4F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C6845-069B-4B78-82F2-21DD3071D6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42919"/>
            <a:ext cx="7772400" cy="2957532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VY_22_INOVACE_26_</a:t>
            </a:r>
            <a:r>
              <a:rPr lang="cs-CZ" sz="1600" b="1" dirty="0" smtClean="0"/>
              <a:t> </a:t>
            </a:r>
            <a:r>
              <a:rPr lang="cs-CZ" sz="1600" dirty="0" err="1" smtClean="0"/>
              <a:t>Castles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Scotland</a:t>
            </a:r>
            <a:r>
              <a:rPr lang="cs-CZ" sz="1600" dirty="0" smtClean="0"/>
              <a:t> part 3_zh2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7.09.2013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9.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 Skotsko, hrad.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hradů ve Skotsku – část 3.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Inverness</a:t>
            </a:r>
            <a:r>
              <a:rPr lang="cs-CZ" dirty="0" smtClean="0"/>
              <a:t> </a:t>
            </a:r>
            <a:r>
              <a:rPr lang="cs-CZ" dirty="0" err="1" smtClean="0"/>
              <a:t>Castle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Zástupný symbol pro obsah 4" descr="DSC0433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1562" r="58333"/>
          <a:stretch>
            <a:fillRect/>
          </a:stretch>
        </p:blipFill>
        <p:spPr>
          <a:xfrm>
            <a:off x="1428728" y="1285860"/>
            <a:ext cx="6572296" cy="5214974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8" algn="ctr" rtl="0">
              <a:spcBef>
                <a:spcPct val="0"/>
              </a:spcBef>
            </a:pP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located</a:t>
            </a:r>
            <a:r>
              <a:rPr lang="cs-CZ" sz="2400" dirty="0" smtClean="0"/>
              <a:t> in </a:t>
            </a:r>
            <a:r>
              <a:rPr lang="cs-CZ" sz="2400" dirty="0" err="1" smtClean="0"/>
              <a:t>town</a:t>
            </a:r>
            <a:r>
              <a:rPr lang="cs-CZ" sz="2400" dirty="0" smtClean="0"/>
              <a:t> </a:t>
            </a:r>
            <a:r>
              <a:rPr lang="cs-CZ" sz="2400" dirty="0" err="1" smtClean="0"/>
              <a:t>Inverness</a:t>
            </a:r>
            <a:r>
              <a:rPr lang="cs-CZ" sz="3000" dirty="0" smtClean="0"/>
              <a:t>.</a:t>
            </a:r>
            <a:br>
              <a:rPr lang="cs-CZ" sz="3000" dirty="0" smtClean="0"/>
            </a:br>
            <a:endParaRPr lang="cs-CZ" sz="2400" dirty="0"/>
          </a:p>
        </p:txBody>
      </p:sp>
      <p:pic>
        <p:nvPicPr>
          <p:cNvPr id="4" name="Zástupný symbol pro obsah 4" descr="DSC0433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71538" y="1285860"/>
            <a:ext cx="7215237" cy="5000660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Blair </a:t>
            </a:r>
            <a:r>
              <a:rPr lang="cs-CZ" dirty="0" err="1" smtClean="0"/>
              <a:t>castle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Zástupný symbol pro obsah 4" descr="2013-07-30-21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14348" y="1428736"/>
            <a:ext cx="7572428" cy="4572032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/>
              <a:t>B</a:t>
            </a:r>
            <a:r>
              <a:rPr lang="cs-CZ" sz="2400" dirty="0" err="1" smtClean="0"/>
              <a:t>athroom</a:t>
            </a:r>
            <a:r>
              <a:rPr lang="cs-CZ" sz="2400" dirty="0" smtClean="0"/>
              <a:t> </a:t>
            </a:r>
            <a:r>
              <a:rPr lang="cs-CZ" sz="2400" dirty="0" err="1" smtClean="0"/>
              <a:t>interior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5" descr="2013-07-30-21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071671" y="1500174"/>
            <a:ext cx="4714908" cy="5000660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Exhibition</a:t>
            </a:r>
            <a:r>
              <a:rPr lang="cs-CZ" sz="2400" dirty="0" smtClean="0"/>
              <a:t> </a:t>
            </a:r>
            <a:r>
              <a:rPr lang="cs-CZ" sz="2400" dirty="0" err="1" smtClean="0"/>
              <a:t>armor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5" descr="2013-07-30-22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85786" y="1714488"/>
            <a:ext cx="7786741" cy="4786346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Royal</a:t>
            </a:r>
            <a:r>
              <a:rPr lang="cs-CZ" sz="2400" dirty="0" smtClean="0"/>
              <a:t> </a:t>
            </a:r>
            <a:r>
              <a:rPr lang="cs-CZ" sz="2400" dirty="0" err="1" smtClean="0"/>
              <a:t>Chamber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4" descr="2013-07-30-21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71538" y="1643050"/>
            <a:ext cx="6858048" cy="428628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borrow</a:t>
            </a:r>
            <a:r>
              <a:rPr lang="cs-CZ" sz="2400" dirty="0" smtClean="0"/>
              <a:t> medieval  </a:t>
            </a:r>
            <a:r>
              <a:rPr lang="cs-CZ" sz="2400" dirty="0" err="1" smtClean="0"/>
              <a:t>clothing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Zástupný symbol pro obsah 5" descr="2013-07-30-22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71472" y="928670"/>
            <a:ext cx="3857652" cy="5572164"/>
          </a:xfrm>
        </p:spPr>
      </p:pic>
      <p:pic>
        <p:nvPicPr>
          <p:cNvPr id="5" name="Zástupný symbol pro obsah 4" descr="2013-07-30-22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1571612"/>
            <a:ext cx="4039985" cy="3643338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/>
              <a:t>V</a:t>
            </a:r>
            <a:r>
              <a:rPr lang="cs-CZ" sz="2400" dirty="0" err="1" smtClean="0"/>
              <a:t>iew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garden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5" descr="2013-07-30-23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28662" y="1643050"/>
            <a:ext cx="7397571" cy="4429156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/>
              <a:t>P</a:t>
            </a:r>
            <a:r>
              <a:rPr lang="cs-CZ" sz="2400" dirty="0" err="1" smtClean="0"/>
              <a:t>orcelain</a:t>
            </a:r>
            <a:r>
              <a:rPr lang="cs-CZ" sz="2400" dirty="0" smtClean="0"/>
              <a:t> </a:t>
            </a:r>
            <a:r>
              <a:rPr lang="cs-CZ" sz="2400" dirty="0" err="1" smtClean="0"/>
              <a:t>Collection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4" descr="2013-07-30-22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85786" y="1643050"/>
            <a:ext cx="7643866" cy="4714908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Behind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castle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beautiful</a:t>
            </a:r>
            <a:r>
              <a:rPr lang="cs-CZ" sz="2400" dirty="0" smtClean="0"/>
              <a:t> </a:t>
            </a:r>
            <a:r>
              <a:rPr lang="cs-CZ" sz="2400" dirty="0" err="1" smtClean="0"/>
              <a:t>garden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Zástupný symbol pro obsah 4" descr="2013-07-30-23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57224" y="1285860"/>
            <a:ext cx="7572427" cy="4929222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09 – 07)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82</Words>
  <Application>Microsoft Office PowerPoint</Application>
  <PresentationFormat>Předvádění na obrazovce (4:3)</PresentationFormat>
  <Paragraphs>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Základní škola Chomutov, Písečná 5144 Název materiálu: VY_22_INOVACE_26_ Castles of Scotland part 3_zh2 Číslo projektu: CZ 1.07/1.4.00/21.3355 Autor: Mgr. Zdena Hanušová Datum tvorby: 7.09.2013 Cílový ročník: 9. ročník Vzdělávací oblast: Anglický jazyk Klíčové slovo:  Skotsko, hrad. Anotace: Prezentace fotografií hradů ve Skotsku – část 3.</vt:lpstr>
      <vt:lpstr>Inverness Castle.</vt:lpstr>
      <vt:lpstr>It is located in town Inverness. </vt:lpstr>
      <vt:lpstr>Blair castle.</vt:lpstr>
      <vt:lpstr>Bathroom interior.</vt:lpstr>
      <vt:lpstr>Exhibition armor.</vt:lpstr>
      <vt:lpstr>Royal Chamber.</vt:lpstr>
      <vt:lpstr>You can borrow medieval  clothing. </vt:lpstr>
      <vt:lpstr>View from the garden.</vt:lpstr>
      <vt:lpstr>Porcelain Collection.</vt:lpstr>
      <vt:lpstr>Behind the castle is beautiful garden 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Název materiálu: VY_22_INOVACE_26_ Castles of Scotland part 3_zh2 Číslo projektu: CZ 1.07/1.4.00/21.3355 Autor: Mgr. Zdena Hanušová Datum tvorby: 7.09.2013 Cílový ročník: 9. ročník Vzdělávací oblast: Anglický jazyk Klíčové slovo:  Skotsko, hrad. Anotace: Prezentace fotografií hradů ve Skotsku – část 3.</dc:title>
  <dc:creator>Losan</dc:creator>
  <cp:lastModifiedBy>Losan</cp:lastModifiedBy>
  <cp:revision>1</cp:revision>
  <dcterms:created xsi:type="dcterms:W3CDTF">2013-09-04T17:42:02Z</dcterms:created>
  <dcterms:modified xsi:type="dcterms:W3CDTF">2013-09-04T17:55:19Z</dcterms:modified>
</cp:coreProperties>
</file>