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769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nowdrift CE" pitchFamily="8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nowdrift CE" pitchFamily="8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nowdrift CE" pitchFamily="8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nowdrift CE" pitchFamily="8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nowdrift CE" pitchFamily="8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nowdrift CE" pitchFamily="8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nowdrift CE" pitchFamily="8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nowdrift CE" pitchFamily="8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nowdrift CE" pitchFamily="8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1D9EF"/>
    <a:srgbClr val="CC9900"/>
    <a:srgbClr val="E2F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12" autoAdjust="0"/>
    <p:restoredTop sz="94660"/>
  </p:normalViewPr>
  <p:slideViewPr>
    <p:cSldViewPr>
      <p:cViewPr>
        <p:scale>
          <a:sx n="62" d="100"/>
          <a:sy n="62" d="100"/>
        </p:scale>
        <p:origin x="-3030" y="-12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C8859C-A2F6-4AC9-B3CE-99A7F1484844}" type="datetimeFigureOut">
              <a:rPr lang="cs-CZ" smtClean="0"/>
              <a:t>22.9.2013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3DEA24-EDC1-4B4B-8E87-60D307008B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97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rPr>
              <a:t>12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DEA24-EDC1-4B4B-8E87-60D307008B77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4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5261 w 6027"/>
                <a:gd name="T1" fmla="*/ 369 h 2296"/>
                <a:gd name="T2" fmla="*/ 0 w 6027"/>
                <a:gd name="T3" fmla="*/ 369 h 2296"/>
                <a:gd name="T4" fmla="*/ 0 w 6027"/>
                <a:gd name="T5" fmla="*/ 0 h 2296"/>
                <a:gd name="T6" fmla="*/ 5261 w 6027"/>
                <a:gd name="T7" fmla="*/ 0 h 2296"/>
                <a:gd name="T8" fmla="*/ 5261 w 6027"/>
                <a:gd name="T9" fmla="*/ 369 h 2296"/>
                <a:gd name="T10" fmla="*/ 5261 w 6027"/>
                <a:gd name="T11" fmla="*/ 369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25 h 353"/>
                  <a:gd name="T4" fmla="*/ 24 w 186"/>
                  <a:gd name="T5" fmla="*/ 43 h 353"/>
                  <a:gd name="T6" fmla="*/ 18 w 186"/>
                  <a:gd name="T7" fmla="*/ 93 h 353"/>
                  <a:gd name="T8" fmla="*/ 42 w 186"/>
                  <a:gd name="T9" fmla="*/ 160 h 353"/>
                  <a:gd name="T10" fmla="*/ 48 w 186"/>
                  <a:gd name="T11" fmla="*/ 227 h 353"/>
                  <a:gd name="T12" fmla="*/ 0 w 186"/>
                  <a:gd name="T13" fmla="*/ 495 h 353"/>
                  <a:gd name="T14" fmla="*/ 54 w 186"/>
                  <a:gd name="T15" fmla="*/ 327 h 353"/>
                  <a:gd name="T16" fmla="*/ 84 w 186"/>
                  <a:gd name="T17" fmla="*/ 303 h 353"/>
                  <a:gd name="T18" fmla="*/ 126 w 186"/>
                  <a:gd name="T19" fmla="*/ 177 h 353"/>
                  <a:gd name="T20" fmla="*/ 144 w 186"/>
                  <a:gd name="T21" fmla="*/ 168 h 353"/>
                  <a:gd name="T22" fmla="*/ 144 w 186"/>
                  <a:gd name="T23" fmla="*/ 126 h 353"/>
                  <a:gd name="T24" fmla="*/ 186 w 186"/>
                  <a:gd name="T25" fmla="*/ 93 h 353"/>
                  <a:gd name="T26" fmla="*/ 162 w 186"/>
                  <a:gd name="T27" fmla="*/ 84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9 h 66"/>
                  <a:gd name="T8" fmla="*/ 6 w 155"/>
                  <a:gd name="T9" fmla="*/ 25 h 66"/>
                  <a:gd name="T10" fmla="*/ 0 w 155"/>
                  <a:gd name="T11" fmla="*/ 34 h 66"/>
                  <a:gd name="T12" fmla="*/ 78 w 155"/>
                  <a:gd name="T13" fmla="*/ 84 h 66"/>
                  <a:gd name="T14" fmla="*/ 96 w 155"/>
                  <a:gd name="T15" fmla="*/ 59 h 66"/>
                  <a:gd name="T16" fmla="*/ 155 w 155"/>
                  <a:gd name="T17" fmla="*/ 93 h 66"/>
                  <a:gd name="T18" fmla="*/ 126 w 155"/>
                  <a:gd name="T19" fmla="*/ 3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52 h 72"/>
                  <a:gd name="T2" fmla="*/ 0 w 42"/>
                  <a:gd name="T3" fmla="*/ 26 h 72"/>
                  <a:gd name="T4" fmla="*/ 12 w 42"/>
                  <a:gd name="T5" fmla="*/ 9 h 72"/>
                  <a:gd name="T6" fmla="*/ 0 w 42"/>
                  <a:gd name="T7" fmla="*/ 9 h 72"/>
                  <a:gd name="T8" fmla="*/ 12 w 42"/>
                  <a:gd name="T9" fmla="*/ 9 h 72"/>
                  <a:gd name="T10" fmla="*/ 24 w 42"/>
                  <a:gd name="T11" fmla="*/ 9 h 72"/>
                  <a:gd name="T12" fmla="*/ 36 w 42"/>
                  <a:gd name="T13" fmla="*/ 9 h 72"/>
                  <a:gd name="T14" fmla="*/ 42 w 42"/>
                  <a:gd name="T15" fmla="*/ 0 h 72"/>
                  <a:gd name="T16" fmla="*/ 30 w 42"/>
                  <a:gd name="T17" fmla="*/ 26 h 72"/>
                  <a:gd name="T18" fmla="*/ 42 w 42"/>
                  <a:gd name="T19" fmla="*/ 69 h 72"/>
                  <a:gd name="T20" fmla="*/ 12 w 42"/>
                  <a:gd name="T21" fmla="*/ 102 h 72"/>
                  <a:gd name="T22" fmla="*/ 6 w 42"/>
                  <a:gd name="T23" fmla="*/ 52 h 72"/>
                  <a:gd name="T24" fmla="*/ 6 w 42"/>
                  <a:gd name="T25" fmla="*/ 52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3 h 287"/>
                <a:gd name="T4" fmla="*/ 66 w 365"/>
                <a:gd name="T5" fmla="*/ 114 h 287"/>
                <a:gd name="T6" fmla="*/ 143 w 365"/>
                <a:gd name="T7" fmla="*/ 189 h 287"/>
                <a:gd name="T8" fmla="*/ 191 w 365"/>
                <a:gd name="T9" fmla="*/ 174 h 287"/>
                <a:gd name="T10" fmla="*/ 341 w 365"/>
                <a:gd name="T11" fmla="*/ 299 h 287"/>
                <a:gd name="T12" fmla="*/ 305 w 365"/>
                <a:gd name="T13" fmla="*/ 180 h 287"/>
                <a:gd name="T14" fmla="*/ 365 w 365"/>
                <a:gd name="T15" fmla="*/ 138 h 287"/>
                <a:gd name="T16" fmla="*/ 359 w 365"/>
                <a:gd name="T17" fmla="*/ 132 h 287"/>
                <a:gd name="T18" fmla="*/ 335 w 365"/>
                <a:gd name="T19" fmla="*/ 120 h 287"/>
                <a:gd name="T20" fmla="*/ 299 w 365"/>
                <a:gd name="T21" fmla="*/ 93 h 287"/>
                <a:gd name="T22" fmla="*/ 257 w 365"/>
                <a:gd name="T23" fmla="*/ 75 h 287"/>
                <a:gd name="T24" fmla="*/ 215 w 365"/>
                <a:gd name="T25" fmla="*/ 57 h 287"/>
                <a:gd name="T26" fmla="*/ 173 w 365"/>
                <a:gd name="T27" fmla="*/ 39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3 h 60"/>
                <a:gd name="T16" fmla="*/ 65 w 71"/>
                <a:gd name="T17" fmla="*/ 45 h 60"/>
                <a:gd name="T18" fmla="*/ 71 w 71"/>
                <a:gd name="T19" fmla="*/ 57 h 60"/>
                <a:gd name="T20" fmla="*/ 71 w 71"/>
                <a:gd name="T21" fmla="*/ 63 h 60"/>
                <a:gd name="T22" fmla="*/ 59 w 71"/>
                <a:gd name="T23" fmla="*/ 57 h 60"/>
                <a:gd name="T24" fmla="*/ 47 w 71"/>
                <a:gd name="T25" fmla="*/ 45 h 60"/>
                <a:gd name="T26" fmla="*/ 23 w 71"/>
                <a:gd name="T27" fmla="*/ 33 h 60"/>
                <a:gd name="T28" fmla="*/ 23 w 71"/>
                <a:gd name="T29" fmla="*/ 39 h 60"/>
                <a:gd name="T30" fmla="*/ 18 w 71"/>
                <a:gd name="T31" fmla="*/ 45 h 60"/>
                <a:gd name="T32" fmla="*/ 12 w 71"/>
                <a:gd name="T33" fmla="*/ 51 h 60"/>
                <a:gd name="T34" fmla="*/ 6 w 71"/>
                <a:gd name="T35" fmla="*/ 51 h 60"/>
                <a:gd name="T36" fmla="*/ 6 w 71"/>
                <a:gd name="T37" fmla="*/ 51 h 60"/>
                <a:gd name="T38" fmla="*/ 6 w 71"/>
                <a:gd name="T39" fmla="*/ 39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7 h 162"/>
                <a:gd name="T10" fmla="*/ 96 w 161"/>
                <a:gd name="T11" fmla="*/ 63 h 162"/>
                <a:gd name="T12" fmla="*/ 102 w 161"/>
                <a:gd name="T13" fmla="*/ 75 h 162"/>
                <a:gd name="T14" fmla="*/ 108 w 161"/>
                <a:gd name="T15" fmla="*/ 87 h 162"/>
                <a:gd name="T16" fmla="*/ 120 w 161"/>
                <a:gd name="T17" fmla="*/ 99 h 162"/>
                <a:gd name="T18" fmla="*/ 143 w 161"/>
                <a:gd name="T19" fmla="*/ 117 h 162"/>
                <a:gd name="T20" fmla="*/ 155 w 161"/>
                <a:gd name="T21" fmla="*/ 144 h 162"/>
                <a:gd name="T22" fmla="*/ 161 w 161"/>
                <a:gd name="T23" fmla="*/ 162 h 162"/>
                <a:gd name="T24" fmla="*/ 161 w 161"/>
                <a:gd name="T25" fmla="*/ 168 h 162"/>
                <a:gd name="T26" fmla="*/ 96 w 161"/>
                <a:gd name="T27" fmla="*/ 105 h 162"/>
                <a:gd name="T28" fmla="*/ 30 w 161"/>
                <a:gd name="T29" fmla="*/ 57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3 h 60"/>
                <a:gd name="T4" fmla="*/ 41 w 59"/>
                <a:gd name="T5" fmla="*/ 39 h 60"/>
                <a:gd name="T6" fmla="*/ 47 w 59"/>
                <a:gd name="T7" fmla="*/ 45 h 60"/>
                <a:gd name="T8" fmla="*/ 53 w 59"/>
                <a:gd name="T9" fmla="*/ 57 h 60"/>
                <a:gd name="T10" fmla="*/ 53 w 59"/>
                <a:gd name="T11" fmla="*/ 63 h 60"/>
                <a:gd name="T12" fmla="*/ 47 w 59"/>
                <a:gd name="T13" fmla="*/ 57 h 60"/>
                <a:gd name="T14" fmla="*/ 35 w 59"/>
                <a:gd name="T15" fmla="*/ 51 h 60"/>
                <a:gd name="T16" fmla="*/ 23 w 59"/>
                <a:gd name="T17" fmla="*/ 39 h 60"/>
                <a:gd name="T18" fmla="*/ 17 w 59"/>
                <a:gd name="T19" fmla="*/ 33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9 h 204"/>
                <a:gd name="T2" fmla="*/ 245 w 245"/>
                <a:gd name="T3" fmla="*/ 45 h 204"/>
                <a:gd name="T4" fmla="*/ 209 w 245"/>
                <a:gd name="T5" fmla="*/ 87 h 204"/>
                <a:gd name="T6" fmla="*/ 143 w 245"/>
                <a:gd name="T7" fmla="*/ 138 h 204"/>
                <a:gd name="T8" fmla="*/ 167 w 245"/>
                <a:gd name="T9" fmla="*/ 162 h 204"/>
                <a:gd name="T10" fmla="*/ 179 w 245"/>
                <a:gd name="T11" fmla="*/ 213 h 204"/>
                <a:gd name="T12" fmla="*/ 77 w 245"/>
                <a:gd name="T13" fmla="*/ 138 h 204"/>
                <a:gd name="T14" fmla="*/ 47 w 245"/>
                <a:gd name="T15" fmla="*/ 87 h 204"/>
                <a:gd name="T16" fmla="*/ 89 w 245"/>
                <a:gd name="T17" fmla="*/ 69 h 204"/>
                <a:gd name="T18" fmla="*/ 59 w 245"/>
                <a:gd name="T19" fmla="*/ 39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9 h 204"/>
                <a:gd name="T50" fmla="*/ 233 w 245"/>
                <a:gd name="T51" fmla="*/ 39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5142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43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914A4-8B33-4C63-B529-29ECBBE77C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070851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44FF9-9180-4A94-830C-70D3601D0D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800506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6ED47-3AE7-4EF7-812B-86207351E9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0009874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BB436-1953-4179-A7B4-9986CED73E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965522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6E094-94BF-49F0-833D-1BC394FF7B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359665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0FE7A-9310-4DB7-9676-BB49FE1CC9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3453120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297EA-6023-4F70-9588-217DDEF655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058372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BC349-DA37-4F0D-9A45-A841772577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985176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66368A-7683-4134-83B1-3AA7103604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470287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2766E-E4A0-4004-B0FC-8869477C29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890848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B51F3-4C47-4504-A929-40FFC6336D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197727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75E7A2-CC20-4466-9A3B-DA26FF6069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369963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0E09B-D68A-47A0-A2A7-09EEE6E0EC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374941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24300"/>
            <a:ext cx="8229600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5EC93-2F5B-4122-8296-4BDC162F74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8997624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24300"/>
            <a:ext cx="8229600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23534-F648-4BCB-9AEC-9863E4BEBE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0451419"/>
      </p:ext>
    </p:extLst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A9BD98-6FCD-4D66-ADEE-E93D8C51777D}" type="datetimeFigureOut">
              <a:rPr lang="cs-CZ" smtClean="0"/>
              <a:pPr>
                <a:defRPr/>
              </a:pPr>
              <a:t>22.9.2013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B1EFA9E-1AD4-440E-B1BD-851B9CC0AAC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F320BEE-1DA9-4D10-B44E-AFD66988EE45}" type="datetimeFigureOut">
              <a:rPr lang="cs-CZ" smtClean="0"/>
              <a:pPr>
                <a:defRPr/>
              </a:pPr>
              <a:t>22.9.2013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79F8D1A-4131-4D61-B242-401A336ACB3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05EAEE5-6AA4-449C-921A-8C9ABA404424}" type="datetimeFigureOut">
              <a:rPr lang="cs-CZ" smtClean="0"/>
              <a:pPr>
                <a:defRPr/>
              </a:pPr>
              <a:t>22.9.2013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FCA6E7A-8B45-4187-BA3E-3E4D475E821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36C771B-F396-41F7-88E3-8A5140492E02}" type="datetimeFigureOut">
              <a:rPr lang="cs-CZ" smtClean="0"/>
              <a:pPr>
                <a:defRPr/>
              </a:pPr>
              <a:t>22.9.2013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A9CADB8-6930-42AA-BF66-15A0446F44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EFDEB68-48A8-4B02-8E5D-AE81CBBC5283}" type="datetimeFigureOut">
              <a:rPr lang="cs-CZ" smtClean="0"/>
              <a:pPr>
                <a:defRPr/>
              </a:pPr>
              <a:t>22.9.2013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DF2CC9B-FF98-43BF-BE68-BD2303621AC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4E47ADC-B4CF-4899-9059-B716BA38D91E}" type="datetimeFigureOut">
              <a:rPr lang="cs-CZ" smtClean="0"/>
              <a:pPr>
                <a:defRPr/>
              </a:pPr>
              <a:t>22.9.2013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4D0729-FE44-4FC3-AE1F-EB4864C15C1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1695DD7-D628-4858-911B-E9076E095327}" type="datetimeFigureOut">
              <a:rPr lang="cs-CZ" smtClean="0"/>
              <a:pPr>
                <a:defRPr/>
              </a:pPr>
              <a:t>22.9.2013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9B60F44-767E-4126-8B11-B29F76A744D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EC9BA13-087D-4945-B57A-207E6AAE329C}" type="datetimeFigureOut">
              <a:rPr lang="cs-CZ" smtClean="0"/>
              <a:pPr>
                <a:defRPr/>
              </a:pPr>
              <a:t>22.9.2013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12646DB-1228-441D-B5EC-A1E936D0D1B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nice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nice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nice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nice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pPr>
              <a:defRPr/>
            </a:pPr>
            <a:fld id="{7ECF0B36-5F0D-49E8-83B4-5C0CAC250037}" type="datetimeFigureOut">
              <a:rPr lang="cs-CZ" smtClean="0"/>
              <a:pPr>
                <a:defRPr/>
              </a:pPr>
              <a:t>22.9.2013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pPr>
              <a:defRPr/>
            </a:pPr>
            <a:fld id="{A527D057-66DF-4434-8F54-94A1325CC6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6DB444-31A7-49D7-8E33-A482BA6D69B9}" type="datetimeFigureOut">
              <a:rPr lang="cs-CZ" smtClean="0"/>
              <a:pPr>
                <a:defRPr/>
              </a:pPr>
              <a:t>22.9.2013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A01D3F-F610-4C14-989A-765F64DBAFF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52840A2-3EC1-4E7F-AEC9-C801724FE16C}" type="datetimeFigureOut">
              <a:rPr lang="cs-CZ" smtClean="0"/>
              <a:pPr>
                <a:defRPr/>
              </a:pPr>
              <a:t>22.9.2013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DCA335D-3395-41AE-8077-1C3C0493CB4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>
    <p:pull/>
    <p:sndAc>
      <p:stSnd>
        <p:snd r:embed="rId1" name="laser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049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5261 w 6027"/>
                <a:gd name="T1" fmla="*/ 369 h 2296"/>
                <a:gd name="T2" fmla="*/ 0 w 6027"/>
                <a:gd name="T3" fmla="*/ 369 h 2296"/>
                <a:gd name="T4" fmla="*/ 0 w 6027"/>
                <a:gd name="T5" fmla="*/ 0 h 2296"/>
                <a:gd name="T6" fmla="*/ 5261 w 6027"/>
                <a:gd name="T7" fmla="*/ 0 h 2296"/>
                <a:gd name="T8" fmla="*/ 5261 w 6027"/>
                <a:gd name="T9" fmla="*/ 369 h 2296"/>
                <a:gd name="T10" fmla="*/ 5261 w 6027"/>
                <a:gd name="T11" fmla="*/ 369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1027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1028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4103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42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1044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5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25 h 353"/>
                  <a:gd name="T4" fmla="*/ 24 w 186"/>
                  <a:gd name="T5" fmla="*/ 43 h 353"/>
                  <a:gd name="T6" fmla="*/ 18 w 186"/>
                  <a:gd name="T7" fmla="*/ 93 h 353"/>
                  <a:gd name="T8" fmla="*/ 42 w 186"/>
                  <a:gd name="T9" fmla="*/ 160 h 353"/>
                  <a:gd name="T10" fmla="*/ 48 w 186"/>
                  <a:gd name="T11" fmla="*/ 227 h 353"/>
                  <a:gd name="T12" fmla="*/ 0 w 186"/>
                  <a:gd name="T13" fmla="*/ 495 h 353"/>
                  <a:gd name="T14" fmla="*/ 54 w 186"/>
                  <a:gd name="T15" fmla="*/ 327 h 353"/>
                  <a:gd name="T16" fmla="*/ 84 w 186"/>
                  <a:gd name="T17" fmla="*/ 303 h 353"/>
                  <a:gd name="T18" fmla="*/ 126 w 186"/>
                  <a:gd name="T19" fmla="*/ 177 h 353"/>
                  <a:gd name="T20" fmla="*/ 144 w 186"/>
                  <a:gd name="T21" fmla="*/ 168 h 353"/>
                  <a:gd name="T22" fmla="*/ 144 w 186"/>
                  <a:gd name="T23" fmla="*/ 126 h 353"/>
                  <a:gd name="T24" fmla="*/ 186 w 186"/>
                  <a:gd name="T25" fmla="*/ 93 h 353"/>
                  <a:gd name="T26" fmla="*/ 162 w 186"/>
                  <a:gd name="T27" fmla="*/ 84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6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7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9 h 66"/>
                  <a:gd name="T8" fmla="*/ 6 w 155"/>
                  <a:gd name="T9" fmla="*/ 25 h 66"/>
                  <a:gd name="T10" fmla="*/ 0 w 155"/>
                  <a:gd name="T11" fmla="*/ 34 h 66"/>
                  <a:gd name="T12" fmla="*/ 78 w 155"/>
                  <a:gd name="T13" fmla="*/ 84 h 66"/>
                  <a:gd name="T14" fmla="*/ 96 w 155"/>
                  <a:gd name="T15" fmla="*/ 59 h 66"/>
                  <a:gd name="T16" fmla="*/ 155 w 155"/>
                  <a:gd name="T17" fmla="*/ 93 h 66"/>
                  <a:gd name="T18" fmla="*/ 126 w 155"/>
                  <a:gd name="T19" fmla="*/ 3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8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52 h 72"/>
                  <a:gd name="T2" fmla="*/ 0 w 42"/>
                  <a:gd name="T3" fmla="*/ 26 h 72"/>
                  <a:gd name="T4" fmla="*/ 12 w 42"/>
                  <a:gd name="T5" fmla="*/ 9 h 72"/>
                  <a:gd name="T6" fmla="*/ 0 w 42"/>
                  <a:gd name="T7" fmla="*/ 9 h 72"/>
                  <a:gd name="T8" fmla="*/ 12 w 42"/>
                  <a:gd name="T9" fmla="*/ 9 h 72"/>
                  <a:gd name="T10" fmla="*/ 24 w 42"/>
                  <a:gd name="T11" fmla="*/ 9 h 72"/>
                  <a:gd name="T12" fmla="*/ 36 w 42"/>
                  <a:gd name="T13" fmla="*/ 9 h 72"/>
                  <a:gd name="T14" fmla="*/ 42 w 42"/>
                  <a:gd name="T15" fmla="*/ 0 h 72"/>
                  <a:gd name="T16" fmla="*/ 30 w 42"/>
                  <a:gd name="T17" fmla="*/ 26 h 72"/>
                  <a:gd name="T18" fmla="*/ 42 w 42"/>
                  <a:gd name="T19" fmla="*/ 69 h 72"/>
                  <a:gd name="T20" fmla="*/ 12 w 42"/>
                  <a:gd name="T21" fmla="*/ 102 h 72"/>
                  <a:gd name="T22" fmla="*/ 6 w 42"/>
                  <a:gd name="T23" fmla="*/ 52 h 72"/>
                  <a:gd name="T24" fmla="*/ 6 w 42"/>
                  <a:gd name="T25" fmla="*/ 52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4110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grpSp>
        <p:nvGrpSpPr>
          <p:cNvPr id="1029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035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3 h 287"/>
                <a:gd name="T4" fmla="*/ 66 w 365"/>
                <a:gd name="T5" fmla="*/ 114 h 287"/>
                <a:gd name="T6" fmla="*/ 143 w 365"/>
                <a:gd name="T7" fmla="*/ 189 h 287"/>
                <a:gd name="T8" fmla="*/ 191 w 365"/>
                <a:gd name="T9" fmla="*/ 174 h 287"/>
                <a:gd name="T10" fmla="*/ 341 w 365"/>
                <a:gd name="T11" fmla="*/ 299 h 287"/>
                <a:gd name="T12" fmla="*/ 305 w 365"/>
                <a:gd name="T13" fmla="*/ 180 h 287"/>
                <a:gd name="T14" fmla="*/ 365 w 365"/>
                <a:gd name="T15" fmla="*/ 138 h 287"/>
                <a:gd name="T16" fmla="*/ 359 w 365"/>
                <a:gd name="T17" fmla="*/ 132 h 287"/>
                <a:gd name="T18" fmla="*/ 335 w 365"/>
                <a:gd name="T19" fmla="*/ 120 h 287"/>
                <a:gd name="T20" fmla="*/ 299 w 365"/>
                <a:gd name="T21" fmla="*/ 93 h 287"/>
                <a:gd name="T22" fmla="*/ 257 w 365"/>
                <a:gd name="T23" fmla="*/ 75 h 287"/>
                <a:gd name="T24" fmla="*/ 215 w 365"/>
                <a:gd name="T25" fmla="*/ 57 h 287"/>
                <a:gd name="T26" fmla="*/ 173 w 365"/>
                <a:gd name="T27" fmla="*/ 39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6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7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3 h 60"/>
                <a:gd name="T16" fmla="*/ 65 w 71"/>
                <a:gd name="T17" fmla="*/ 45 h 60"/>
                <a:gd name="T18" fmla="*/ 71 w 71"/>
                <a:gd name="T19" fmla="*/ 57 h 60"/>
                <a:gd name="T20" fmla="*/ 71 w 71"/>
                <a:gd name="T21" fmla="*/ 63 h 60"/>
                <a:gd name="T22" fmla="*/ 59 w 71"/>
                <a:gd name="T23" fmla="*/ 57 h 60"/>
                <a:gd name="T24" fmla="*/ 47 w 71"/>
                <a:gd name="T25" fmla="*/ 45 h 60"/>
                <a:gd name="T26" fmla="*/ 23 w 71"/>
                <a:gd name="T27" fmla="*/ 33 h 60"/>
                <a:gd name="T28" fmla="*/ 23 w 71"/>
                <a:gd name="T29" fmla="*/ 39 h 60"/>
                <a:gd name="T30" fmla="*/ 18 w 71"/>
                <a:gd name="T31" fmla="*/ 45 h 60"/>
                <a:gd name="T32" fmla="*/ 12 w 71"/>
                <a:gd name="T33" fmla="*/ 51 h 60"/>
                <a:gd name="T34" fmla="*/ 6 w 71"/>
                <a:gd name="T35" fmla="*/ 51 h 60"/>
                <a:gd name="T36" fmla="*/ 6 w 71"/>
                <a:gd name="T37" fmla="*/ 51 h 60"/>
                <a:gd name="T38" fmla="*/ 6 w 71"/>
                <a:gd name="T39" fmla="*/ 39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8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7 h 162"/>
                <a:gd name="T10" fmla="*/ 96 w 161"/>
                <a:gd name="T11" fmla="*/ 63 h 162"/>
                <a:gd name="T12" fmla="*/ 102 w 161"/>
                <a:gd name="T13" fmla="*/ 75 h 162"/>
                <a:gd name="T14" fmla="*/ 108 w 161"/>
                <a:gd name="T15" fmla="*/ 87 h 162"/>
                <a:gd name="T16" fmla="*/ 120 w 161"/>
                <a:gd name="T17" fmla="*/ 99 h 162"/>
                <a:gd name="T18" fmla="*/ 143 w 161"/>
                <a:gd name="T19" fmla="*/ 117 h 162"/>
                <a:gd name="T20" fmla="*/ 155 w 161"/>
                <a:gd name="T21" fmla="*/ 144 h 162"/>
                <a:gd name="T22" fmla="*/ 161 w 161"/>
                <a:gd name="T23" fmla="*/ 162 h 162"/>
                <a:gd name="T24" fmla="*/ 161 w 161"/>
                <a:gd name="T25" fmla="*/ 168 h 162"/>
                <a:gd name="T26" fmla="*/ 96 w 161"/>
                <a:gd name="T27" fmla="*/ 105 h 162"/>
                <a:gd name="T28" fmla="*/ 30 w 161"/>
                <a:gd name="T29" fmla="*/ 57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9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3 h 60"/>
                <a:gd name="T4" fmla="*/ 41 w 59"/>
                <a:gd name="T5" fmla="*/ 39 h 60"/>
                <a:gd name="T6" fmla="*/ 47 w 59"/>
                <a:gd name="T7" fmla="*/ 45 h 60"/>
                <a:gd name="T8" fmla="*/ 53 w 59"/>
                <a:gd name="T9" fmla="*/ 57 h 60"/>
                <a:gd name="T10" fmla="*/ 53 w 59"/>
                <a:gd name="T11" fmla="*/ 63 h 60"/>
                <a:gd name="T12" fmla="*/ 47 w 59"/>
                <a:gd name="T13" fmla="*/ 57 h 60"/>
                <a:gd name="T14" fmla="*/ 35 w 59"/>
                <a:gd name="T15" fmla="*/ 51 h 60"/>
                <a:gd name="T16" fmla="*/ 23 w 59"/>
                <a:gd name="T17" fmla="*/ 39 h 60"/>
                <a:gd name="T18" fmla="*/ 17 w 59"/>
                <a:gd name="T19" fmla="*/ 33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0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9 h 204"/>
                <a:gd name="T2" fmla="*/ 245 w 245"/>
                <a:gd name="T3" fmla="*/ 45 h 204"/>
                <a:gd name="T4" fmla="*/ 209 w 245"/>
                <a:gd name="T5" fmla="*/ 87 h 204"/>
                <a:gd name="T6" fmla="*/ 143 w 245"/>
                <a:gd name="T7" fmla="*/ 138 h 204"/>
                <a:gd name="T8" fmla="*/ 167 w 245"/>
                <a:gd name="T9" fmla="*/ 162 h 204"/>
                <a:gd name="T10" fmla="*/ 179 w 245"/>
                <a:gd name="T11" fmla="*/ 213 h 204"/>
                <a:gd name="T12" fmla="*/ 77 w 245"/>
                <a:gd name="T13" fmla="*/ 138 h 204"/>
                <a:gd name="T14" fmla="*/ 47 w 245"/>
                <a:gd name="T15" fmla="*/ 87 h 204"/>
                <a:gd name="T16" fmla="*/ 89 w 245"/>
                <a:gd name="T17" fmla="*/ 69 h 204"/>
                <a:gd name="T18" fmla="*/ 59 w 245"/>
                <a:gd name="T19" fmla="*/ 39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9 h 204"/>
                <a:gd name="T50" fmla="*/ 233 w 245"/>
                <a:gd name="T51" fmla="*/ 39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18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1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20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2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22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E2ED36C-C0DC-41B9-BE10-5D9B0EFF87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7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  <p:sldLayoutId id="2147483755" r:id="rId14"/>
    <p:sldLayoutId id="2147483756" r:id="rId15"/>
  </p:sldLayoutIdLst>
  <p:transition spd="slow" advClick="0">
    <p:pull/>
    <p:sndAc>
      <p:stSnd>
        <p:snd r:embed="rId17" name="laser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8E2ED36C-C0DC-41B9-BE10-5D9B0EFF873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ransition spd="slow" advClick="0">
    <p:pull/>
    <p:sndAc>
      <p:stSnd>
        <p:snd r:embed="rId13" name="laser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.w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.emf"/><Relationship Id="rId5" Type="http://schemas.openxmlformats.org/officeDocument/2006/relationships/audio" Target="../media/audio2.wav"/><Relationship Id="rId4" Type="http://schemas.openxmlformats.org/officeDocument/2006/relationships/audio" Target="../media/audio3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2.wav"/><Relationship Id="rId7" Type="http://schemas.openxmlformats.org/officeDocument/2006/relationships/image" Target="../media/image8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5" Type="http://schemas.openxmlformats.org/officeDocument/2006/relationships/slideLayout" Target="../slideLayouts/slideLayout22.xml"/><Relationship Id="rId4" Type="http://schemas.openxmlformats.org/officeDocument/2006/relationships/audio" Target="../media/media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363" name="Podnadpis 2"/>
          <p:cNvSpPr>
            <a:spLocks noGrp="1"/>
          </p:cNvSpPr>
          <p:nvPr>
            <p:ph idx="1"/>
          </p:nvPr>
        </p:nvSpPr>
        <p:spPr>
          <a:xfrm>
            <a:off x="468313" y="2708275"/>
            <a:ext cx="8218487" cy="3417888"/>
          </a:xfrm>
        </p:spPr>
        <p:txBody>
          <a:bodyPr/>
          <a:lstStyle/>
          <a:p>
            <a:pPr marL="179388" eaLnBrk="1" hangingPunct="1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solidFill>
                  <a:schemeClr val="tx2"/>
                </a:solidFill>
                <a:latin typeface="Comic Sans MS" pitchFamily="66" charset="0"/>
              </a:rPr>
              <a:t>NÁZEV ŠKOLY:	</a:t>
            </a:r>
            <a:r>
              <a:rPr lang="cs-CZ" sz="1600" b="1" dirty="0" smtClean="0">
                <a:latin typeface="Comic Sans MS" pitchFamily="66" charset="0"/>
              </a:rPr>
              <a:t>ZŠ speciální Litvínov, Šafaříkova 991, okr. Most</a:t>
            </a:r>
          </a:p>
          <a:p>
            <a:pPr marL="179388" eaLnBrk="1" hangingPunct="1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solidFill>
                  <a:schemeClr val="tx2"/>
                </a:solidFill>
                <a:latin typeface="Comic Sans MS" pitchFamily="66" charset="0"/>
              </a:rPr>
              <a:t>AUTOR: 		</a:t>
            </a:r>
            <a:r>
              <a:rPr lang="cs-CZ" sz="1600" b="1" dirty="0" smtClean="0">
                <a:latin typeface="Comic Sans MS" pitchFamily="66" charset="0"/>
              </a:rPr>
              <a:t>Mgr. Petra Lobo</a:t>
            </a:r>
          </a:p>
          <a:p>
            <a:pPr marL="179388" eaLnBrk="1" hangingPunct="1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solidFill>
                  <a:schemeClr val="tx2"/>
                </a:solidFill>
                <a:latin typeface="Comic Sans MS" pitchFamily="66" charset="0"/>
              </a:rPr>
              <a:t>NÁZEV:	 	</a:t>
            </a:r>
            <a:r>
              <a:rPr lang="cs-CZ" sz="1600" b="1" smtClean="0">
                <a:latin typeface="Comic Sans MS" pitchFamily="66" charset="0"/>
              </a:rPr>
              <a:t>VY_32_INOVACE_64_ANGLIČTINA </a:t>
            </a:r>
            <a:r>
              <a:rPr lang="cs-CZ" sz="1600" b="1" smtClean="0">
                <a:latin typeface="Comic Sans MS" pitchFamily="66" charset="0"/>
              </a:rPr>
              <a:t>ČÍSLA</a:t>
            </a:r>
            <a:endParaRPr lang="cs-CZ" sz="1600" b="1" dirty="0" smtClean="0">
              <a:latin typeface="Comic Sans MS" pitchFamily="66" charset="0"/>
            </a:endParaRPr>
          </a:p>
          <a:p>
            <a:pPr marL="179388" eaLnBrk="1" hangingPunct="1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solidFill>
                  <a:schemeClr val="tx2"/>
                </a:solidFill>
                <a:latin typeface="Comic Sans MS" pitchFamily="66" charset="0"/>
              </a:rPr>
              <a:t>TÉMA:  		Čísla 0-12 </a:t>
            </a:r>
          </a:p>
          <a:p>
            <a:pPr marL="179388" eaLnBrk="1" hangingPunct="1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solidFill>
                  <a:schemeClr val="tx2"/>
                </a:solidFill>
                <a:latin typeface="Comic Sans MS" pitchFamily="66" charset="0"/>
              </a:rPr>
              <a:t>ČÍSLO PROJEKTU:  	</a:t>
            </a:r>
            <a:r>
              <a:rPr lang="cs-CZ" sz="1600" b="1" dirty="0" smtClean="0">
                <a:latin typeface="Comic Sans MS" pitchFamily="66" charset="0"/>
              </a:rPr>
              <a:t>CZ.1.07/1.4./00/21.1535</a:t>
            </a:r>
            <a:endParaRPr lang="cs-CZ" sz="1600" b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516938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>
    <p:pull/>
    <p:sndAc>
      <p:stSnd>
        <p:snd r:embed="rId2" name="las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276474"/>
            <a:ext cx="8229600" cy="4176861"/>
          </a:xfrm>
        </p:spPr>
        <p:txBody>
          <a:bodyPr>
            <a:normAutofit fontScale="92500" lnSpcReduction="20000"/>
          </a:bodyPr>
          <a:lstStyle/>
          <a:p>
            <a:pPr marL="180000" eaLnBrk="1" hangingPunct="1">
              <a:lnSpc>
                <a:spcPct val="200000"/>
              </a:lnSpc>
              <a:spcBef>
                <a:spcPts val="600"/>
              </a:spcBef>
              <a:defRPr/>
            </a:pPr>
            <a:r>
              <a:rPr lang="cs-CZ" sz="1600" b="1" dirty="0" smtClean="0">
                <a:latin typeface="Comic Sans MS" pitchFamily="66" charset="0"/>
              </a:rPr>
              <a:t>ANOTACE:</a:t>
            </a:r>
            <a:r>
              <a:rPr lang="cs-CZ" sz="1600" b="1" dirty="0">
                <a:latin typeface="Comic Sans MS" pitchFamily="66" charset="0"/>
              </a:rPr>
              <a:t>	</a:t>
            </a:r>
            <a:r>
              <a:rPr lang="cs-CZ" sz="1600" b="1" dirty="0" smtClean="0">
                <a:latin typeface="Comic Sans MS" pitchFamily="66" charset="0"/>
              </a:rPr>
              <a:t>Určeno pro žáky 6. ročníku ZŠ praktické, procvičování slovní zásoby s interaktivní tabulí (IT) nebo počítači </a:t>
            </a:r>
            <a:r>
              <a:rPr lang="cs-CZ" sz="1600" b="1" smtClean="0">
                <a:latin typeface="Comic Sans MS" pitchFamily="66" charset="0"/>
              </a:rPr>
              <a:t>(PC) a </a:t>
            </a:r>
            <a:r>
              <a:rPr lang="cs-CZ" sz="1600" b="1" dirty="0" smtClean="0">
                <a:latin typeface="Comic Sans MS" pitchFamily="66" charset="0"/>
              </a:rPr>
              <a:t>pracovními listy (PL).</a:t>
            </a:r>
          </a:p>
          <a:p>
            <a:pPr marL="180000" eaLnBrk="1" hangingPunct="1">
              <a:lnSpc>
                <a:spcPct val="200000"/>
              </a:lnSpc>
              <a:spcBef>
                <a:spcPts val="600"/>
              </a:spcBef>
              <a:defRPr/>
            </a:pPr>
            <a:r>
              <a:rPr lang="cs-CZ" sz="1600" b="1" dirty="0" smtClean="0">
                <a:latin typeface="Comic Sans MS" pitchFamily="66" charset="0"/>
              </a:rPr>
              <a:t>3.-15. snímek – společně na IT nebo samostatně v PC -procvičování slovíček. Při kliknutí na správné číslo se objeví zelený mnohoúhelník, po jeho přejetí myší se spustí další snímek. Oblíbená soutěž na čas.</a:t>
            </a:r>
          </a:p>
          <a:p>
            <a:pPr marL="180000" eaLnBrk="1" hangingPunct="1">
              <a:lnSpc>
                <a:spcPct val="200000"/>
              </a:lnSpc>
              <a:spcBef>
                <a:spcPts val="600"/>
              </a:spcBef>
              <a:defRPr/>
            </a:pPr>
            <a:r>
              <a:rPr lang="cs-CZ" sz="1600" b="1" dirty="0" smtClean="0">
                <a:latin typeface="Comic Sans MS" pitchFamily="66" charset="0"/>
              </a:rPr>
              <a:t>16. snímek - </a:t>
            </a:r>
            <a:r>
              <a:rPr lang="cs-CZ" sz="1600" b="1" dirty="0" err="1" smtClean="0">
                <a:latin typeface="Comic Sans MS" pitchFamily="66" charset="0"/>
              </a:rPr>
              <a:t>osmisměrka</a:t>
            </a:r>
            <a:r>
              <a:rPr lang="cs-CZ" sz="1600" b="1" dirty="0" smtClean="0">
                <a:latin typeface="Comic Sans MS" pitchFamily="66" charset="0"/>
              </a:rPr>
              <a:t> + návod na řešení </a:t>
            </a:r>
            <a:r>
              <a:rPr lang="cs-CZ" sz="1600" b="1" dirty="0" err="1" smtClean="0">
                <a:latin typeface="Comic Sans MS" pitchFamily="66" charset="0"/>
              </a:rPr>
              <a:t>osmisměrky</a:t>
            </a:r>
            <a:r>
              <a:rPr lang="cs-CZ" sz="1600" b="1" dirty="0" smtClean="0">
                <a:latin typeface="Comic Sans MS" pitchFamily="66" charset="0"/>
              </a:rPr>
              <a:t>. Samostatná práce na PL nebo společně na IT.</a:t>
            </a:r>
          </a:p>
          <a:p>
            <a:pPr marL="180000" eaLnBrk="1" hangingPunct="1">
              <a:lnSpc>
                <a:spcPct val="200000"/>
              </a:lnSpc>
              <a:spcBef>
                <a:spcPts val="600"/>
              </a:spcBef>
              <a:defRPr/>
            </a:pPr>
            <a:r>
              <a:rPr lang="cs-CZ" sz="1600" b="1" dirty="0" smtClean="0">
                <a:latin typeface="Comic Sans MS" pitchFamily="66" charset="0"/>
              </a:rPr>
              <a:t>17.-18. snímek – řešení </a:t>
            </a:r>
            <a:r>
              <a:rPr lang="cs-CZ" sz="1600" b="1" dirty="0" err="1" smtClean="0">
                <a:latin typeface="Comic Sans MS" pitchFamily="66" charset="0"/>
              </a:rPr>
              <a:t>osmisměrky</a:t>
            </a:r>
            <a:r>
              <a:rPr lang="cs-CZ" sz="1600" b="1" dirty="0" smtClean="0">
                <a:latin typeface="Comic Sans MS" pitchFamily="66" charset="0"/>
              </a:rPr>
              <a:t> a tajenka.</a:t>
            </a:r>
          </a:p>
          <a:p>
            <a:pPr marL="180000" eaLnBrk="1" hangingPunct="1">
              <a:lnSpc>
                <a:spcPct val="200000"/>
              </a:lnSpc>
              <a:spcBef>
                <a:spcPts val="600"/>
              </a:spcBef>
              <a:defRPr/>
            </a:pPr>
            <a:r>
              <a:rPr lang="cs-CZ" sz="1600" b="1" dirty="0" smtClean="0">
                <a:latin typeface="Comic Sans MS" pitchFamily="66" charset="0"/>
              </a:rPr>
              <a:t>CITACE: </a:t>
            </a:r>
            <a:r>
              <a:rPr lang="cs-CZ" sz="1600" b="1" dirty="0">
                <a:latin typeface="Comic Sans MS" pitchFamily="66" charset="0"/>
              </a:rPr>
              <a:t>	</a:t>
            </a:r>
            <a:r>
              <a:rPr lang="cs-CZ" sz="1600" b="1" dirty="0" smtClean="0">
                <a:latin typeface="Comic Sans MS" pitchFamily="66" charset="0"/>
              </a:rPr>
              <a:t>Galerie MICROSOFT OFFICE</a:t>
            </a:r>
            <a:endParaRPr lang="cs-CZ" sz="1600" b="1" dirty="0">
              <a:latin typeface="Comic Sans MS" pitchFamily="66" charset="0"/>
            </a:endParaRPr>
          </a:p>
          <a:p>
            <a:pPr eaLnBrk="1" hangingPunct="1">
              <a:defRPr/>
            </a:pPr>
            <a:endParaRPr lang="cs-CZ" dirty="0"/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516938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>
    <p:pull/>
    <p:sndAc>
      <p:stSnd>
        <p:snd r:embed="rId2" name="laser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drumroll.wav"/>
            </a:hlinkClick>
          </p:cNvPr>
          <p:cNvSpPr txBox="1"/>
          <p:nvPr/>
        </p:nvSpPr>
        <p:spPr>
          <a:xfrm>
            <a:off x="1179290" y="1052736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5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502566" y="404664"/>
            <a:ext cx="19559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ZERO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2927787">
            <a:off x="614737" y="425906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43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3657577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69810" y="10527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924155" y="404664"/>
            <a:ext cx="11128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six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2927787">
            <a:off x="2020941" y="3120781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108" y="90908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43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785050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0" y="1052736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588327" y="404664"/>
            <a:ext cx="17844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two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2927787">
            <a:off x="3381906" y="583630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99114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321561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89" y="1029544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686110" y="404664"/>
            <a:ext cx="1588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five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2927787">
            <a:off x="585323" y="2187228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916" y="97085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43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1125663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0" y="1052736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967646" y="4720268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730193" y="404664"/>
            <a:ext cx="15007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ten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2927787">
            <a:off x="639217" y="4053096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256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43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060487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0" y="1052736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647638" y="404664"/>
            <a:ext cx="16658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one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7875573">
            <a:off x="1916962" y="1183141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1020879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085823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0" y="1052736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400776" y="404664"/>
            <a:ext cx="2159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eight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8574941">
            <a:off x="4784852" y="3141085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928" y="99285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43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773280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0" y="1052736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528214" y="404664"/>
            <a:ext cx="1904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nine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2927787">
            <a:off x="6098983" y="2275300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0" y="91259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43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1146840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0" y="1052736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472910" y="404664"/>
            <a:ext cx="20152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four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4789012">
            <a:off x="6211700" y="523669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0" y="94082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43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477070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0" y="1052736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080977" y="404664"/>
            <a:ext cx="27991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twelve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2927787">
            <a:off x="6122606" y="4082773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492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43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171611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0" y="1052736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140288" y="404664"/>
            <a:ext cx="26805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eleven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2927787">
            <a:off x="3381906" y="4033389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685" y="99285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43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208214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0" y="1071610"/>
            <a:ext cx="1285875" cy="1495601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347076" y="404664"/>
            <a:ext cx="22669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three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2927787">
            <a:off x="4896383" y="1254375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962476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43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18" y="282043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930222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0" y="1052736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1762669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867880" y="115825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18604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115825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79292" y="2854827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503235" y="372786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3867881" y="29706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5373880" y="3641372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659755" y="288413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007841" y="4750543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667857" y="4755087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31154" y="4750541"/>
            <a:ext cx="17430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355892" y="404664"/>
            <a:ext cx="22493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seven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Výbuch 2 16">
            <a:hlinkHover r:id="" action="ppaction://hlinkshowjump?jump=nextslide"/>
          </p:cNvPr>
          <p:cNvSpPr/>
          <p:nvPr/>
        </p:nvSpPr>
        <p:spPr>
          <a:xfrm rot="2927787">
            <a:off x="3326944" y="2193151"/>
            <a:ext cx="2463927" cy="2673526"/>
          </a:xfrm>
          <a:prstGeom prst="irregularSeal2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185" y="467909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660" y="461992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881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705" y="269076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0" y="3570141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16" y="3597614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35" y="15885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92" y="283072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139" y="962388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551" y="1683912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643" y="1071610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C:\Documents and Settings\Honza\Local Settings\Temporary Internet Files\Content.IE5\IX1SOJBU\MC900338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531" y="992853"/>
            <a:ext cx="1553907" cy="138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141821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 pole 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115616" y="332656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Textové pole 2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1335963" y="501202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ové pole 2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7100519" y="607011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ové pole 21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7596335" y="2075521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3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Textové pole 20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7239515" y="3407694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4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ové pole 19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2418595" y="5302795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5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9" name="Textové pole 18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785005" y="2780928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6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ové pole 17">
            <a:hlinkClick r:id="" action="ppaction://noaction">
              <a:snd r:embed="rId5" name="drumroll.wav"/>
            </a:hlinkClick>
          </p:cNvPr>
          <p:cNvSpPr txBox="1"/>
          <p:nvPr/>
        </p:nvSpPr>
        <p:spPr>
          <a:xfrm>
            <a:off x="7882453" y="4327574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7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Textové pole 16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492150" y="4164933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8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ové pole 15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88050" y="1519634"/>
            <a:ext cx="12858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9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Textové pole 14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3492866" y="5003741"/>
            <a:ext cx="162877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 smtClean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10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Textové pole 13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4950192" y="5363309"/>
            <a:ext cx="1685925" cy="15144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11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6" name="Textové pole 12">
            <a:hlinkClick r:id="" action="ppaction://noaction">
              <a:snd r:embed="rId4" name="bomb.wav"/>
            </a:hlinkClick>
          </p:cNvPr>
          <p:cNvSpPr txBox="1"/>
          <p:nvPr/>
        </p:nvSpPr>
        <p:spPr>
          <a:xfrm>
            <a:off x="6442752" y="5003741"/>
            <a:ext cx="1743075" cy="1494691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7200" b="1" dirty="0">
                <a:ln w="1270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12</a:t>
            </a:r>
            <a:endParaRPr lang="cs-CZ" sz="11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130" y="1611678"/>
            <a:ext cx="5326159" cy="3557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187603" y="576599"/>
            <a:ext cx="3049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NUMBER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cxnSp>
        <p:nvCxnSpPr>
          <p:cNvPr id="19" name="Přímá spojnice 18"/>
          <p:cNvCxnSpPr/>
          <p:nvPr/>
        </p:nvCxnSpPr>
        <p:spPr>
          <a:xfrm>
            <a:off x="7020646" y="1847131"/>
            <a:ext cx="0" cy="3164894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141335"/>
      </p:ext>
    </p:extLst>
  </p:cSld>
  <p:clrMapOvr>
    <a:masterClrMapping/>
  </p:clrMapOvr>
  <p:transition spd="slow" advClick="0">
    <p:pull/>
    <p:sndAc>
      <p:stSnd>
        <p:snd r:embed="rId3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000"/>
                            </p:stCondLst>
                            <p:childTnLst>
                              <p:par>
                                <p:cTn id="9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052737"/>
            <a:ext cx="344956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1052737"/>
            <a:ext cx="3449567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9" name="Picture 3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709311"/>
            <a:ext cx="3468690" cy="2317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558676"/>
      </p:ext>
    </p:extLst>
  </p:cSld>
  <p:clrMapOvr>
    <a:masterClrMapping/>
  </p:clrMapOvr>
  <p:transition spd="slow" advClick="0">
    <p:pull/>
    <p:sndAc>
      <p:stSnd>
        <p:snd r:embed="rId2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25670" y="4352330"/>
            <a:ext cx="4717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GOOD   JOB !!!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pic>
        <p:nvPicPr>
          <p:cNvPr id="3075" name="Picture 3" descr="C:\Documents and Settings\Honza\Local Settings\Temporary Internet Files\Content.IE5\A7JAWR0A\MM900282874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389" y="795872"/>
            <a:ext cx="4519219" cy="3354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045152" y="5894040"/>
            <a:ext cx="304800" cy="304800"/>
          </a:xfrm>
          <a:prstGeom prst="rect">
            <a:avLst/>
          </a:prstGeom>
        </p:spPr>
      </p:pic>
      <p:pic>
        <p:nvPicPr>
          <p:cNvPr id="4" name="MS900097502[1]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892752" y="90872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981636"/>
      </p:ext>
    </p:extLst>
  </p:cSld>
  <p:clrMapOvr>
    <a:masterClrMapping/>
  </p:clrMapOvr>
  <p:transition spd="slow" advClick="0">
    <p:pull/>
    <p:sndAc>
      <p:stSnd>
        <p:snd r:embed="rId6" name="la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744"/>
                            </p:stCondLst>
                            <p:childTnLst>
                              <p:par>
                                <p:cTn id="2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ky hor">
  <a:themeElements>
    <a:clrScheme name="Vrcholky hor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Vrcholky ho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cholky hor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401</TotalTime>
  <Words>232</Words>
  <Application>Microsoft Office PowerPoint</Application>
  <PresentationFormat>Předvádění na obrazovce (4:3)</PresentationFormat>
  <Paragraphs>235</Paragraphs>
  <Slides>18</Slides>
  <Notes>14</Notes>
  <HiddenSlides>0</HiddenSlides>
  <MMClips>2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Vrcholky hor</vt:lpstr>
      <vt:lpstr>Metro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Honza Lobo</cp:lastModifiedBy>
  <cp:revision>43</cp:revision>
  <dcterms:created xsi:type="dcterms:W3CDTF">2007-01-07T21:31:48Z</dcterms:created>
  <dcterms:modified xsi:type="dcterms:W3CDTF">2013-09-22T10:10:12Z</dcterms:modified>
</cp:coreProperties>
</file>