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  <p:sldMasterId id="2147483781" r:id="rId2"/>
  </p:sldMasterIdLst>
  <p:notesMasterIdLst>
    <p:notesMasterId r:id="rId19"/>
  </p:notesMasterIdLst>
  <p:sldIdLst>
    <p:sldId id="256" r:id="rId3"/>
    <p:sldId id="257" r:id="rId4"/>
    <p:sldId id="258" r:id="rId5"/>
    <p:sldId id="287" r:id="rId6"/>
    <p:sldId id="282" r:id="rId7"/>
    <p:sldId id="286" r:id="rId8"/>
    <p:sldId id="285" r:id="rId9"/>
    <p:sldId id="284" r:id="rId10"/>
    <p:sldId id="283" r:id="rId11"/>
    <p:sldId id="281" r:id="rId12"/>
    <p:sldId id="280" r:id="rId13"/>
    <p:sldId id="279" r:id="rId14"/>
    <p:sldId id="278" r:id="rId15"/>
    <p:sldId id="277" r:id="rId16"/>
    <p:sldId id="276" r:id="rId17"/>
    <p:sldId id="275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Snowdrift CE" pitchFamily="82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Snowdrift CE" pitchFamily="82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Snowdrift CE" pitchFamily="82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Snowdrift CE" pitchFamily="82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Snowdrift CE" pitchFamily="82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Snowdrift CE" pitchFamily="82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Snowdrift CE" pitchFamily="82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Snowdrift CE" pitchFamily="82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Snowdrift CE" pitchFamily="82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1D9EF"/>
    <a:srgbClr val="CC9900"/>
    <a:srgbClr val="E2F62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12" autoAdjust="0"/>
    <p:restoredTop sz="94660"/>
  </p:normalViewPr>
  <p:slideViewPr>
    <p:cSldViewPr>
      <p:cViewPr>
        <p:scale>
          <a:sx n="62" d="100"/>
          <a:sy n="62" d="100"/>
        </p:scale>
        <p:origin x="-2208" y="-6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C8859C-A2F6-4AC9-B3CE-99A7F1484844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3DEA24-EDC1-4B4B-8E87-60D307008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97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7643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7643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7643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7643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7643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7643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7643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7643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7643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7643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7643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7643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76436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7643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6350" y="20638"/>
            <a:ext cx="9144000" cy="6858000"/>
            <a:chOff x="0" y="0"/>
            <a:chExt cx="5760" cy="4320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5261 w 6027"/>
                <a:gd name="T1" fmla="*/ 369 h 2296"/>
                <a:gd name="T2" fmla="*/ 0 w 6027"/>
                <a:gd name="T3" fmla="*/ 369 h 2296"/>
                <a:gd name="T4" fmla="*/ 0 w 6027"/>
                <a:gd name="T5" fmla="*/ 0 h 2296"/>
                <a:gd name="T6" fmla="*/ 5261 w 6027"/>
                <a:gd name="T7" fmla="*/ 0 h 2296"/>
                <a:gd name="T8" fmla="*/ 5261 w 6027"/>
                <a:gd name="T9" fmla="*/ 369 h 2296"/>
                <a:gd name="T10" fmla="*/ 5261 w 6027"/>
                <a:gd name="T11" fmla="*/ 369 h 229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7" name="Freeform 5"/>
          <p:cNvSpPr>
            <a:spLocks/>
          </p:cNvSpPr>
          <p:nvPr/>
        </p:nvSpPr>
        <p:spPr bwMode="hidden">
          <a:xfrm>
            <a:off x="6242050" y="6269038"/>
            <a:ext cx="2895600" cy="609600"/>
          </a:xfrm>
          <a:custGeom>
            <a:avLst/>
            <a:gdLst>
              <a:gd name="T0" fmla="*/ 2147483647 w 5748"/>
              <a:gd name="T1" fmla="*/ 2147483647 h 246"/>
              <a:gd name="T2" fmla="*/ 0 w 5748"/>
              <a:gd name="T3" fmla="*/ 2147483647 h 246"/>
              <a:gd name="T4" fmla="*/ 0 w 5748"/>
              <a:gd name="T5" fmla="*/ 0 h 246"/>
              <a:gd name="T6" fmla="*/ 2147483647 w 5748"/>
              <a:gd name="T7" fmla="*/ 0 h 246"/>
              <a:gd name="T8" fmla="*/ 2147483647 w 5748"/>
              <a:gd name="T9" fmla="*/ 2147483647 h 246"/>
              <a:gd name="T10" fmla="*/ 2147483647 w 5748"/>
              <a:gd name="T11" fmla="*/ 2147483647 h 24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8" name="Group 6"/>
          <p:cNvGrpSpPr>
            <a:grpSpLocks/>
          </p:cNvGrpSpPr>
          <p:nvPr/>
        </p:nvGrpSpPr>
        <p:grpSpPr bwMode="auto">
          <a:xfrm>
            <a:off x="-1588" y="6034088"/>
            <a:ext cx="7845426" cy="850900"/>
            <a:chOff x="0" y="3792"/>
            <a:chExt cx="4942" cy="536"/>
          </a:xfrm>
        </p:grpSpPr>
        <p:sp>
          <p:nvSpPr>
            <p:cNvPr id="9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>
                <a:gd name="T0" fmla="*/ 3132 w 3240"/>
                <a:gd name="T1" fmla="*/ 469 h 536"/>
                <a:gd name="T2" fmla="*/ 2995 w 3240"/>
                <a:gd name="T3" fmla="*/ 395 h 536"/>
                <a:gd name="T4" fmla="*/ 2911 w 3240"/>
                <a:gd name="T5" fmla="*/ 375 h 536"/>
                <a:gd name="T6" fmla="*/ 2678 w 3240"/>
                <a:gd name="T7" fmla="*/ 228 h 536"/>
                <a:gd name="T8" fmla="*/ 2553 w 3240"/>
                <a:gd name="T9" fmla="*/ 74 h 536"/>
                <a:gd name="T10" fmla="*/ 2457 w 3240"/>
                <a:gd name="T11" fmla="*/ 7 h 536"/>
                <a:gd name="T12" fmla="*/ 2403 w 3240"/>
                <a:gd name="T13" fmla="*/ 47 h 536"/>
                <a:gd name="T14" fmla="*/ 2289 w 3240"/>
                <a:gd name="T15" fmla="*/ 74 h 536"/>
                <a:gd name="T16" fmla="*/ 2134 w 3240"/>
                <a:gd name="T17" fmla="*/ 74 h 536"/>
                <a:gd name="T18" fmla="*/ 2044 w 3240"/>
                <a:gd name="T19" fmla="*/ 128 h 536"/>
                <a:gd name="T20" fmla="*/ 1775 w 3240"/>
                <a:gd name="T21" fmla="*/ 222 h 536"/>
                <a:gd name="T22" fmla="*/ 1602 w 3240"/>
                <a:gd name="T23" fmla="*/ 181 h 536"/>
                <a:gd name="T24" fmla="*/ 1560 w 3240"/>
                <a:gd name="T25" fmla="*/ 101 h 536"/>
                <a:gd name="T26" fmla="*/ 1542 w 3240"/>
                <a:gd name="T27" fmla="*/ 87 h 536"/>
                <a:gd name="T28" fmla="*/ 1446 w 3240"/>
                <a:gd name="T29" fmla="*/ 60 h 536"/>
                <a:gd name="T30" fmla="*/ 1375 w 3240"/>
                <a:gd name="T31" fmla="*/ 74 h 536"/>
                <a:gd name="T32" fmla="*/ 1309 w 3240"/>
                <a:gd name="T33" fmla="*/ 87 h 536"/>
                <a:gd name="T34" fmla="*/ 1243 w 3240"/>
                <a:gd name="T35" fmla="*/ 13 h 536"/>
                <a:gd name="T36" fmla="*/ 1225 w 3240"/>
                <a:gd name="T37" fmla="*/ 0 h 536"/>
                <a:gd name="T38" fmla="*/ 1189 w 3240"/>
                <a:gd name="T39" fmla="*/ 0 h 536"/>
                <a:gd name="T40" fmla="*/ 1106 w 3240"/>
                <a:gd name="T41" fmla="*/ 34 h 536"/>
                <a:gd name="T42" fmla="*/ 1106 w 3240"/>
                <a:gd name="T43" fmla="*/ 34 h 536"/>
                <a:gd name="T44" fmla="*/ 1094 w 3240"/>
                <a:gd name="T45" fmla="*/ 40 h 536"/>
                <a:gd name="T46" fmla="*/ 1070 w 3240"/>
                <a:gd name="T47" fmla="*/ 54 h 536"/>
                <a:gd name="T48" fmla="*/ 1034 w 3240"/>
                <a:gd name="T49" fmla="*/ 74 h 536"/>
                <a:gd name="T50" fmla="*/ 1004 w 3240"/>
                <a:gd name="T51" fmla="*/ 74 h 536"/>
                <a:gd name="T52" fmla="*/ 986 w 3240"/>
                <a:gd name="T53" fmla="*/ 74 h 536"/>
                <a:gd name="T54" fmla="*/ 956 w 3240"/>
                <a:gd name="T55" fmla="*/ 81 h 536"/>
                <a:gd name="T56" fmla="*/ 920 w 3240"/>
                <a:gd name="T57" fmla="*/ 94 h 536"/>
                <a:gd name="T58" fmla="*/ 884 w 3240"/>
                <a:gd name="T59" fmla="*/ 107 h 536"/>
                <a:gd name="T60" fmla="*/ 843 w 3240"/>
                <a:gd name="T61" fmla="*/ 128 h 536"/>
                <a:gd name="T62" fmla="*/ 813 w 3240"/>
                <a:gd name="T63" fmla="*/ 141 h 536"/>
                <a:gd name="T64" fmla="*/ 789 w 3240"/>
                <a:gd name="T65" fmla="*/ 148 h 536"/>
                <a:gd name="T66" fmla="*/ 783 w 3240"/>
                <a:gd name="T67" fmla="*/ 154 h 536"/>
                <a:gd name="T68" fmla="*/ 556 w 3240"/>
                <a:gd name="T69" fmla="*/ 228 h 536"/>
                <a:gd name="T70" fmla="*/ 394 w 3240"/>
                <a:gd name="T71" fmla="*/ 294 h 536"/>
                <a:gd name="T72" fmla="*/ 107 w 3240"/>
                <a:gd name="T73" fmla="*/ 462 h 536"/>
                <a:gd name="T74" fmla="*/ 0 w 3240"/>
                <a:gd name="T75" fmla="*/ 536 h 536"/>
                <a:gd name="T76" fmla="*/ 3240 w 3240"/>
                <a:gd name="T77" fmla="*/ 536 h 536"/>
                <a:gd name="T78" fmla="*/ 3132 w 3240"/>
                <a:gd name="T79" fmla="*/ 469 h 536"/>
                <a:gd name="T80" fmla="*/ 3132 w 3240"/>
                <a:gd name="T81" fmla="*/ 469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6" cy="536"/>
              <a:chOff x="2486" y="3792"/>
              <a:chExt cx="2456" cy="536"/>
            </a:xfrm>
          </p:grpSpPr>
          <p:sp>
            <p:nvSpPr>
              <p:cNvPr id="12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4" cy="529"/>
              </a:xfrm>
              <a:custGeom>
                <a:avLst/>
                <a:gdLst>
                  <a:gd name="T0" fmla="*/ 636 w 994"/>
                  <a:gd name="T1" fmla="*/ 373 h 529"/>
                  <a:gd name="T2" fmla="*/ 495 w 994"/>
                  <a:gd name="T3" fmla="*/ 370 h 529"/>
                  <a:gd name="T4" fmla="*/ 280 w 994"/>
                  <a:gd name="T5" fmla="*/ 249 h 529"/>
                  <a:gd name="T6" fmla="*/ 127 w 994"/>
                  <a:gd name="T7" fmla="*/ 66 h 529"/>
                  <a:gd name="T8" fmla="*/ 0 w 994"/>
                  <a:gd name="T9" fmla="*/ 0 h 529"/>
                  <a:gd name="T10" fmla="*/ 22 w 994"/>
                  <a:gd name="T11" fmla="*/ 26 h 529"/>
                  <a:gd name="T12" fmla="*/ 0 w 994"/>
                  <a:gd name="T13" fmla="*/ 65 h 529"/>
                  <a:gd name="T14" fmla="*/ 30 w 994"/>
                  <a:gd name="T15" fmla="*/ 119 h 529"/>
                  <a:gd name="T16" fmla="*/ 75 w 994"/>
                  <a:gd name="T17" fmla="*/ 243 h 529"/>
                  <a:gd name="T18" fmla="*/ 45 w 994"/>
                  <a:gd name="T19" fmla="*/ 422 h 529"/>
                  <a:gd name="T20" fmla="*/ 200 w 994"/>
                  <a:gd name="T21" fmla="*/ 329 h 529"/>
                  <a:gd name="T22" fmla="*/ 592 w 994"/>
                  <a:gd name="T23" fmla="*/ 527 h 529"/>
                  <a:gd name="T24" fmla="*/ 994 w 994"/>
                  <a:gd name="T25" fmla="*/ 529 h 529"/>
                  <a:gd name="T26" fmla="*/ 828 w 994"/>
                  <a:gd name="T27" fmla="*/ 473 h 529"/>
                  <a:gd name="T28" fmla="*/ 636 w 994"/>
                  <a:gd name="T29" fmla="*/ 373 h 529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994" h="529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592" y="527"/>
                    </a:lnTo>
                    <a:lnTo>
                      <a:pt x="994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25 h 353"/>
                  <a:gd name="T4" fmla="*/ 24 w 186"/>
                  <a:gd name="T5" fmla="*/ 43 h 353"/>
                  <a:gd name="T6" fmla="*/ 18 w 186"/>
                  <a:gd name="T7" fmla="*/ 93 h 353"/>
                  <a:gd name="T8" fmla="*/ 42 w 186"/>
                  <a:gd name="T9" fmla="*/ 160 h 353"/>
                  <a:gd name="T10" fmla="*/ 48 w 186"/>
                  <a:gd name="T11" fmla="*/ 227 h 353"/>
                  <a:gd name="T12" fmla="*/ 0 w 186"/>
                  <a:gd name="T13" fmla="*/ 495 h 353"/>
                  <a:gd name="T14" fmla="*/ 54 w 186"/>
                  <a:gd name="T15" fmla="*/ 327 h 353"/>
                  <a:gd name="T16" fmla="*/ 84 w 186"/>
                  <a:gd name="T17" fmla="*/ 303 h 353"/>
                  <a:gd name="T18" fmla="*/ 126 w 186"/>
                  <a:gd name="T19" fmla="*/ 177 h 353"/>
                  <a:gd name="T20" fmla="*/ 144 w 186"/>
                  <a:gd name="T21" fmla="*/ 168 h 353"/>
                  <a:gd name="T22" fmla="*/ 144 w 186"/>
                  <a:gd name="T23" fmla="*/ 126 h 353"/>
                  <a:gd name="T24" fmla="*/ 186 w 186"/>
                  <a:gd name="T25" fmla="*/ 93 h 353"/>
                  <a:gd name="T26" fmla="*/ 162 w 186"/>
                  <a:gd name="T27" fmla="*/ 84 h 353"/>
                  <a:gd name="T28" fmla="*/ 36 w 186"/>
                  <a:gd name="T29" fmla="*/ 0 h 353"/>
                  <a:gd name="T30" fmla="*/ 36 w 186"/>
                  <a:gd name="T31" fmla="*/ 0 h 353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9 h 66"/>
                  <a:gd name="T8" fmla="*/ 6 w 155"/>
                  <a:gd name="T9" fmla="*/ 25 h 66"/>
                  <a:gd name="T10" fmla="*/ 0 w 155"/>
                  <a:gd name="T11" fmla="*/ 34 h 66"/>
                  <a:gd name="T12" fmla="*/ 78 w 155"/>
                  <a:gd name="T13" fmla="*/ 84 h 66"/>
                  <a:gd name="T14" fmla="*/ 96 w 155"/>
                  <a:gd name="T15" fmla="*/ 59 h 66"/>
                  <a:gd name="T16" fmla="*/ 155 w 155"/>
                  <a:gd name="T17" fmla="*/ 93 h 66"/>
                  <a:gd name="T18" fmla="*/ 126 w 155"/>
                  <a:gd name="T19" fmla="*/ 34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52 h 72"/>
                  <a:gd name="T2" fmla="*/ 0 w 42"/>
                  <a:gd name="T3" fmla="*/ 26 h 72"/>
                  <a:gd name="T4" fmla="*/ 12 w 42"/>
                  <a:gd name="T5" fmla="*/ 9 h 72"/>
                  <a:gd name="T6" fmla="*/ 0 w 42"/>
                  <a:gd name="T7" fmla="*/ 9 h 72"/>
                  <a:gd name="T8" fmla="*/ 12 w 42"/>
                  <a:gd name="T9" fmla="*/ 9 h 72"/>
                  <a:gd name="T10" fmla="*/ 24 w 42"/>
                  <a:gd name="T11" fmla="*/ 9 h 72"/>
                  <a:gd name="T12" fmla="*/ 36 w 42"/>
                  <a:gd name="T13" fmla="*/ 9 h 72"/>
                  <a:gd name="T14" fmla="*/ 42 w 42"/>
                  <a:gd name="T15" fmla="*/ 0 h 72"/>
                  <a:gd name="T16" fmla="*/ 30 w 42"/>
                  <a:gd name="T17" fmla="*/ 26 h 72"/>
                  <a:gd name="T18" fmla="*/ 42 w 42"/>
                  <a:gd name="T19" fmla="*/ 69 h 72"/>
                  <a:gd name="T20" fmla="*/ 12 w 42"/>
                  <a:gd name="T21" fmla="*/ 102 h 72"/>
                  <a:gd name="T22" fmla="*/ 6 w 42"/>
                  <a:gd name="T23" fmla="*/ 52 h 72"/>
                  <a:gd name="T24" fmla="*/ 6 w 42"/>
                  <a:gd name="T25" fmla="*/ 52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1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>
                <a:gd name="T0" fmla="*/ 3976 w 3976"/>
                <a:gd name="T1" fmla="*/ 527 h 527"/>
                <a:gd name="T2" fmla="*/ 3970 w 3976"/>
                <a:gd name="T3" fmla="*/ 527 h 527"/>
                <a:gd name="T4" fmla="*/ 3844 w 3976"/>
                <a:gd name="T5" fmla="*/ 509 h 527"/>
                <a:gd name="T6" fmla="*/ 2487 w 3976"/>
                <a:gd name="T7" fmla="*/ 305 h 527"/>
                <a:gd name="T8" fmla="*/ 2039 w 3976"/>
                <a:gd name="T9" fmla="*/ 36 h 527"/>
                <a:gd name="T10" fmla="*/ 1907 w 3976"/>
                <a:gd name="T11" fmla="*/ 24 h 527"/>
                <a:gd name="T12" fmla="*/ 1883 w 3976"/>
                <a:gd name="T13" fmla="*/ 54 h 527"/>
                <a:gd name="T14" fmla="*/ 1859 w 3976"/>
                <a:gd name="T15" fmla="*/ 54 h 527"/>
                <a:gd name="T16" fmla="*/ 1830 w 3976"/>
                <a:gd name="T17" fmla="*/ 30 h 527"/>
                <a:gd name="T18" fmla="*/ 1704 w 3976"/>
                <a:gd name="T19" fmla="*/ 102 h 527"/>
                <a:gd name="T20" fmla="*/ 1608 w 3976"/>
                <a:gd name="T21" fmla="*/ 126 h 527"/>
                <a:gd name="T22" fmla="*/ 1561 w 3976"/>
                <a:gd name="T23" fmla="*/ 132 h 527"/>
                <a:gd name="T24" fmla="*/ 1495 w 3976"/>
                <a:gd name="T25" fmla="*/ 102 h 527"/>
                <a:gd name="T26" fmla="*/ 1357 w 3976"/>
                <a:gd name="T27" fmla="*/ 126 h 527"/>
                <a:gd name="T28" fmla="*/ 1285 w 3976"/>
                <a:gd name="T29" fmla="*/ 24 h 527"/>
                <a:gd name="T30" fmla="*/ 1280 w 3976"/>
                <a:gd name="T31" fmla="*/ 18 h 527"/>
                <a:gd name="T32" fmla="*/ 1262 w 3976"/>
                <a:gd name="T33" fmla="*/ 12 h 527"/>
                <a:gd name="T34" fmla="*/ 1238 w 3976"/>
                <a:gd name="T35" fmla="*/ 6 h 527"/>
                <a:gd name="T36" fmla="*/ 1220 w 3976"/>
                <a:gd name="T37" fmla="*/ 0 h 527"/>
                <a:gd name="T38" fmla="*/ 1196 w 3976"/>
                <a:gd name="T39" fmla="*/ 0 h 527"/>
                <a:gd name="T40" fmla="*/ 1166 w 3976"/>
                <a:gd name="T41" fmla="*/ 0 h 527"/>
                <a:gd name="T42" fmla="*/ 1142 w 3976"/>
                <a:gd name="T43" fmla="*/ 0 h 527"/>
                <a:gd name="T44" fmla="*/ 1136 w 3976"/>
                <a:gd name="T45" fmla="*/ 0 h 527"/>
                <a:gd name="T46" fmla="*/ 1130 w 3976"/>
                <a:gd name="T47" fmla="*/ 0 h 527"/>
                <a:gd name="T48" fmla="*/ 1124 w 3976"/>
                <a:gd name="T49" fmla="*/ 6 h 527"/>
                <a:gd name="T50" fmla="*/ 1118 w 3976"/>
                <a:gd name="T51" fmla="*/ 12 h 527"/>
                <a:gd name="T52" fmla="*/ 1100 w 3976"/>
                <a:gd name="T53" fmla="*/ 18 h 527"/>
                <a:gd name="T54" fmla="*/ 1088 w 3976"/>
                <a:gd name="T55" fmla="*/ 18 h 527"/>
                <a:gd name="T56" fmla="*/ 1070 w 3976"/>
                <a:gd name="T57" fmla="*/ 24 h 527"/>
                <a:gd name="T58" fmla="*/ 1052 w 3976"/>
                <a:gd name="T59" fmla="*/ 30 h 527"/>
                <a:gd name="T60" fmla="*/ 1034 w 3976"/>
                <a:gd name="T61" fmla="*/ 36 h 527"/>
                <a:gd name="T62" fmla="*/ 1028 w 3976"/>
                <a:gd name="T63" fmla="*/ 42 h 527"/>
                <a:gd name="T64" fmla="*/ 969 w 3976"/>
                <a:gd name="T65" fmla="*/ 60 h 527"/>
                <a:gd name="T66" fmla="*/ 921 w 3976"/>
                <a:gd name="T67" fmla="*/ 72 h 527"/>
                <a:gd name="T68" fmla="*/ 855 w 3976"/>
                <a:gd name="T69" fmla="*/ 48 h 527"/>
                <a:gd name="T70" fmla="*/ 825 w 3976"/>
                <a:gd name="T71" fmla="*/ 48 h 527"/>
                <a:gd name="T72" fmla="*/ 759 w 3976"/>
                <a:gd name="T73" fmla="*/ 72 h 527"/>
                <a:gd name="T74" fmla="*/ 735 w 3976"/>
                <a:gd name="T75" fmla="*/ 72 h 527"/>
                <a:gd name="T76" fmla="*/ 706 w 3976"/>
                <a:gd name="T77" fmla="*/ 60 h 527"/>
                <a:gd name="T78" fmla="*/ 640 w 3976"/>
                <a:gd name="T79" fmla="*/ 60 h 527"/>
                <a:gd name="T80" fmla="*/ 544 w 3976"/>
                <a:gd name="T81" fmla="*/ 72 h 527"/>
                <a:gd name="T82" fmla="*/ 389 w 3976"/>
                <a:gd name="T83" fmla="*/ 18 h 527"/>
                <a:gd name="T84" fmla="*/ 323 w 3976"/>
                <a:gd name="T85" fmla="*/ 60 h 527"/>
                <a:gd name="T86" fmla="*/ 317 w 3976"/>
                <a:gd name="T87" fmla="*/ 60 h 527"/>
                <a:gd name="T88" fmla="*/ 305 w 3976"/>
                <a:gd name="T89" fmla="*/ 72 h 527"/>
                <a:gd name="T90" fmla="*/ 287 w 3976"/>
                <a:gd name="T91" fmla="*/ 78 h 527"/>
                <a:gd name="T92" fmla="*/ 263 w 3976"/>
                <a:gd name="T93" fmla="*/ 90 h 527"/>
                <a:gd name="T94" fmla="*/ 203 w 3976"/>
                <a:gd name="T95" fmla="*/ 120 h 527"/>
                <a:gd name="T96" fmla="*/ 149 w 3976"/>
                <a:gd name="T97" fmla="*/ 150 h 527"/>
                <a:gd name="T98" fmla="*/ 78 w 3976"/>
                <a:gd name="T99" fmla="*/ 168 h 527"/>
                <a:gd name="T100" fmla="*/ 0 w 3976"/>
                <a:gd name="T101" fmla="*/ 180 h 527"/>
                <a:gd name="T102" fmla="*/ 0 w 3976"/>
                <a:gd name="T103" fmla="*/ 527 h 527"/>
                <a:gd name="T104" fmla="*/ 1010 w 3976"/>
                <a:gd name="T105" fmla="*/ 527 h 527"/>
                <a:gd name="T106" fmla="*/ 3725 w 3976"/>
                <a:gd name="T107" fmla="*/ 527 h 527"/>
                <a:gd name="T108" fmla="*/ 3976 w 3976"/>
                <a:gd name="T109" fmla="*/ 527 h 527"/>
                <a:gd name="T110" fmla="*/ 3976 w 3976"/>
                <a:gd name="T111" fmla="*/ 527 h 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grpSp>
        <p:nvGrpSpPr>
          <p:cNvPr id="17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8" name="Freeform 16"/>
            <p:cNvSpPr>
              <a:spLocks/>
            </p:cNvSpPr>
            <p:nvPr userDrawn="1"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3 h 287"/>
                <a:gd name="T4" fmla="*/ 66 w 365"/>
                <a:gd name="T5" fmla="*/ 114 h 287"/>
                <a:gd name="T6" fmla="*/ 143 w 365"/>
                <a:gd name="T7" fmla="*/ 189 h 287"/>
                <a:gd name="T8" fmla="*/ 191 w 365"/>
                <a:gd name="T9" fmla="*/ 174 h 287"/>
                <a:gd name="T10" fmla="*/ 341 w 365"/>
                <a:gd name="T11" fmla="*/ 299 h 287"/>
                <a:gd name="T12" fmla="*/ 305 w 365"/>
                <a:gd name="T13" fmla="*/ 180 h 287"/>
                <a:gd name="T14" fmla="*/ 365 w 365"/>
                <a:gd name="T15" fmla="*/ 138 h 287"/>
                <a:gd name="T16" fmla="*/ 359 w 365"/>
                <a:gd name="T17" fmla="*/ 132 h 287"/>
                <a:gd name="T18" fmla="*/ 335 w 365"/>
                <a:gd name="T19" fmla="*/ 120 h 287"/>
                <a:gd name="T20" fmla="*/ 299 w 365"/>
                <a:gd name="T21" fmla="*/ 93 h 287"/>
                <a:gd name="T22" fmla="*/ 257 w 365"/>
                <a:gd name="T23" fmla="*/ 75 h 287"/>
                <a:gd name="T24" fmla="*/ 215 w 365"/>
                <a:gd name="T25" fmla="*/ 57 h 287"/>
                <a:gd name="T26" fmla="*/ 173 w 365"/>
                <a:gd name="T27" fmla="*/ 39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 userDrawn="1"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" name="Freeform 18"/>
            <p:cNvSpPr>
              <a:spLocks/>
            </p:cNvSpPr>
            <p:nvPr userDrawn="1"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3 h 60"/>
                <a:gd name="T16" fmla="*/ 65 w 71"/>
                <a:gd name="T17" fmla="*/ 45 h 60"/>
                <a:gd name="T18" fmla="*/ 71 w 71"/>
                <a:gd name="T19" fmla="*/ 57 h 60"/>
                <a:gd name="T20" fmla="*/ 71 w 71"/>
                <a:gd name="T21" fmla="*/ 63 h 60"/>
                <a:gd name="T22" fmla="*/ 59 w 71"/>
                <a:gd name="T23" fmla="*/ 57 h 60"/>
                <a:gd name="T24" fmla="*/ 47 w 71"/>
                <a:gd name="T25" fmla="*/ 45 h 60"/>
                <a:gd name="T26" fmla="*/ 23 w 71"/>
                <a:gd name="T27" fmla="*/ 33 h 60"/>
                <a:gd name="T28" fmla="*/ 23 w 71"/>
                <a:gd name="T29" fmla="*/ 39 h 60"/>
                <a:gd name="T30" fmla="*/ 18 w 71"/>
                <a:gd name="T31" fmla="*/ 45 h 60"/>
                <a:gd name="T32" fmla="*/ 12 w 71"/>
                <a:gd name="T33" fmla="*/ 51 h 60"/>
                <a:gd name="T34" fmla="*/ 6 w 71"/>
                <a:gd name="T35" fmla="*/ 51 h 60"/>
                <a:gd name="T36" fmla="*/ 6 w 71"/>
                <a:gd name="T37" fmla="*/ 51 h 60"/>
                <a:gd name="T38" fmla="*/ 6 w 71"/>
                <a:gd name="T39" fmla="*/ 39 h 60"/>
                <a:gd name="T40" fmla="*/ 0 w 71"/>
                <a:gd name="T41" fmla="*/ 18 h 60"/>
                <a:gd name="T42" fmla="*/ 0 w 71"/>
                <a:gd name="T43" fmla="*/ 18 h 6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1" name="Freeform 19"/>
            <p:cNvSpPr>
              <a:spLocks/>
            </p:cNvSpPr>
            <p:nvPr userDrawn="1"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7 h 162"/>
                <a:gd name="T10" fmla="*/ 96 w 161"/>
                <a:gd name="T11" fmla="*/ 63 h 162"/>
                <a:gd name="T12" fmla="*/ 102 w 161"/>
                <a:gd name="T13" fmla="*/ 75 h 162"/>
                <a:gd name="T14" fmla="*/ 108 w 161"/>
                <a:gd name="T15" fmla="*/ 87 h 162"/>
                <a:gd name="T16" fmla="*/ 120 w 161"/>
                <a:gd name="T17" fmla="*/ 99 h 162"/>
                <a:gd name="T18" fmla="*/ 143 w 161"/>
                <a:gd name="T19" fmla="*/ 117 h 162"/>
                <a:gd name="T20" fmla="*/ 155 w 161"/>
                <a:gd name="T21" fmla="*/ 144 h 162"/>
                <a:gd name="T22" fmla="*/ 161 w 161"/>
                <a:gd name="T23" fmla="*/ 162 h 162"/>
                <a:gd name="T24" fmla="*/ 161 w 161"/>
                <a:gd name="T25" fmla="*/ 168 h 162"/>
                <a:gd name="T26" fmla="*/ 96 w 161"/>
                <a:gd name="T27" fmla="*/ 105 h 162"/>
                <a:gd name="T28" fmla="*/ 30 w 161"/>
                <a:gd name="T29" fmla="*/ 57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2" name="Freeform 20"/>
            <p:cNvSpPr>
              <a:spLocks/>
            </p:cNvSpPr>
            <p:nvPr userDrawn="1"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3 h 60"/>
                <a:gd name="T4" fmla="*/ 41 w 59"/>
                <a:gd name="T5" fmla="*/ 39 h 60"/>
                <a:gd name="T6" fmla="*/ 47 w 59"/>
                <a:gd name="T7" fmla="*/ 45 h 60"/>
                <a:gd name="T8" fmla="*/ 53 w 59"/>
                <a:gd name="T9" fmla="*/ 57 h 60"/>
                <a:gd name="T10" fmla="*/ 53 w 59"/>
                <a:gd name="T11" fmla="*/ 63 h 60"/>
                <a:gd name="T12" fmla="*/ 47 w 59"/>
                <a:gd name="T13" fmla="*/ 57 h 60"/>
                <a:gd name="T14" fmla="*/ 35 w 59"/>
                <a:gd name="T15" fmla="*/ 51 h 60"/>
                <a:gd name="T16" fmla="*/ 23 w 59"/>
                <a:gd name="T17" fmla="*/ 39 h 60"/>
                <a:gd name="T18" fmla="*/ 17 w 59"/>
                <a:gd name="T19" fmla="*/ 33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" name="Freeform 21"/>
            <p:cNvSpPr>
              <a:spLocks/>
            </p:cNvSpPr>
            <p:nvPr userDrawn="1"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9 h 204"/>
                <a:gd name="T2" fmla="*/ 245 w 245"/>
                <a:gd name="T3" fmla="*/ 45 h 204"/>
                <a:gd name="T4" fmla="*/ 209 w 245"/>
                <a:gd name="T5" fmla="*/ 87 h 204"/>
                <a:gd name="T6" fmla="*/ 143 w 245"/>
                <a:gd name="T7" fmla="*/ 138 h 204"/>
                <a:gd name="T8" fmla="*/ 167 w 245"/>
                <a:gd name="T9" fmla="*/ 162 h 204"/>
                <a:gd name="T10" fmla="*/ 179 w 245"/>
                <a:gd name="T11" fmla="*/ 213 h 204"/>
                <a:gd name="T12" fmla="*/ 77 w 245"/>
                <a:gd name="T13" fmla="*/ 138 h 204"/>
                <a:gd name="T14" fmla="*/ 47 w 245"/>
                <a:gd name="T15" fmla="*/ 87 h 204"/>
                <a:gd name="T16" fmla="*/ 89 w 245"/>
                <a:gd name="T17" fmla="*/ 69 h 204"/>
                <a:gd name="T18" fmla="*/ 59 w 245"/>
                <a:gd name="T19" fmla="*/ 39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9 h 204"/>
                <a:gd name="T50" fmla="*/ 233 w 245"/>
                <a:gd name="T51" fmla="*/ 39 h 20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142" name="Rectangle 2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447800"/>
            <a:ext cx="8229600" cy="1736725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143" name="Rectangle 2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4290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4" name="Rectangle 2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" name="Rectangle 25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0914A4-8B33-4C63-B529-29ECBBE77C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6" name="Rectangle 26"/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6070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444FF9-9180-4A94-830C-70D3601D0D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800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A6ED47-3AE7-4EF7-812B-86207351E9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0009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0BB436-1953-4179-A7B4-9986CED73E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965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16E094-94BF-49F0-833D-1BC394FF7B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359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80FE7A-9310-4DB7-9676-BB49FE1CC9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3453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A297EA-6023-4F70-9588-217DDEF655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3058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0BC349-DA37-4F0D-9A45-A841772577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1985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66368A-7683-4134-83B1-3AA7103604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470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E2766E-E4A0-4004-B0FC-8869477C29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890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28600"/>
            <a:ext cx="2057400" cy="5867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BB51F3-4C47-4504-A929-40FFC6336D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7197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75E7A2-CC20-4466-9A3B-DA26FF6069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369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50E09B-D68A-47A0-A2A7-09EEE6E0EC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374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717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24300"/>
            <a:ext cx="8229600" cy="21717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35EC93-2F5B-4122-8296-4BDC162F74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8997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717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24300"/>
            <a:ext cx="8229600" cy="21717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D23534-F648-4BCB-9AEC-9863E4BEBE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451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5A9BD98-6FCD-4D66-ADEE-E93D8C51777D}" type="datetimeFigureOut">
              <a:rPr lang="cs-CZ" smtClean="0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B1EFA9E-1AD4-440E-B1BD-851B9CC0AAC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20BEE-1DA9-4D10-B44E-AFD66988EE45}" type="datetimeFigureOut">
              <a:rPr lang="cs-CZ" smtClean="0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9F8D1A-4131-4D61-B242-401A336ACB3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05EAEE5-6AA4-449C-921A-8C9ABA404424}" type="datetimeFigureOut">
              <a:rPr lang="cs-CZ" smtClean="0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CA6E7A-8B45-4187-BA3E-3E4D475E821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6C771B-F396-41F7-88E3-8A5140492E02}" type="datetimeFigureOut">
              <a:rPr lang="cs-CZ" smtClean="0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A9CADB8-6930-42AA-BF66-15A0446F442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EFDEB68-48A8-4B02-8E5D-AE81CBBC5283}" type="datetimeFigureOut">
              <a:rPr lang="cs-CZ" smtClean="0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DF2CC9B-FF98-43BF-BE68-BD2303621AC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4E47ADC-B4CF-4899-9059-B716BA38D91E}" type="datetimeFigureOut">
              <a:rPr lang="cs-CZ" smtClean="0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1E4D0729-FE44-4FC3-AE1F-EB4864C15C1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1695DD7-D628-4858-911B-E9076E095327}" type="datetimeFigureOut">
              <a:rPr lang="cs-CZ" smtClean="0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9B60F44-767E-4126-8B11-B29F76A744D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EC9BA13-087D-4945-B57A-207E6AAE329C}" type="datetimeFigureOut">
              <a:rPr lang="cs-CZ" smtClean="0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pPr>
              <a:defRPr/>
            </a:pPr>
            <a:fld id="{612646DB-1228-441D-B5EC-A1E936D0D1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pPr>
              <a:defRPr/>
            </a:pPr>
            <a:fld id="{7ECF0B36-5F0D-49E8-83B4-5C0CAC250037}" type="datetimeFigureOut">
              <a:rPr lang="cs-CZ" smtClean="0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27D057-66DF-4434-8F54-94A1325CC6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6DB444-31A7-49D7-8E33-A482BA6D69B9}" type="datetimeFigureOut">
              <a:rPr lang="cs-CZ" smtClean="0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A01D3F-F610-4C14-989A-765F64DBAFF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52840A2-3EC1-4E7F-AEC9-C801724FE16C}" type="datetimeFigureOut">
              <a:rPr lang="cs-CZ" smtClean="0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CA335D-3395-41AE-8077-1C3C0493CB4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46275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1049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5261 w 6027"/>
                <a:gd name="T1" fmla="*/ 369 h 2296"/>
                <a:gd name="T2" fmla="*/ 0 w 6027"/>
                <a:gd name="T3" fmla="*/ 369 h 2296"/>
                <a:gd name="T4" fmla="*/ 0 w 6027"/>
                <a:gd name="T5" fmla="*/ 0 h 2296"/>
                <a:gd name="T6" fmla="*/ 5261 w 6027"/>
                <a:gd name="T7" fmla="*/ 0 h 2296"/>
                <a:gd name="T8" fmla="*/ 5261 w 6027"/>
                <a:gd name="T9" fmla="*/ 369 h 2296"/>
                <a:gd name="T10" fmla="*/ 5261 w 6027"/>
                <a:gd name="T11" fmla="*/ 369 h 229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0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1027" name="Freeform 5"/>
          <p:cNvSpPr>
            <a:spLocks/>
          </p:cNvSpPr>
          <p:nvPr/>
        </p:nvSpPr>
        <p:spPr bwMode="hidden">
          <a:xfrm>
            <a:off x="6248400" y="6262688"/>
            <a:ext cx="2895600" cy="609600"/>
          </a:xfrm>
          <a:custGeom>
            <a:avLst/>
            <a:gdLst>
              <a:gd name="T0" fmla="*/ 2147483647 w 5748"/>
              <a:gd name="T1" fmla="*/ 2147483647 h 246"/>
              <a:gd name="T2" fmla="*/ 0 w 5748"/>
              <a:gd name="T3" fmla="*/ 2147483647 h 246"/>
              <a:gd name="T4" fmla="*/ 0 w 5748"/>
              <a:gd name="T5" fmla="*/ 0 h 246"/>
              <a:gd name="T6" fmla="*/ 2147483647 w 5748"/>
              <a:gd name="T7" fmla="*/ 0 h 246"/>
              <a:gd name="T8" fmla="*/ 2147483647 w 5748"/>
              <a:gd name="T9" fmla="*/ 2147483647 h 246"/>
              <a:gd name="T10" fmla="*/ 2147483647 w 5748"/>
              <a:gd name="T11" fmla="*/ 2147483647 h 24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1028" name="Group 6"/>
          <p:cNvGrpSpPr>
            <a:grpSpLocks/>
          </p:cNvGrpSpPr>
          <p:nvPr/>
        </p:nvGrpSpPr>
        <p:grpSpPr bwMode="auto">
          <a:xfrm>
            <a:off x="0" y="6019800"/>
            <a:ext cx="7848600" cy="857250"/>
            <a:chOff x="0" y="3792"/>
            <a:chExt cx="4944" cy="540"/>
          </a:xfrm>
        </p:grpSpPr>
        <p:sp>
          <p:nvSpPr>
            <p:cNvPr id="4103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>
                <a:gd name="T0" fmla="*/ 3132 w 3240"/>
                <a:gd name="T1" fmla="*/ 469 h 536"/>
                <a:gd name="T2" fmla="*/ 2995 w 3240"/>
                <a:gd name="T3" fmla="*/ 395 h 536"/>
                <a:gd name="T4" fmla="*/ 2911 w 3240"/>
                <a:gd name="T5" fmla="*/ 375 h 536"/>
                <a:gd name="T6" fmla="*/ 2678 w 3240"/>
                <a:gd name="T7" fmla="*/ 228 h 536"/>
                <a:gd name="T8" fmla="*/ 2553 w 3240"/>
                <a:gd name="T9" fmla="*/ 74 h 536"/>
                <a:gd name="T10" fmla="*/ 2457 w 3240"/>
                <a:gd name="T11" fmla="*/ 7 h 536"/>
                <a:gd name="T12" fmla="*/ 2403 w 3240"/>
                <a:gd name="T13" fmla="*/ 47 h 536"/>
                <a:gd name="T14" fmla="*/ 2289 w 3240"/>
                <a:gd name="T15" fmla="*/ 74 h 536"/>
                <a:gd name="T16" fmla="*/ 2134 w 3240"/>
                <a:gd name="T17" fmla="*/ 74 h 536"/>
                <a:gd name="T18" fmla="*/ 2044 w 3240"/>
                <a:gd name="T19" fmla="*/ 128 h 536"/>
                <a:gd name="T20" fmla="*/ 1775 w 3240"/>
                <a:gd name="T21" fmla="*/ 222 h 536"/>
                <a:gd name="T22" fmla="*/ 1602 w 3240"/>
                <a:gd name="T23" fmla="*/ 181 h 536"/>
                <a:gd name="T24" fmla="*/ 1560 w 3240"/>
                <a:gd name="T25" fmla="*/ 101 h 536"/>
                <a:gd name="T26" fmla="*/ 1542 w 3240"/>
                <a:gd name="T27" fmla="*/ 87 h 536"/>
                <a:gd name="T28" fmla="*/ 1446 w 3240"/>
                <a:gd name="T29" fmla="*/ 60 h 536"/>
                <a:gd name="T30" fmla="*/ 1375 w 3240"/>
                <a:gd name="T31" fmla="*/ 74 h 536"/>
                <a:gd name="T32" fmla="*/ 1309 w 3240"/>
                <a:gd name="T33" fmla="*/ 87 h 536"/>
                <a:gd name="T34" fmla="*/ 1243 w 3240"/>
                <a:gd name="T35" fmla="*/ 13 h 536"/>
                <a:gd name="T36" fmla="*/ 1225 w 3240"/>
                <a:gd name="T37" fmla="*/ 0 h 536"/>
                <a:gd name="T38" fmla="*/ 1189 w 3240"/>
                <a:gd name="T39" fmla="*/ 0 h 536"/>
                <a:gd name="T40" fmla="*/ 1106 w 3240"/>
                <a:gd name="T41" fmla="*/ 34 h 536"/>
                <a:gd name="T42" fmla="*/ 1106 w 3240"/>
                <a:gd name="T43" fmla="*/ 34 h 536"/>
                <a:gd name="T44" fmla="*/ 1094 w 3240"/>
                <a:gd name="T45" fmla="*/ 40 h 536"/>
                <a:gd name="T46" fmla="*/ 1070 w 3240"/>
                <a:gd name="T47" fmla="*/ 54 h 536"/>
                <a:gd name="T48" fmla="*/ 1034 w 3240"/>
                <a:gd name="T49" fmla="*/ 74 h 536"/>
                <a:gd name="T50" fmla="*/ 1004 w 3240"/>
                <a:gd name="T51" fmla="*/ 74 h 536"/>
                <a:gd name="T52" fmla="*/ 986 w 3240"/>
                <a:gd name="T53" fmla="*/ 74 h 536"/>
                <a:gd name="T54" fmla="*/ 956 w 3240"/>
                <a:gd name="T55" fmla="*/ 81 h 536"/>
                <a:gd name="T56" fmla="*/ 920 w 3240"/>
                <a:gd name="T57" fmla="*/ 94 h 536"/>
                <a:gd name="T58" fmla="*/ 884 w 3240"/>
                <a:gd name="T59" fmla="*/ 107 h 536"/>
                <a:gd name="T60" fmla="*/ 843 w 3240"/>
                <a:gd name="T61" fmla="*/ 128 h 536"/>
                <a:gd name="T62" fmla="*/ 813 w 3240"/>
                <a:gd name="T63" fmla="*/ 141 h 536"/>
                <a:gd name="T64" fmla="*/ 789 w 3240"/>
                <a:gd name="T65" fmla="*/ 148 h 536"/>
                <a:gd name="T66" fmla="*/ 783 w 3240"/>
                <a:gd name="T67" fmla="*/ 154 h 536"/>
                <a:gd name="T68" fmla="*/ 556 w 3240"/>
                <a:gd name="T69" fmla="*/ 228 h 536"/>
                <a:gd name="T70" fmla="*/ 394 w 3240"/>
                <a:gd name="T71" fmla="*/ 294 h 536"/>
                <a:gd name="T72" fmla="*/ 107 w 3240"/>
                <a:gd name="T73" fmla="*/ 462 h 536"/>
                <a:gd name="T74" fmla="*/ 0 w 3240"/>
                <a:gd name="T75" fmla="*/ 536 h 536"/>
                <a:gd name="T76" fmla="*/ 3240 w 3240"/>
                <a:gd name="T77" fmla="*/ 536 h 536"/>
                <a:gd name="T78" fmla="*/ 3132 w 3240"/>
                <a:gd name="T79" fmla="*/ 469 h 536"/>
                <a:gd name="T80" fmla="*/ 3132 w 3240"/>
                <a:gd name="T81" fmla="*/ 469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42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8" cy="540"/>
              <a:chOff x="2486" y="3792"/>
              <a:chExt cx="2458" cy="540"/>
            </a:xfrm>
          </p:grpSpPr>
          <p:sp>
            <p:nvSpPr>
              <p:cNvPr id="1044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6" cy="533"/>
              </a:xfrm>
              <a:custGeom>
                <a:avLst/>
                <a:gdLst>
                  <a:gd name="T0" fmla="*/ 636 w 996"/>
                  <a:gd name="T1" fmla="*/ 373 h 533"/>
                  <a:gd name="T2" fmla="*/ 495 w 996"/>
                  <a:gd name="T3" fmla="*/ 370 h 533"/>
                  <a:gd name="T4" fmla="*/ 280 w 996"/>
                  <a:gd name="T5" fmla="*/ 249 h 533"/>
                  <a:gd name="T6" fmla="*/ 127 w 996"/>
                  <a:gd name="T7" fmla="*/ 66 h 533"/>
                  <a:gd name="T8" fmla="*/ 0 w 996"/>
                  <a:gd name="T9" fmla="*/ 0 h 533"/>
                  <a:gd name="T10" fmla="*/ 22 w 996"/>
                  <a:gd name="T11" fmla="*/ 26 h 533"/>
                  <a:gd name="T12" fmla="*/ 0 w 996"/>
                  <a:gd name="T13" fmla="*/ 65 h 533"/>
                  <a:gd name="T14" fmla="*/ 30 w 996"/>
                  <a:gd name="T15" fmla="*/ 119 h 533"/>
                  <a:gd name="T16" fmla="*/ 75 w 996"/>
                  <a:gd name="T17" fmla="*/ 243 h 533"/>
                  <a:gd name="T18" fmla="*/ 45 w 996"/>
                  <a:gd name="T19" fmla="*/ 422 h 533"/>
                  <a:gd name="T20" fmla="*/ 200 w 996"/>
                  <a:gd name="T21" fmla="*/ 329 h 533"/>
                  <a:gd name="T22" fmla="*/ 612 w 996"/>
                  <a:gd name="T23" fmla="*/ 533 h 533"/>
                  <a:gd name="T24" fmla="*/ 996 w 996"/>
                  <a:gd name="T25" fmla="*/ 529 h 533"/>
                  <a:gd name="T26" fmla="*/ 828 w 996"/>
                  <a:gd name="T27" fmla="*/ 473 h 533"/>
                  <a:gd name="T28" fmla="*/ 636 w 996"/>
                  <a:gd name="T29" fmla="*/ 373 h 533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996" h="533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612" y="533"/>
                    </a:lnTo>
                    <a:lnTo>
                      <a:pt x="996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5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25 h 353"/>
                  <a:gd name="T4" fmla="*/ 24 w 186"/>
                  <a:gd name="T5" fmla="*/ 43 h 353"/>
                  <a:gd name="T6" fmla="*/ 18 w 186"/>
                  <a:gd name="T7" fmla="*/ 93 h 353"/>
                  <a:gd name="T8" fmla="*/ 42 w 186"/>
                  <a:gd name="T9" fmla="*/ 160 h 353"/>
                  <a:gd name="T10" fmla="*/ 48 w 186"/>
                  <a:gd name="T11" fmla="*/ 227 h 353"/>
                  <a:gd name="T12" fmla="*/ 0 w 186"/>
                  <a:gd name="T13" fmla="*/ 495 h 353"/>
                  <a:gd name="T14" fmla="*/ 54 w 186"/>
                  <a:gd name="T15" fmla="*/ 327 h 353"/>
                  <a:gd name="T16" fmla="*/ 84 w 186"/>
                  <a:gd name="T17" fmla="*/ 303 h 353"/>
                  <a:gd name="T18" fmla="*/ 126 w 186"/>
                  <a:gd name="T19" fmla="*/ 177 h 353"/>
                  <a:gd name="T20" fmla="*/ 144 w 186"/>
                  <a:gd name="T21" fmla="*/ 168 h 353"/>
                  <a:gd name="T22" fmla="*/ 144 w 186"/>
                  <a:gd name="T23" fmla="*/ 126 h 353"/>
                  <a:gd name="T24" fmla="*/ 186 w 186"/>
                  <a:gd name="T25" fmla="*/ 93 h 353"/>
                  <a:gd name="T26" fmla="*/ 162 w 186"/>
                  <a:gd name="T27" fmla="*/ 84 h 353"/>
                  <a:gd name="T28" fmla="*/ 36 w 186"/>
                  <a:gd name="T29" fmla="*/ 0 h 353"/>
                  <a:gd name="T30" fmla="*/ 36 w 186"/>
                  <a:gd name="T31" fmla="*/ 0 h 353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6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7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9 h 66"/>
                  <a:gd name="T8" fmla="*/ 6 w 155"/>
                  <a:gd name="T9" fmla="*/ 25 h 66"/>
                  <a:gd name="T10" fmla="*/ 0 w 155"/>
                  <a:gd name="T11" fmla="*/ 34 h 66"/>
                  <a:gd name="T12" fmla="*/ 78 w 155"/>
                  <a:gd name="T13" fmla="*/ 84 h 66"/>
                  <a:gd name="T14" fmla="*/ 96 w 155"/>
                  <a:gd name="T15" fmla="*/ 59 h 66"/>
                  <a:gd name="T16" fmla="*/ 155 w 155"/>
                  <a:gd name="T17" fmla="*/ 93 h 66"/>
                  <a:gd name="T18" fmla="*/ 126 w 155"/>
                  <a:gd name="T19" fmla="*/ 34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8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52 h 72"/>
                  <a:gd name="T2" fmla="*/ 0 w 42"/>
                  <a:gd name="T3" fmla="*/ 26 h 72"/>
                  <a:gd name="T4" fmla="*/ 12 w 42"/>
                  <a:gd name="T5" fmla="*/ 9 h 72"/>
                  <a:gd name="T6" fmla="*/ 0 w 42"/>
                  <a:gd name="T7" fmla="*/ 9 h 72"/>
                  <a:gd name="T8" fmla="*/ 12 w 42"/>
                  <a:gd name="T9" fmla="*/ 9 h 72"/>
                  <a:gd name="T10" fmla="*/ 24 w 42"/>
                  <a:gd name="T11" fmla="*/ 9 h 72"/>
                  <a:gd name="T12" fmla="*/ 36 w 42"/>
                  <a:gd name="T13" fmla="*/ 9 h 72"/>
                  <a:gd name="T14" fmla="*/ 42 w 42"/>
                  <a:gd name="T15" fmla="*/ 0 h 72"/>
                  <a:gd name="T16" fmla="*/ 30 w 42"/>
                  <a:gd name="T17" fmla="*/ 26 h 72"/>
                  <a:gd name="T18" fmla="*/ 42 w 42"/>
                  <a:gd name="T19" fmla="*/ 69 h 72"/>
                  <a:gd name="T20" fmla="*/ 12 w 42"/>
                  <a:gd name="T21" fmla="*/ 102 h 72"/>
                  <a:gd name="T22" fmla="*/ 6 w 42"/>
                  <a:gd name="T23" fmla="*/ 52 h 72"/>
                  <a:gd name="T24" fmla="*/ 6 w 42"/>
                  <a:gd name="T25" fmla="*/ 52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4110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>
                <a:gd name="T0" fmla="*/ 3976 w 3976"/>
                <a:gd name="T1" fmla="*/ 527 h 527"/>
                <a:gd name="T2" fmla="*/ 3970 w 3976"/>
                <a:gd name="T3" fmla="*/ 527 h 527"/>
                <a:gd name="T4" fmla="*/ 3844 w 3976"/>
                <a:gd name="T5" fmla="*/ 509 h 527"/>
                <a:gd name="T6" fmla="*/ 2487 w 3976"/>
                <a:gd name="T7" fmla="*/ 305 h 527"/>
                <a:gd name="T8" fmla="*/ 2039 w 3976"/>
                <a:gd name="T9" fmla="*/ 36 h 527"/>
                <a:gd name="T10" fmla="*/ 1907 w 3976"/>
                <a:gd name="T11" fmla="*/ 24 h 527"/>
                <a:gd name="T12" fmla="*/ 1883 w 3976"/>
                <a:gd name="T13" fmla="*/ 54 h 527"/>
                <a:gd name="T14" fmla="*/ 1859 w 3976"/>
                <a:gd name="T15" fmla="*/ 54 h 527"/>
                <a:gd name="T16" fmla="*/ 1830 w 3976"/>
                <a:gd name="T17" fmla="*/ 30 h 527"/>
                <a:gd name="T18" fmla="*/ 1704 w 3976"/>
                <a:gd name="T19" fmla="*/ 102 h 527"/>
                <a:gd name="T20" fmla="*/ 1608 w 3976"/>
                <a:gd name="T21" fmla="*/ 126 h 527"/>
                <a:gd name="T22" fmla="*/ 1561 w 3976"/>
                <a:gd name="T23" fmla="*/ 132 h 527"/>
                <a:gd name="T24" fmla="*/ 1495 w 3976"/>
                <a:gd name="T25" fmla="*/ 102 h 527"/>
                <a:gd name="T26" fmla="*/ 1357 w 3976"/>
                <a:gd name="T27" fmla="*/ 126 h 527"/>
                <a:gd name="T28" fmla="*/ 1285 w 3976"/>
                <a:gd name="T29" fmla="*/ 24 h 527"/>
                <a:gd name="T30" fmla="*/ 1280 w 3976"/>
                <a:gd name="T31" fmla="*/ 18 h 527"/>
                <a:gd name="T32" fmla="*/ 1262 w 3976"/>
                <a:gd name="T33" fmla="*/ 12 h 527"/>
                <a:gd name="T34" fmla="*/ 1238 w 3976"/>
                <a:gd name="T35" fmla="*/ 6 h 527"/>
                <a:gd name="T36" fmla="*/ 1220 w 3976"/>
                <a:gd name="T37" fmla="*/ 0 h 527"/>
                <a:gd name="T38" fmla="*/ 1196 w 3976"/>
                <a:gd name="T39" fmla="*/ 0 h 527"/>
                <a:gd name="T40" fmla="*/ 1166 w 3976"/>
                <a:gd name="T41" fmla="*/ 0 h 527"/>
                <a:gd name="T42" fmla="*/ 1142 w 3976"/>
                <a:gd name="T43" fmla="*/ 0 h 527"/>
                <a:gd name="T44" fmla="*/ 1136 w 3976"/>
                <a:gd name="T45" fmla="*/ 0 h 527"/>
                <a:gd name="T46" fmla="*/ 1130 w 3976"/>
                <a:gd name="T47" fmla="*/ 0 h 527"/>
                <a:gd name="T48" fmla="*/ 1124 w 3976"/>
                <a:gd name="T49" fmla="*/ 6 h 527"/>
                <a:gd name="T50" fmla="*/ 1118 w 3976"/>
                <a:gd name="T51" fmla="*/ 12 h 527"/>
                <a:gd name="T52" fmla="*/ 1100 w 3976"/>
                <a:gd name="T53" fmla="*/ 18 h 527"/>
                <a:gd name="T54" fmla="*/ 1088 w 3976"/>
                <a:gd name="T55" fmla="*/ 18 h 527"/>
                <a:gd name="T56" fmla="*/ 1070 w 3976"/>
                <a:gd name="T57" fmla="*/ 24 h 527"/>
                <a:gd name="T58" fmla="*/ 1052 w 3976"/>
                <a:gd name="T59" fmla="*/ 30 h 527"/>
                <a:gd name="T60" fmla="*/ 1034 w 3976"/>
                <a:gd name="T61" fmla="*/ 36 h 527"/>
                <a:gd name="T62" fmla="*/ 1028 w 3976"/>
                <a:gd name="T63" fmla="*/ 42 h 527"/>
                <a:gd name="T64" fmla="*/ 969 w 3976"/>
                <a:gd name="T65" fmla="*/ 60 h 527"/>
                <a:gd name="T66" fmla="*/ 921 w 3976"/>
                <a:gd name="T67" fmla="*/ 72 h 527"/>
                <a:gd name="T68" fmla="*/ 855 w 3976"/>
                <a:gd name="T69" fmla="*/ 48 h 527"/>
                <a:gd name="T70" fmla="*/ 825 w 3976"/>
                <a:gd name="T71" fmla="*/ 48 h 527"/>
                <a:gd name="T72" fmla="*/ 759 w 3976"/>
                <a:gd name="T73" fmla="*/ 72 h 527"/>
                <a:gd name="T74" fmla="*/ 735 w 3976"/>
                <a:gd name="T75" fmla="*/ 72 h 527"/>
                <a:gd name="T76" fmla="*/ 706 w 3976"/>
                <a:gd name="T77" fmla="*/ 60 h 527"/>
                <a:gd name="T78" fmla="*/ 640 w 3976"/>
                <a:gd name="T79" fmla="*/ 60 h 527"/>
                <a:gd name="T80" fmla="*/ 544 w 3976"/>
                <a:gd name="T81" fmla="*/ 72 h 527"/>
                <a:gd name="T82" fmla="*/ 389 w 3976"/>
                <a:gd name="T83" fmla="*/ 18 h 527"/>
                <a:gd name="T84" fmla="*/ 323 w 3976"/>
                <a:gd name="T85" fmla="*/ 60 h 527"/>
                <a:gd name="T86" fmla="*/ 317 w 3976"/>
                <a:gd name="T87" fmla="*/ 60 h 527"/>
                <a:gd name="T88" fmla="*/ 305 w 3976"/>
                <a:gd name="T89" fmla="*/ 72 h 527"/>
                <a:gd name="T90" fmla="*/ 287 w 3976"/>
                <a:gd name="T91" fmla="*/ 78 h 527"/>
                <a:gd name="T92" fmla="*/ 263 w 3976"/>
                <a:gd name="T93" fmla="*/ 90 h 527"/>
                <a:gd name="T94" fmla="*/ 203 w 3976"/>
                <a:gd name="T95" fmla="*/ 120 h 527"/>
                <a:gd name="T96" fmla="*/ 149 w 3976"/>
                <a:gd name="T97" fmla="*/ 150 h 527"/>
                <a:gd name="T98" fmla="*/ 78 w 3976"/>
                <a:gd name="T99" fmla="*/ 168 h 527"/>
                <a:gd name="T100" fmla="*/ 0 w 3976"/>
                <a:gd name="T101" fmla="*/ 180 h 527"/>
                <a:gd name="T102" fmla="*/ 0 w 3976"/>
                <a:gd name="T103" fmla="*/ 527 h 527"/>
                <a:gd name="T104" fmla="*/ 1010 w 3976"/>
                <a:gd name="T105" fmla="*/ 527 h 527"/>
                <a:gd name="T106" fmla="*/ 3725 w 3976"/>
                <a:gd name="T107" fmla="*/ 527 h 527"/>
                <a:gd name="T108" fmla="*/ 3976 w 3976"/>
                <a:gd name="T109" fmla="*/ 527 h 527"/>
                <a:gd name="T110" fmla="*/ 3976 w 3976"/>
                <a:gd name="T111" fmla="*/ 527 h 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grpSp>
        <p:nvGrpSpPr>
          <p:cNvPr id="1029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035" name="Freeform 16"/>
            <p:cNvSpPr>
              <a:spLocks/>
            </p:cNvSpPr>
            <p:nvPr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3 h 287"/>
                <a:gd name="T4" fmla="*/ 66 w 365"/>
                <a:gd name="T5" fmla="*/ 114 h 287"/>
                <a:gd name="T6" fmla="*/ 143 w 365"/>
                <a:gd name="T7" fmla="*/ 189 h 287"/>
                <a:gd name="T8" fmla="*/ 191 w 365"/>
                <a:gd name="T9" fmla="*/ 174 h 287"/>
                <a:gd name="T10" fmla="*/ 341 w 365"/>
                <a:gd name="T11" fmla="*/ 299 h 287"/>
                <a:gd name="T12" fmla="*/ 305 w 365"/>
                <a:gd name="T13" fmla="*/ 180 h 287"/>
                <a:gd name="T14" fmla="*/ 365 w 365"/>
                <a:gd name="T15" fmla="*/ 138 h 287"/>
                <a:gd name="T16" fmla="*/ 359 w 365"/>
                <a:gd name="T17" fmla="*/ 132 h 287"/>
                <a:gd name="T18" fmla="*/ 335 w 365"/>
                <a:gd name="T19" fmla="*/ 120 h 287"/>
                <a:gd name="T20" fmla="*/ 299 w 365"/>
                <a:gd name="T21" fmla="*/ 93 h 287"/>
                <a:gd name="T22" fmla="*/ 257 w 365"/>
                <a:gd name="T23" fmla="*/ 75 h 287"/>
                <a:gd name="T24" fmla="*/ 215 w 365"/>
                <a:gd name="T25" fmla="*/ 57 h 287"/>
                <a:gd name="T26" fmla="*/ 173 w 365"/>
                <a:gd name="T27" fmla="*/ 39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6" name="Freeform 17"/>
            <p:cNvSpPr>
              <a:spLocks/>
            </p:cNvSpPr>
            <p:nvPr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7" name="Freeform 18"/>
            <p:cNvSpPr>
              <a:spLocks/>
            </p:cNvSpPr>
            <p:nvPr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3 h 60"/>
                <a:gd name="T16" fmla="*/ 65 w 71"/>
                <a:gd name="T17" fmla="*/ 45 h 60"/>
                <a:gd name="T18" fmla="*/ 71 w 71"/>
                <a:gd name="T19" fmla="*/ 57 h 60"/>
                <a:gd name="T20" fmla="*/ 71 w 71"/>
                <a:gd name="T21" fmla="*/ 63 h 60"/>
                <a:gd name="T22" fmla="*/ 59 w 71"/>
                <a:gd name="T23" fmla="*/ 57 h 60"/>
                <a:gd name="T24" fmla="*/ 47 w 71"/>
                <a:gd name="T25" fmla="*/ 45 h 60"/>
                <a:gd name="T26" fmla="*/ 23 w 71"/>
                <a:gd name="T27" fmla="*/ 33 h 60"/>
                <a:gd name="T28" fmla="*/ 23 w 71"/>
                <a:gd name="T29" fmla="*/ 39 h 60"/>
                <a:gd name="T30" fmla="*/ 18 w 71"/>
                <a:gd name="T31" fmla="*/ 45 h 60"/>
                <a:gd name="T32" fmla="*/ 12 w 71"/>
                <a:gd name="T33" fmla="*/ 51 h 60"/>
                <a:gd name="T34" fmla="*/ 6 w 71"/>
                <a:gd name="T35" fmla="*/ 51 h 60"/>
                <a:gd name="T36" fmla="*/ 6 w 71"/>
                <a:gd name="T37" fmla="*/ 51 h 60"/>
                <a:gd name="T38" fmla="*/ 6 w 71"/>
                <a:gd name="T39" fmla="*/ 39 h 60"/>
                <a:gd name="T40" fmla="*/ 0 w 71"/>
                <a:gd name="T41" fmla="*/ 18 h 60"/>
                <a:gd name="T42" fmla="*/ 0 w 71"/>
                <a:gd name="T43" fmla="*/ 18 h 6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8" name="Freeform 19"/>
            <p:cNvSpPr>
              <a:spLocks/>
            </p:cNvSpPr>
            <p:nvPr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7 h 162"/>
                <a:gd name="T10" fmla="*/ 96 w 161"/>
                <a:gd name="T11" fmla="*/ 63 h 162"/>
                <a:gd name="T12" fmla="*/ 102 w 161"/>
                <a:gd name="T13" fmla="*/ 75 h 162"/>
                <a:gd name="T14" fmla="*/ 108 w 161"/>
                <a:gd name="T15" fmla="*/ 87 h 162"/>
                <a:gd name="T16" fmla="*/ 120 w 161"/>
                <a:gd name="T17" fmla="*/ 99 h 162"/>
                <a:gd name="T18" fmla="*/ 143 w 161"/>
                <a:gd name="T19" fmla="*/ 117 h 162"/>
                <a:gd name="T20" fmla="*/ 155 w 161"/>
                <a:gd name="T21" fmla="*/ 144 h 162"/>
                <a:gd name="T22" fmla="*/ 161 w 161"/>
                <a:gd name="T23" fmla="*/ 162 h 162"/>
                <a:gd name="T24" fmla="*/ 161 w 161"/>
                <a:gd name="T25" fmla="*/ 168 h 162"/>
                <a:gd name="T26" fmla="*/ 96 w 161"/>
                <a:gd name="T27" fmla="*/ 105 h 162"/>
                <a:gd name="T28" fmla="*/ 30 w 161"/>
                <a:gd name="T29" fmla="*/ 57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9" name="Freeform 20"/>
            <p:cNvSpPr>
              <a:spLocks/>
            </p:cNvSpPr>
            <p:nvPr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3 h 60"/>
                <a:gd name="T4" fmla="*/ 41 w 59"/>
                <a:gd name="T5" fmla="*/ 39 h 60"/>
                <a:gd name="T6" fmla="*/ 47 w 59"/>
                <a:gd name="T7" fmla="*/ 45 h 60"/>
                <a:gd name="T8" fmla="*/ 53 w 59"/>
                <a:gd name="T9" fmla="*/ 57 h 60"/>
                <a:gd name="T10" fmla="*/ 53 w 59"/>
                <a:gd name="T11" fmla="*/ 63 h 60"/>
                <a:gd name="T12" fmla="*/ 47 w 59"/>
                <a:gd name="T13" fmla="*/ 57 h 60"/>
                <a:gd name="T14" fmla="*/ 35 w 59"/>
                <a:gd name="T15" fmla="*/ 51 h 60"/>
                <a:gd name="T16" fmla="*/ 23 w 59"/>
                <a:gd name="T17" fmla="*/ 39 h 60"/>
                <a:gd name="T18" fmla="*/ 17 w 59"/>
                <a:gd name="T19" fmla="*/ 33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0" name="Freeform 21"/>
            <p:cNvSpPr>
              <a:spLocks/>
            </p:cNvSpPr>
            <p:nvPr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9 h 204"/>
                <a:gd name="T2" fmla="*/ 245 w 245"/>
                <a:gd name="T3" fmla="*/ 45 h 204"/>
                <a:gd name="T4" fmla="*/ 209 w 245"/>
                <a:gd name="T5" fmla="*/ 87 h 204"/>
                <a:gd name="T6" fmla="*/ 143 w 245"/>
                <a:gd name="T7" fmla="*/ 138 h 204"/>
                <a:gd name="T8" fmla="*/ 167 w 245"/>
                <a:gd name="T9" fmla="*/ 162 h 204"/>
                <a:gd name="T10" fmla="*/ 179 w 245"/>
                <a:gd name="T11" fmla="*/ 213 h 204"/>
                <a:gd name="T12" fmla="*/ 77 w 245"/>
                <a:gd name="T13" fmla="*/ 138 h 204"/>
                <a:gd name="T14" fmla="*/ 47 w 245"/>
                <a:gd name="T15" fmla="*/ 87 h 204"/>
                <a:gd name="T16" fmla="*/ 89 w 245"/>
                <a:gd name="T17" fmla="*/ 69 h 204"/>
                <a:gd name="T18" fmla="*/ 59 w 245"/>
                <a:gd name="T19" fmla="*/ 39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9 h 204"/>
                <a:gd name="T50" fmla="*/ 233 w 245"/>
                <a:gd name="T51" fmla="*/ 39 h 20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118" name="Rectangle 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286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1" name="Rectangle 2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20" name="Rectangle 2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21" name="Rectangle 2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22" name="Rectangle 2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8E2ED36C-C0DC-41B9-BE10-5D9B0EFF87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57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753" r:id="rId12"/>
    <p:sldLayoutId id="2147483754" r:id="rId13"/>
    <p:sldLayoutId id="2147483755" r:id="rId14"/>
    <p:sldLayoutId id="2147483756" r:id="rId15"/>
  </p:sldLayoutIdLst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8E2ED36C-C0DC-41B9-BE10-5D9B0EFF873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</p:sldLayoutIdLst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7" Type="http://schemas.openxmlformats.org/officeDocument/2006/relationships/audio" Target="../media/audio2.wav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.png"/><Relationship Id="rId5" Type="http://schemas.openxmlformats.org/officeDocument/2006/relationships/audio" Target="../media/audio1.wav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slideLayout" Target="../slideLayouts/slideLayout22.xml"/><Relationship Id="rId7" Type="http://schemas.openxmlformats.org/officeDocument/2006/relationships/image" Target="../media/image2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audio1.wav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slideLayout" Target="../slideLayouts/slideLayout22.xml"/><Relationship Id="rId7" Type="http://schemas.openxmlformats.org/officeDocument/2006/relationships/image" Target="../media/image2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audio1.wav"/><Relationship Id="rId5" Type="http://schemas.openxmlformats.org/officeDocument/2006/relationships/image" Target="../media/image4.png"/><Relationship Id="rId10" Type="http://schemas.openxmlformats.org/officeDocument/2006/relationships/image" Target="../media/image6.pn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slideLayout" Target="../slideLayouts/slideLayout22.xml"/><Relationship Id="rId7" Type="http://schemas.openxmlformats.org/officeDocument/2006/relationships/image" Target="../media/image2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audio1.wav"/><Relationship Id="rId5" Type="http://schemas.openxmlformats.org/officeDocument/2006/relationships/image" Target="../media/image4.png"/><Relationship Id="rId10" Type="http://schemas.openxmlformats.org/officeDocument/2006/relationships/image" Target="../media/image6.png"/><Relationship Id="rId4" Type="http://schemas.openxmlformats.org/officeDocument/2006/relationships/notesSlide" Target="../notesSlides/notesSlide4.xml"/><Relationship Id="rId9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slideLayout" Target="../slideLayouts/slideLayout22.xml"/><Relationship Id="rId7" Type="http://schemas.openxmlformats.org/officeDocument/2006/relationships/image" Target="../media/image2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audio1.wav"/><Relationship Id="rId5" Type="http://schemas.openxmlformats.org/officeDocument/2006/relationships/image" Target="../media/image4.png"/><Relationship Id="rId10" Type="http://schemas.openxmlformats.org/officeDocument/2006/relationships/image" Target="../media/image6.png"/><Relationship Id="rId4" Type="http://schemas.openxmlformats.org/officeDocument/2006/relationships/notesSlide" Target="../notesSlides/notesSlide5.xml"/><Relationship Id="rId9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slideLayout" Target="../slideLayouts/slideLayout22.xml"/><Relationship Id="rId7" Type="http://schemas.openxmlformats.org/officeDocument/2006/relationships/image" Target="../media/image2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audio1.wav"/><Relationship Id="rId5" Type="http://schemas.openxmlformats.org/officeDocument/2006/relationships/image" Target="../media/image4.png"/><Relationship Id="rId10" Type="http://schemas.openxmlformats.org/officeDocument/2006/relationships/image" Target="../media/image6.png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slideLayout" Target="../slideLayouts/slideLayout22.xml"/><Relationship Id="rId7" Type="http://schemas.openxmlformats.org/officeDocument/2006/relationships/image" Target="../media/image2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audio1.wav"/><Relationship Id="rId5" Type="http://schemas.openxmlformats.org/officeDocument/2006/relationships/image" Target="../media/image8.png"/><Relationship Id="rId10" Type="http://schemas.openxmlformats.org/officeDocument/2006/relationships/image" Target="../media/image6.png"/><Relationship Id="rId4" Type="http://schemas.openxmlformats.org/officeDocument/2006/relationships/notesSlide" Target="../notesSlides/notesSlide7.xml"/><Relationship Id="rId9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slideLayout" Target="../slideLayouts/slideLayout22.xml"/><Relationship Id="rId7" Type="http://schemas.openxmlformats.org/officeDocument/2006/relationships/image" Target="../media/image2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audio1.wav"/><Relationship Id="rId5" Type="http://schemas.openxmlformats.org/officeDocument/2006/relationships/image" Target="../media/image4.png"/><Relationship Id="rId10" Type="http://schemas.openxmlformats.org/officeDocument/2006/relationships/image" Target="../media/image6.png"/><Relationship Id="rId4" Type="http://schemas.openxmlformats.org/officeDocument/2006/relationships/notesSlide" Target="../notesSlides/notesSlide8.xml"/><Relationship Id="rId9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slideLayout" Target="../slideLayouts/slideLayout22.xml"/><Relationship Id="rId7" Type="http://schemas.openxmlformats.org/officeDocument/2006/relationships/image" Target="../media/image2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audio1.wav"/><Relationship Id="rId5" Type="http://schemas.openxmlformats.org/officeDocument/2006/relationships/image" Target="../media/image4.png"/><Relationship Id="rId10" Type="http://schemas.openxmlformats.org/officeDocument/2006/relationships/image" Target="../media/image6.png"/><Relationship Id="rId4" Type="http://schemas.openxmlformats.org/officeDocument/2006/relationships/notesSlide" Target="../notesSlides/notesSlide9.xml"/><Relationship Id="rId9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slideLayout" Target="../slideLayouts/slideLayout22.xml"/><Relationship Id="rId7" Type="http://schemas.openxmlformats.org/officeDocument/2006/relationships/image" Target="../media/image2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audio1.wav"/><Relationship Id="rId5" Type="http://schemas.openxmlformats.org/officeDocument/2006/relationships/image" Target="../media/image8.png"/><Relationship Id="rId10" Type="http://schemas.openxmlformats.org/officeDocument/2006/relationships/image" Target="../media/image6.png"/><Relationship Id="rId4" Type="http://schemas.openxmlformats.org/officeDocument/2006/relationships/notesSlide" Target="../notesSlides/notesSlide10.xml"/><Relationship Id="rId9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slideLayout" Target="../slideLayouts/slideLayout22.xml"/><Relationship Id="rId7" Type="http://schemas.openxmlformats.org/officeDocument/2006/relationships/image" Target="../media/image2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audio1.wav"/><Relationship Id="rId5" Type="http://schemas.openxmlformats.org/officeDocument/2006/relationships/image" Target="../media/image8.png"/><Relationship Id="rId10" Type="http://schemas.openxmlformats.org/officeDocument/2006/relationships/image" Target="../media/image6.png"/><Relationship Id="rId4" Type="http://schemas.openxmlformats.org/officeDocument/2006/relationships/notesSlide" Target="../notesSlides/notesSlide11.xml"/><Relationship Id="rId9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slideLayout" Target="../slideLayouts/slideLayout22.xml"/><Relationship Id="rId7" Type="http://schemas.openxmlformats.org/officeDocument/2006/relationships/image" Target="../media/image2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audio1.wav"/><Relationship Id="rId5" Type="http://schemas.openxmlformats.org/officeDocument/2006/relationships/image" Target="../media/image8.png"/><Relationship Id="rId10" Type="http://schemas.openxmlformats.org/officeDocument/2006/relationships/image" Target="../media/image6.png"/><Relationship Id="rId4" Type="http://schemas.openxmlformats.org/officeDocument/2006/relationships/notesSlide" Target="../notesSlides/notesSlide12.xml"/><Relationship Id="rId9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slideLayout" Target="../slideLayouts/slideLayout22.xml"/><Relationship Id="rId7" Type="http://schemas.openxmlformats.org/officeDocument/2006/relationships/image" Target="../media/image2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audio1.wav"/><Relationship Id="rId5" Type="http://schemas.openxmlformats.org/officeDocument/2006/relationships/image" Target="../media/image8.png"/><Relationship Id="rId10" Type="http://schemas.openxmlformats.org/officeDocument/2006/relationships/image" Target="../media/image6.png"/><Relationship Id="rId4" Type="http://schemas.openxmlformats.org/officeDocument/2006/relationships/notesSlide" Target="../notesSlides/notesSlide13.xml"/><Relationship Id="rId9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5363" name="Podnadpis 2"/>
          <p:cNvSpPr>
            <a:spLocks noGrp="1"/>
          </p:cNvSpPr>
          <p:nvPr>
            <p:ph idx="1"/>
          </p:nvPr>
        </p:nvSpPr>
        <p:spPr>
          <a:xfrm>
            <a:off x="468313" y="2708275"/>
            <a:ext cx="8218487" cy="3417888"/>
          </a:xfrm>
        </p:spPr>
        <p:txBody>
          <a:bodyPr/>
          <a:lstStyle/>
          <a:p>
            <a:pPr marL="179388" eaLnBrk="1" hangingPunct="1">
              <a:lnSpc>
                <a:spcPct val="200000"/>
              </a:lnSpc>
              <a:spcBef>
                <a:spcPts val="600"/>
              </a:spcBef>
            </a:pP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NÁZEV ŠKOLY:	</a:t>
            </a:r>
            <a:r>
              <a:rPr lang="cs-CZ" sz="1600" b="1" dirty="0" smtClean="0">
                <a:latin typeface="Comic Sans MS" pitchFamily="66" charset="0"/>
              </a:rPr>
              <a:t>ZŠ speciální Litvínov, Šafaříkova 991, okr. Most</a:t>
            </a:r>
          </a:p>
          <a:p>
            <a:pPr marL="179388" eaLnBrk="1" hangingPunct="1">
              <a:lnSpc>
                <a:spcPct val="200000"/>
              </a:lnSpc>
              <a:spcBef>
                <a:spcPts val="600"/>
              </a:spcBef>
            </a:pP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AUTOR: 		</a:t>
            </a:r>
            <a:r>
              <a:rPr lang="cs-CZ" sz="1600" b="1" dirty="0" smtClean="0">
                <a:latin typeface="Comic Sans MS" pitchFamily="66" charset="0"/>
              </a:rPr>
              <a:t>Mgr. Petra Lobo</a:t>
            </a:r>
          </a:p>
          <a:p>
            <a:pPr marL="179388" eaLnBrk="1" hangingPunct="1">
              <a:lnSpc>
                <a:spcPct val="200000"/>
              </a:lnSpc>
              <a:spcBef>
                <a:spcPts val="600"/>
              </a:spcBef>
            </a:pP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NÁZEV:	 	</a:t>
            </a:r>
            <a:r>
              <a:rPr lang="cs-CZ" sz="1600" b="1" dirty="0" smtClean="0">
                <a:latin typeface="Comic Sans MS" pitchFamily="66" charset="0"/>
              </a:rPr>
              <a:t>VY_32_INOVACE_66_ANGLIČTINA ČAS II</a:t>
            </a:r>
          </a:p>
          <a:p>
            <a:pPr marL="179388" eaLnBrk="1" hangingPunct="1">
              <a:lnSpc>
                <a:spcPct val="200000"/>
              </a:lnSpc>
              <a:spcBef>
                <a:spcPts val="600"/>
              </a:spcBef>
            </a:pP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TÉMA:  		WHAT TIME IS IT?</a:t>
            </a:r>
          </a:p>
          <a:p>
            <a:pPr marL="179388" eaLnBrk="1" hangingPunct="1">
              <a:lnSpc>
                <a:spcPct val="200000"/>
              </a:lnSpc>
              <a:spcBef>
                <a:spcPts val="600"/>
              </a:spcBef>
            </a:pP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ČÍSLO PROJEKTU:  	</a:t>
            </a:r>
            <a:r>
              <a:rPr lang="cs-CZ" sz="1600" b="1" dirty="0" smtClean="0">
                <a:latin typeface="Comic Sans MS" pitchFamily="66" charset="0"/>
              </a:rPr>
              <a:t>CZ.1.07/1.4./00/21.1535</a:t>
            </a:r>
            <a:endParaRPr lang="cs-CZ" sz="1600" b="1" dirty="0" smtClean="0">
              <a:solidFill>
                <a:schemeClr val="tx2"/>
              </a:solidFill>
              <a:latin typeface="Comic Sans MS" pitchFamily="66" charset="0"/>
            </a:endParaRPr>
          </a:p>
        </p:txBody>
      </p:sp>
      <p:pic>
        <p:nvPicPr>
          <p:cNvPr id="1536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260350"/>
            <a:ext cx="8516938" cy="187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276475"/>
            <a:ext cx="8229600" cy="3849688"/>
          </a:xfrm>
        </p:spPr>
        <p:txBody>
          <a:bodyPr>
            <a:normAutofit/>
          </a:bodyPr>
          <a:lstStyle/>
          <a:p>
            <a:pPr marL="180000" eaLnBrk="1" hangingPunct="1">
              <a:lnSpc>
                <a:spcPct val="200000"/>
              </a:lnSpc>
              <a:spcBef>
                <a:spcPts val="600"/>
              </a:spcBef>
              <a:defRPr/>
            </a:pPr>
            <a:r>
              <a:rPr lang="cs-CZ" sz="1600" b="1" dirty="0" smtClean="0">
                <a:latin typeface="Comic Sans MS" pitchFamily="66" charset="0"/>
              </a:rPr>
              <a:t>ANOTACE:</a:t>
            </a:r>
            <a:r>
              <a:rPr lang="cs-CZ" sz="1600" b="1" dirty="0">
                <a:latin typeface="Comic Sans MS" pitchFamily="66" charset="0"/>
              </a:rPr>
              <a:t>	</a:t>
            </a:r>
            <a:r>
              <a:rPr lang="cs-CZ" sz="1600" b="1" dirty="0" smtClean="0">
                <a:latin typeface="Comic Sans MS" pitchFamily="66" charset="0"/>
              </a:rPr>
              <a:t>Určeno pro žáky 6.</a:t>
            </a:r>
            <a:r>
              <a:rPr lang="en-US" sz="1600" b="1" dirty="0" smtClean="0">
                <a:latin typeface="Comic Sans MS" pitchFamily="66" charset="0"/>
              </a:rPr>
              <a:t>-7.</a:t>
            </a:r>
            <a:r>
              <a:rPr lang="cs-CZ" sz="1600" b="1" dirty="0" smtClean="0">
                <a:latin typeface="Comic Sans MS" pitchFamily="66" charset="0"/>
              </a:rPr>
              <a:t> ročníku ZŠ praktické, procvičování slovní zásoby s interaktivní tabulí (IT) a pracovními listy (PL).</a:t>
            </a:r>
          </a:p>
          <a:p>
            <a:pPr marL="180000" eaLnBrk="1" hangingPunct="1">
              <a:lnSpc>
                <a:spcPct val="200000"/>
              </a:lnSpc>
              <a:spcBef>
                <a:spcPts val="600"/>
              </a:spcBef>
              <a:defRPr/>
            </a:pPr>
            <a:r>
              <a:rPr lang="cs-CZ" sz="1600" b="1" dirty="0" smtClean="0">
                <a:latin typeface="Comic Sans MS" pitchFamily="66" charset="0"/>
              </a:rPr>
              <a:t>3.</a:t>
            </a:r>
            <a:r>
              <a:rPr lang="en-US" sz="1600" b="1" dirty="0" smtClean="0">
                <a:latin typeface="Comic Sans MS" pitchFamily="66" charset="0"/>
              </a:rPr>
              <a:t>-14. </a:t>
            </a:r>
            <a:r>
              <a:rPr lang="cs-CZ" sz="1600" b="1" dirty="0" smtClean="0">
                <a:latin typeface="Comic Sans MS" pitchFamily="66" charset="0"/>
              </a:rPr>
              <a:t>snímek – společně na IT nebo samostatně na PC – procvičování </a:t>
            </a:r>
            <a:r>
              <a:rPr lang="en-US" sz="1600" b="1" dirty="0" err="1" smtClean="0">
                <a:latin typeface="Comic Sans MS" pitchFamily="66" charset="0"/>
              </a:rPr>
              <a:t>ur</a:t>
            </a:r>
            <a:r>
              <a:rPr lang="cs-CZ" sz="1600" b="1" dirty="0" err="1" smtClean="0">
                <a:latin typeface="Comic Sans MS" pitchFamily="66" charset="0"/>
              </a:rPr>
              <a:t>čování</a:t>
            </a:r>
            <a:r>
              <a:rPr lang="cs-CZ" sz="1600" b="1" dirty="0" smtClean="0">
                <a:latin typeface="Comic Sans MS" pitchFamily="66" charset="0"/>
              </a:rPr>
              <a:t> času (soutěž na čas). Po kliknutí na správné sluníčko, ke kterému má směřovat malá ručička, se na hodinách se objeví hodinová ručička a nápis </a:t>
            </a:r>
            <a:r>
              <a:rPr lang="cs-CZ" sz="1600" b="1" dirty="0" err="1" smtClean="0">
                <a:latin typeface="Comic Sans MS" pitchFamily="66" charset="0"/>
              </a:rPr>
              <a:t>Click</a:t>
            </a:r>
            <a:r>
              <a:rPr lang="cs-CZ" sz="1600" b="1" dirty="0" smtClean="0">
                <a:latin typeface="Comic Sans MS" pitchFamily="66" charset="0"/>
              </a:rPr>
              <a:t> </a:t>
            </a:r>
            <a:r>
              <a:rPr lang="cs-CZ" sz="1600" b="1" dirty="0" err="1" smtClean="0">
                <a:latin typeface="Comic Sans MS" pitchFamily="66" charset="0"/>
              </a:rPr>
              <a:t>here</a:t>
            </a:r>
            <a:r>
              <a:rPr lang="cs-CZ" sz="1600" b="1" dirty="0" smtClean="0">
                <a:latin typeface="Comic Sans MS" pitchFamily="66" charset="0"/>
              </a:rPr>
              <a:t> pro pokračování na další snímek.</a:t>
            </a:r>
          </a:p>
          <a:p>
            <a:pPr marL="180000" eaLnBrk="1" hangingPunct="1">
              <a:lnSpc>
                <a:spcPct val="200000"/>
              </a:lnSpc>
              <a:spcBef>
                <a:spcPts val="600"/>
              </a:spcBef>
              <a:defRPr/>
            </a:pPr>
            <a:r>
              <a:rPr lang="cs-CZ" sz="1600" b="1" dirty="0" smtClean="0">
                <a:latin typeface="Comic Sans MS" pitchFamily="66" charset="0"/>
              </a:rPr>
              <a:t>CITACE: </a:t>
            </a:r>
            <a:r>
              <a:rPr lang="cs-CZ" sz="1600" b="1" dirty="0">
                <a:latin typeface="Comic Sans MS" pitchFamily="66" charset="0"/>
              </a:rPr>
              <a:t>	</a:t>
            </a:r>
            <a:r>
              <a:rPr lang="cs-CZ" sz="1600" b="1" dirty="0" smtClean="0">
                <a:latin typeface="Comic Sans MS" pitchFamily="66" charset="0"/>
              </a:rPr>
              <a:t>Galerie MICROSOFT OFFICE</a:t>
            </a:r>
            <a:endParaRPr lang="cs-CZ" sz="1600" b="1" dirty="0">
              <a:latin typeface="Comic Sans MS" pitchFamily="66" charset="0"/>
            </a:endParaRPr>
          </a:p>
          <a:p>
            <a:pPr eaLnBrk="1" hangingPunct="1">
              <a:defRPr/>
            </a:pPr>
            <a:endParaRPr lang="cs-CZ" dirty="0"/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260350"/>
            <a:ext cx="8516938" cy="187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 pole 23">
            <a:hlinkClick r:id="" action="ppaction://noaction">
              <a:snd r:embed="rId5" name="bomb.wav"/>
            </a:hlinkClick>
          </p:cNvPr>
          <p:cNvSpPr txBox="1"/>
          <p:nvPr/>
        </p:nvSpPr>
        <p:spPr>
          <a:xfrm>
            <a:off x="2503235" y="1762669"/>
            <a:ext cx="1285875" cy="1514475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245852" y="2232462"/>
            <a:ext cx="408156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u="sng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START!</a:t>
            </a:r>
            <a:endParaRPr lang="cs-CZ" sz="9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66" name="MS90011661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812360" y="5184704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9" name="Obdélník 18">
            <a:hlinkClick r:id="" action="ppaction://hlinkshowjump?jump=nextslide">
              <a:snd r:embed="rId7" name="camera.wav"/>
            </a:hlinkClick>
          </p:cNvPr>
          <p:cNvSpPr/>
          <p:nvPr/>
        </p:nvSpPr>
        <p:spPr>
          <a:xfrm>
            <a:off x="3690955" y="3807945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53657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56" fill="hold"/>
                                        <p:tgtEl>
                                          <p:spTgt spid="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3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6"/>
                </p:tgtEl>
              </p:cMediaNode>
            </p:audio>
          </p:childTnLst>
        </p:cTn>
      </p:par>
    </p:tnLst>
    <p:bldLst>
      <p:bldP spid="3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8723" y="1444633"/>
            <a:ext cx="4486871" cy="43060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 pole 23">
            <a:hlinkClick r:id="" action="ppaction://noaction">
              <a:snd r:embed="rId6" name="bomb.wav"/>
            </a:hlinkClick>
          </p:cNvPr>
          <p:cNvSpPr txBox="1"/>
          <p:nvPr/>
        </p:nvSpPr>
        <p:spPr>
          <a:xfrm>
            <a:off x="2415961" y="1725434"/>
            <a:ext cx="1285875" cy="1514475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13200" y="662802"/>
            <a:ext cx="74414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’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HALF  PAST  </a:t>
            </a:r>
            <a:r>
              <a:rPr lang="cs-CZ" sz="5400" b="1" u="sng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ONE</a:t>
            </a: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3" name="Textové pole 223"/>
          <p:cNvSpPr txBox="1"/>
          <p:nvPr/>
        </p:nvSpPr>
        <p:spPr>
          <a:xfrm>
            <a:off x="3952838" y="498930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6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4" name="Textové pole 1"/>
          <p:cNvSpPr txBox="1"/>
          <p:nvPr/>
        </p:nvSpPr>
        <p:spPr>
          <a:xfrm>
            <a:off x="3952838" y="162552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5" name="Textové pole 218"/>
          <p:cNvSpPr txBox="1"/>
          <p:nvPr/>
        </p:nvSpPr>
        <p:spPr>
          <a:xfrm>
            <a:off x="2901311" y="184833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6" name="Textové pole 219"/>
          <p:cNvSpPr txBox="1"/>
          <p:nvPr/>
        </p:nvSpPr>
        <p:spPr>
          <a:xfrm>
            <a:off x="2344931" y="249774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10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7" name="Textové pole 220"/>
          <p:cNvSpPr txBox="1"/>
          <p:nvPr/>
        </p:nvSpPr>
        <p:spPr>
          <a:xfrm>
            <a:off x="2098723" y="3343075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9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8" name="Textové pole 221"/>
          <p:cNvSpPr txBox="1"/>
          <p:nvPr/>
        </p:nvSpPr>
        <p:spPr>
          <a:xfrm>
            <a:off x="2365381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8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9" name="Textové pole 222"/>
          <p:cNvSpPr txBox="1"/>
          <p:nvPr/>
        </p:nvSpPr>
        <p:spPr>
          <a:xfrm>
            <a:off x="3006669" y="480378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7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0" name="Textové pole 224"/>
          <p:cNvSpPr txBox="1"/>
          <p:nvPr/>
        </p:nvSpPr>
        <p:spPr>
          <a:xfrm>
            <a:off x="4874054" y="4731284"/>
            <a:ext cx="762471" cy="638019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5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4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2" name="Textové pole 227"/>
          <p:cNvSpPr txBox="1"/>
          <p:nvPr/>
        </p:nvSpPr>
        <p:spPr>
          <a:xfrm>
            <a:off x="5780351" y="3272956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3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3" name="Textové pole 228"/>
          <p:cNvSpPr txBox="1"/>
          <p:nvPr/>
        </p:nvSpPr>
        <p:spPr>
          <a:xfrm>
            <a:off x="5539704" y="240707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4" name="Textové pole 229"/>
          <p:cNvSpPr txBox="1"/>
          <p:nvPr/>
        </p:nvSpPr>
        <p:spPr>
          <a:xfrm>
            <a:off x="4874056" y="1848337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18" name="Blesk 17"/>
          <p:cNvSpPr/>
          <p:nvPr/>
        </p:nvSpPr>
        <p:spPr>
          <a:xfrm rot="14991468">
            <a:off x="4403583" y="2857187"/>
            <a:ext cx="545956" cy="971774"/>
          </a:xfrm>
          <a:prstGeom prst="lightningBolt">
            <a:avLst/>
          </a:prstGeom>
          <a:solidFill>
            <a:srgbClr val="FFFF0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6" name="MS90011661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117160" y="5184704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9" name="Obdélník 18">
            <a:hlinkClick r:id="" action="ppaction://hlinkshowjump?jump=nextslide">
              <a:snd r:embed="rId8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Šipka dolů 1"/>
          <p:cNvSpPr/>
          <p:nvPr/>
        </p:nvSpPr>
        <p:spPr>
          <a:xfrm>
            <a:off x="4126390" y="3667781"/>
            <a:ext cx="381235" cy="1460714"/>
          </a:xfrm>
          <a:prstGeom prst="downArrow">
            <a:avLst/>
          </a:prstGeom>
          <a:solidFill>
            <a:schemeClr val="accent3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4903942" y="2823500"/>
            <a:ext cx="207684" cy="234028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3269104" y="2606159"/>
            <a:ext cx="2104196" cy="2060598"/>
            <a:chOff x="3269104" y="2606159"/>
            <a:chExt cx="2104196" cy="2060598"/>
          </a:xfrm>
        </p:grpSpPr>
        <p:sp>
          <p:nvSpPr>
            <p:cNvPr id="7" name="Slunce 6"/>
            <p:cNvSpPr/>
            <p:nvPr/>
          </p:nvSpPr>
          <p:spPr>
            <a:xfrm>
              <a:off x="4519450" y="2613720"/>
              <a:ext cx="207684" cy="208735"/>
            </a:xfrm>
            <a:prstGeom prst="sun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Slunce 23"/>
            <p:cNvSpPr/>
            <p:nvPr/>
          </p:nvSpPr>
          <p:spPr>
            <a:xfrm>
              <a:off x="3952838" y="2606159"/>
              <a:ext cx="207684" cy="208735"/>
            </a:xfrm>
            <a:prstGeom prst="sun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Slunce 24"/>
            <p:cNvSpPr/>
            <p:nvPr/>
          </p:nvSpPr>
          <p:spPr>
            <a:xfrm>
              <a:off x="3559940" y="2823500"/>
              <a:ext cx="207684" cy="208735"/>
            </a:xfrm>
            <a:prstGeom prst="sun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Slunce 25"/>
            <p:cNvSpPr/>
            <p:nvPr/>
          </p:nvSpPr>
          <p:spPr>
            <a:xfrm>
              <a:off x="3291200" y="3238706"/>
              <a:ext cx="207684" cy="208735"/>
            </a:xfrm>
            <a:prstGeom prst="sun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Slunce 26"/>
            <p:cNvSpPr/>
            <p:nvPr/>
          </p:nvSpPr>
          <p:spPr>
            <a:xfrm>
              <a:off x="3269104" y="3701910"/>
              <a:ext cx="207684" cy="208735"/>
            </a:xfrm>
            <a:prstGeom prst="sun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Slunce 27"/>
            <p:cNvSpPr/>
            <p:nvPr/>
          </p:nvSpPr>
          <p:spPr>
            <a:xfrm>
              <a:off x="3535276" y="4161364"/>
              <a:ext cx="207684" cy="208735"/>
            </a:xfrm>
            <a:prstGeom prst="sun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Slunce 28"/>
            <p:cNvSpPr/>
            <p:nvPr/>
          </p:nvSpPr>
          <p:spPr>
            <a:xfrm>
              <a:off x="3918706" y="4458022"/>
              <a:ext cx="207684" cy="208735"/>
            </a:xfrm>
            <a:prstGeom prst="sun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Slunce 29"/>
            <p:cNvSpPr/>
            <p:nvPr/>
          </p:nvSpPr>
          <p:spPr>
            <a:xfrm>
              <a:off x="5165616" y="3272956"/>
              <a:ext cx="207684" cy="208735"/>
            </a:xfrm>
            <a:prstGeom prst="sun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Slunce 30"/>
            <p:cNvSpPr/>
            <p:nvPr/>
          </p:nvSpPr>
          <p:spPr>
            <a:xfrm>
              <a:off x="5165616" y="3789119"/>
              <a:ext cx="207684" cy="208735"/>
            </a:xfrm>
            <a:prstGeom prst="sun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Slunce 31"/>
            <p:cNvSpPr/>
            <p:nvPr/>
          </p:nvSpPr>
          <p:spPr>
            <a:xfrm>
              <a:off x="4874054" y="4161364"/>
              <a:ext cx="207684" cy="208735"/>
            </a:xfrm>
            <a:prstGeom prst="sun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Slunce 32"/>
            <p:cNvSpPr/>
            <p:nvPr/>
          </p:nvSpPr>
          <p:spPr>
            <a:xfrm>
              <a:off x="4460505" y="4458021"/>
              <a:ext cx="207684" cy="208735"/>
            </a:xfrm>
            <a:prstGeom prst="sun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662145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56" fill="hold"/>
                                        <p:tgtEl>
                                          <p:spTgt spid="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6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/>
      <p:bldP spid="18" grpId="0" animBg="1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0935" y="1512749"/>
            <a:ext cx="4486275" cy="431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 pole 23">
            <a:hlinkClick r:id="" action="ppaction://noaction">
              <a:snd r:embed="rId6" name="bomb.wav"/>
            </a:hlinkClick>
          </p:cNvPr>
          <p:cNvSpPr txBox="1"/>
          <p:nvPr/>
        </p:nvSpPr>
        <p:spPr>
          <a:xfrm>
            <a:off x="2503235" y="1762669"/>
            <a:ext cx="1285875" cy="1514475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07590" y="662802"/>
            <a:ext cx="74526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</a:t>
            </a:r>
            <a:r>
              <a:rPr lang="en-US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’</a:t>
            </a: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 </a:t>
            </a:r>
            <a:r>
              <a:rPr lang="en-US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HALF  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PAST   </a:t>
            </a:r>
            <a:r>
              <a:rPr lang="en-US" sz="5400" b="1" u="sng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TEN</a:t>
            </a:r>
            <a:r>
              <a:rPr lang="cs-CZ" sz="5400" b="1" u="sng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3" name="Textové pole 223"/>
          <p:cNvSpPr txBox="1"/>
          <p:nvPr/>
        </p:nvSpPr>
        <p:spPr>
          <a:xfrm>
            <a:off x="3952838" y="498930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6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4" name="Textové pole 1"/>
          <p:cNvSpPr txBox="1"/>
          <p:nvPr/>
        </p:nvSpPr>
        <p:spPr>
          <a:xfrm>
            <a:off x="3952838" y="162552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5" name="Textové pole 218"/>
          <p:cNvSpPr txBox="1"/>
          <p:nvPr/>
        </p:nvSpPr>
        <p:spPr>
          <a:xfrm>
            <a:off x="2901311" y="184833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6" name="Textové pole 219"/>
          <p:cNvSpPr txBox="1"/>
          <p:nvPr/>
        </p:nvSpPr>
        <p:spPr>
          <a:xfrm>
            <a:off x="2344931" y="249774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10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7" name="Textové pole 220"/>
          <p:cNvSpPr txBox="1"/>
          <p:nvPr/>
        </p:nvSpPr>
        <p:spPr>
          <a:xfrm>
            <a:off x="2098723" y="3343075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9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8" name="Textové pole 221"/>
          <p:cNvSpPr txBox="1"/>
          <p:nvPr/>
        </p:nvSpPr>
        <p:spPr>
          <a:xfrm>
            <a:off x="2365381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8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9" name="Textové pole 222"/>
          <p:cNvSpPr txBox="1"/>
          <p:nvPr/>
        </p:nvSpPr>
        <p:spPr>
          <a:xfrm>
            <a:off x="3006669" y="480378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7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0" name="Textové pole 224"/>
          <p:cNvSpPr txBox="1"/>
          <p:nvPr/>
        </p:nvSpPr>
        <p:spPr>
          <a:xfrm>
            <a:off x="4874054" y="4731284"/>
            <a:ext cx="762471" cy="638019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5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4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2" name="Textové pole 227"/>
          <p:cNvSpPr txBox="1"/>
          <p:nvPr/>
        </p:nvSpPr>
        <p:spPr>
          <a:xfrm>
            <a:off x="5780351" y="3272956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3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3" name="Textové pole 228"/>
          <p:cNvSpPr txBox="1"/>
          <p:nvPr/>
        </p:nvSpPr>
        <p:spPr>
          <a:xfrm>
            <a:off x="5539704" y="240707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4" name="Textové pole 229"/>
          <p:cNvSpPr txBox="1"/>
          <p:nvPr/>
        </p:nvSpPr>
        <p:spPr>
          <a:xfrm>
            <a:off x="4874056" y="1848337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pic>
        <p:nvPicPr>
          <p:cNvPr id="29" name="MS90011661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812360" y="5184704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" name="Obdélník 29">
            <a:hlinkClick r:id="" action="ppaction://hlinkshowjump?jump=nextslide">
              <a:snd r:embed="rId8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047532">
            <a:off x="3273622" y="2636921"/>
            <a:ext cx="2120900" cy="207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0543" y="3667780"/>
            <a:ext cx="433387" cy="1481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Slunce 19"/>
          <p:cNvSpPr/>
          <p:nvPr/>
        </p:nvSpPr>
        <p:spPr>
          <a:xfrm>
            <a:off x="3535692" y="2875263"/>
            <a:ext cx="207684" cy="234028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Blesk 58"/>
          <p:cNvSpPr/>
          <p:nvPr/>
        </p:nvSpPr>
        <p:spPr>
          <a:xfrm rot="10133828">
            <a:off x="3876879" y="2927853"/>
            <a:ext cx="624974" cy="810713"/>
          </a:xfrm>
          <a:prstGeom prst="lightningBolt">
            <a:avLst/>
          </a:prstGeom>
          <a:solidFill>
            <a:srgbClr val="FFFF0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0215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56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3" grpId="0"/>
      <p:bldP spid="30" grpId="0"/>
      <p:bldP spid="5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9566" y="1512749"/>
            <a:ext cx="4486275" cy="431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 pole 23">
            <a:hlinkClick r:id="" action="ppaction://noaction">
              <a:snd r:embed="rId6" name="bomb.wav"/>
            </a:hlinkClick>
          </p:cNvPr>
          <p:cNvSpPr txBox="1"/>
          <p:nvPr/>
        </p:nvSpPr>
        <p:spPr>
          <a:xfrm>
            <a:off x="2503235" y="1762669"/>
            <a:ext cx="1285875" cy="1514475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65724" y="662802"/>
            <a:ext cx="77364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</a:t>
            </a:r>
            <a:r>
              <a:rPr lang="en-US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’</a:t>
            </a: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 </a:t>
            </a:r>
            <a:r>
              <a:rPr lang="en-US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HALF  PAST 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en-US" sz="5400" b="1" u="sng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TWO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3" name="Textové pole 223"/>
          <p:cNvSpPr txBox="1"/>
          <p:nvPr/>
        </p:nvSpPr>
        <p:spPr>
          <a:xfrm>
            <a:off x="3952838" y="498930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6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4" name="Textové pole 1"/>
          <p:cNvSpPr txBox="1"/>
          <p:nvPr/>
        </p:nvSpPr>
        <p:spPr>
          <a:xfrm>
            <a:off x="3952838" y="162552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5" name="Textové pole 218"/>
          <p:cNvSpPr txBox="1"/>
          <p:nvPr/>
        </p:nvSpPr>
        <p:spPr>
          <a:xfrm>
            <a:off x="2901311" y="184833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6" name="Textové pole 219"/>
          <p:cNvSpPr txBox="1"/>
          <p:nvPr/>
        </p:nvSpPr>
        <p:spPr>
          <a:xfrm>
            <a:off x="2344931" y="249774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10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7" name="Textové pole 220"/>
          <p:cNvSpPr txBox="1"/>
          <p:nvPr/>
        </p:nvSpPr>
        <p:spPr>
          <a:xfrm>
            <a:off x="2098723" y="3343075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9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8" name="Textové pole 221"/>
          <p:cNvSpPr txBox="1"/>
          <p:nvPr/>
        </p:nvSpPr>
        <p:spPr>
          <a:xfrm>
            <a:off x="2365381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8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9" name="Textové pole 222"/>
          <p:cNvSpPr txBox="1"/>
          <p:nvPr/>
        </p:nvSpPr>
        <p:spPr>
          <a:xfrm>
            <a:off x="3006669" y="480378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7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0" name="Textové pole 224"/>
          <p:cNvSpPr txBox="1"/>
          <p:nvPr/>
        </p:nvSpPr>
        <p:spPr>
          <a:xfrm>
            <a:off x="4874054" y="4731284"/>
            <a:ext cx="762471" cy="638019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5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4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2" name="Textové pole 227"/>
          <p:cNvSpPr txBox="1"/>
          <p:nvPr/>
        </p:nvSpPr>
        <p:spPr>
          <a:xfrm>
            <a:off x="5780351" y="3272956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3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3" name="Textové pole 228"/>
          <p:cNvSpPr txBox="1"/>
          <p:nvPr/>
        </p:nvSpPr>
        <p:spPr>
          <a:xfrm>
            <a:off x="5539704" y="240707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4" name="Textové pole 229"/>
          <p:cNvSpPr txBox="1"/>
          <p:nvPr/>
        </p:nvSpPr>
        <p:spPr>
          <a:xfrm>
            <a:off x="4874056" y="1848337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pic>
        <p:nvPicPr>
          <p:cNvPr id="29" name="MS90011661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812360" y="5184704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" name="Obdélník 29">
            <a:hlinkClick r:id="" action="ppaction://hlinkshowjump?jump=nextslide">
              <a:snd r:embed="rId8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7432">
            <a:off x="3258724" y="2679780"/>
            <a:ext cx="2120900" cy="207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7379" y="3685558"/>
            <a:ext cx="433387" cy="1481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Slunce 19"/>
          <p:cNvSpPr/>
          <p:nvPr/>
        </p:nvSpPr>
        <p:spPr>
          <a:xfrm>
            <a:off x="5176578" y="3369193"/>
            <a:ext cx="207684" cy="234028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Blesk 54"/>
          <p:cNvSpPr/>
          <p:nvPr/>
        </p:nvSpPr>
        <p:spPr>
          <a:xfrm rot="17019707">
            <a:off x="4507742" y="3150039"/>
            <a:ext cx="508434" cy="943531"/>
          </a:xfrm>
          <a:prstGeom prst="lightningBolt">
            <a:avLst/>
          </a:prstGeom>
          <a:solidFill>
            <a:srgbClr val="FFFF0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3693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56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3" grpId="0"/>
      <p:bldP spid="30" grpId="0"/>
      <p:bldP spid="5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4469" y="1512749"/>
            <a:ext cx="4486275" cy="431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 pole 23">
            <a:hlinkClick r:id="" action="ppaction://noaction">
              <a:snd r:embed="rId6" name="bomb.wav"/>
            </a:hlinkClick>
          </p:cNvPr>
          <p:cNvSpPr txBox="1"/>
          <p:nvPr/>
        </p:nvSpPr>
        <p:spPr>
          <a:xfrm>
            <a:off x="2503235" y="1762669"/>
            <a:ext cx="1285875" cy="1514475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50306" y="662802"/>
            <a:ext cx="79672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</a:t>
            </a:r>
            <a:r>
              <a:rPr lang="en-US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’</a:t>
            </a: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 </a:t>
            </a:r>
            <a:r>
              <a:rPr lang="en-US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HALF  PAST 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en-US" sz="5400" b="1" u="sng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FOUR</a:t>
            </a: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3" name="Textové pole 223"/>
          <p:cNvSpPr txBox="1"/>
          <p:nvPr/>
        </p:nvSpPr>
        <p:spPr>
          <a:xfrm>
            <a:off x="3952838" y="498930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6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4" name="Textové pole 1"/>
          <p:cNvSpPr txBox="1"/>
          <p:nvPr/>
        </p:nvSpPr>
        <p:spPr>
          <a:xfrm>
            <a:off x="3952838" y="162552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5" name="Textové pole 218"/>
          <p:cNvSpPr txBox="1"/>
          <p:nvPr/>
        </p:nvSpPr>
        <p:spPr>
          <a:xfrm>
            <a:off x="2901311" y="184833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6" name="Textové pole 219"/>
          <p:cNvSpPr txBox="1"/>
          <p:nvPr/>
        </p:nvSpPr>
        <p:spPr>
          <a:xfrm>
            <a:off x="2344931" y="249774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10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7" name="Textové pole 220"/>
          <p:cNvSpPr txBox="1"/>
          <p:nvPr/>
        </p:nvSpPr>
        <p:spPr>
          <a:xfrm>
            <a:off x="2098723" y="3343075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9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8" name="Textové pole 221"/>
          <p:cNvSpPr txBox="1"/>
          <p:nvPr/>
        </p:nvSpPr>
        <p:spPr>
          <a:xfrm>
            <a:off x="2365381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8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9" name="Textové pole 222"/>
          <p:cNvSpPr txBox="1"/>
          <p:nvPr/>
        </p:nvSpPr>
        <p:spPr>
          <a:xfrm>
            <a:off x="3006669" y="480378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7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0" name="Textové pole 224"/>
          <p:cNvSpPr txBox="1"/>
          <p:nvPr/>
        </p:nvSpPr>
        <p:spPr>
          <a:xfrm>
            <a:off x="4874054" y="4731284"/>
            <a:ext cx="762471" cy="638019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5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4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2" name="Textové pole 227"/>
          <p:cNvSpPr txBox="1"/>
          <p:nvPr/>
        </p:nvSpPr>
        <p:spPr>
          <a:xfrm>
            <a:off x="5780351" y="3272956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3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3" name="Textové pole 228"/>
          <p:cNvSpPr txBox="1"/>
          <p:nvPr/>
        </p:nvSpPr>
        <p:spPr>
          <a:xfrm>
            <a:off x="5539704" y="240707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4" name="Textové pole 229"/>
          <p:cNvSpPr txBox="1"/>
          <p:nvPr/>
        </p:nvSpPr>
        <p:spPr>
          <a:xfrm>
            <a:off x="4874056" y="1848337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pic>
        <p:nvPicPr>
          <p:cNvPr id="29" name="MS90011661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812360" y="5184704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" name="Obdélník 29">
            <a:hlinkClick r:id="" action="ppaction://hlinkshowjump?jump=nextslide">
              <a:snd r:embed="rId8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246889" y="2644203"/>
            <a:ext cx="2120900" cy="207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6050" y="3647358"/>
            <a:ext cx="433387" cy="1481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Slunce 19"/>
          <p:cNvSpPr/>
          <p:nvPr/>
        </p:nvSpPr>
        <p:spPr>
          <a:xfrm>
            <a:off x="4874054" y="4191564"/>
            <a:ext cx="207684" cy="234028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Blesk 62"/>
          <p:cNvSpPr/>
          <p:nvPr/>
        </p:nvSpPr>
        <p:spPr>
          <a:xfrm rot="20307250">
            <a:off x="4366623" y="3527323"/>
            <a:ext cx="462623" cy="897562"/>
          </a:xfrm>
          <a:prstGeom prst="lightningBolt">
            <a:avLst/>
          </a:prstGeom>
          <a:solidFill>
            <a:srgbClr val="FFFF0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3173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56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3" grpId="0"/>
      <p:bldP spid="30" grpId="0"/>
      <p:bldP spid="6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2994" y="1484241"/>
            <a:ext cx="4486275" cy="431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 pole 23">
            <a:hlinkClick r:id="" action="ppaction://noaction">
              <a:snd r:embed="rId6" name="bomb.wav"/>
            </a:hlinkClick>
          </p:cNvPr>
          <p:cNvSpPr txBox="1"/>
          <p:nvPr/>
        </p:nvSpPr>
        <p:spPr>
          <a:xfrm>
            <a:off x="2503235" y="1762669"/>
            <a:ext cx="1285875" cy="1514475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13386" y="662802"/>
            <a:ext cx="72410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</a:t>
            </a:r>
            <a:r>
              <a:rPr lang="en-US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’</a:t>
            </a: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 </a:t>
            </a:r>
            <a:r>
              <a:rPr lang="en-US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HALF  PAST 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en-US" sz="5400" b="1" u="sng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SIX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3" name="Textové pole 223"/>
          <p:cNvSpPr txBox="1"/>
          <p:nvPr/>
        </p:nvSpPr>
        <p:spPr>
          <a:xfrm>
            <a:off x="3952838" y="498930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6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4" name="Textové pole 1"/>
          <p:cNvSpPr txBox="1"/>
          <p:nvPr/>
        </p:nvSpPr>
        <p:spPr>
          <a:xfrm>
            <a:off x="3952838" y="162552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5" name="Textové pole 218"/>
          <p:cNvSpPr txBox="1"/>
          <p:nvPr/>
        </p:nvSpPr>
        <p:spPr>
          <a:xfrm>
            <a:off x="2901311" y="184833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6" name="Textové pole 219"/>
          <p:cNvSpPr txBox="1"/>
          <p:nvPr/>
        </p:nvSpPr>
        <p:spPr>
          <a:xfrm>
            <a:off x="2344931" y="249774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10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7" name="Textové pole 220"/>
          <p:cNvSpPr txBox="1"/>
          <p:nvPr/>
        </p:nvSpPr>
        <p:spPr>
          <a:xfrm>
            <a:off x="2098723" y="3343075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9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8" name="Textové pole 221"/>
          <p:cNvSpPr txBox="1"/>
          <p:nvPr/>
        </p:nvSpPr>
        <p:spPr>
          <a:xfrm>
            <a:off x="2365381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8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9" name="Textové pole 222"/>
          <p:cNvSpPr txBox="1"/>
          <p:nvPr/>
        </p:nvSpPr>
        <p:spPr>
          <a:xfrm>
            <a:off x="3006669" y="480378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7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0" name="Textové pole 224"/>
          <p:cNvSpPr txBox="1"/>
          <p:nvPr/>
        </p:nvSpPr>
        <p:spPr>
          <a:xfrm>
            <a:off x="4874054" y="4731284"/>
            <a:ext cx="762471" cy="638019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5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4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2" name="Textové pole 227"/>
          <p:cNvSpPr txBox="1"/>
          <p:nvPr/>
        </p:nvSpPr>
        <p:spPr>
          <a:xfrm>
            <a:off x="5780351" y="3272956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3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3" name="Textové pole 228"/>
          <p:cNvSpPr txBox="1"/>
          <p:nvPr/>
        </p:nvSpPr>
        <p:spPr>
          <a:xfrm>
            <a:off x="5539704" y="240707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4" name="Textové pole 229"/>
          <p:cNvSpPr txBox="1"/>
          <p:nvPr/>
        </p:nvSpPr>
        <p:spPr>
          <a:xfrm>
            <a:off x="4874056" y="1848337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pic>
        <p:nvPicPr>
          <p:cNvPr id="29" name="MS90011661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812360" y="5184704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" name="Obdélník 29">
            <a:hlinkClick r:id="" action="ppaction://hlinkshowjump?jump=nextslide">
              <a:snd r:embed="rId8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738372">
            <a:off x="3285680" y="2599458"/>
            <a:ext cx="2120900" cy="207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9437" y="3605674"/>
            <a:ext cx="433387" cy="1481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Slunce 19"/>
          <p:cNvSpPr/>
          <p:nvPr/>
        </p:nvSpPr>
        <p:spPr>
          <a:xfrm>
            <a:off x="3952838" y="4497256"/>
            <a:ext cx="207684" cy="234028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Blesk 60"/>
          <p:cNvSpPr/>
          <p:nvPr/>
        </p:nvSpPr>
        <p:spPr>
          <a:xfrm rot="3405903">
            <a:off x="3884169" y="3594216"/>
            <a:ext cx="681787" cy="849366"/>
          </a:xfrm>
          <a:prstGeom prst="lightningBolt">
            <a:avLst/>
          </a:prstGeom>
          <a:solidFill>
            <a:srgbClr val="FFFF0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2236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56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3" grpId="0"/>
      <p:bldP spid="30" grpId="0"/>
      <p:bldP spid="6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0935" y="1512749"/>
            <a:ext cx="4486275" cy="431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 pole 23">
            <a:hlinkClick r:id="" action="ppaction://noaction">
              <a:snd r:embed="rId6" name="bomb.wav"/>
            </a:hlinkClick>
          </p:cNvPr>
          <p:cNvSpPr txBox="1"/>
          <p:nvPr/>
        </p:nvSpPr>
        <p:spPr>
          <a:xfrm>
            <a:off x="2503235" y="1762669"/>
            <a:ext cx="1285875" cy="1514475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24472" y="662802"/>
            <a:ext cx="82189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</a:t>
            </a:r>
            <a:r>
              <a:rPr lang="en-US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’</a:t>
            </a: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 </a:t>
            </a:r>
            <a:r>
              <a:rPr lang="en-US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HALF  PAST 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en-US" sz="5400" b="1" u="sng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THREE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3" name="Textové pole 223"/>
          <p:cNvSpPr txBox="1"/>
          <p:nvPr/>
        </p:nvSpPr>
        <p:spPr>
          <a:xfrm>
            <a:off x="3952838" y="498930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6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4" name="Textové pole 1"/>
          <p:cNvSpPr txBox="1"/>
          <p:nvPr/>
        </p:nvSpPr>
        <p:spPr>
          <a:xfrm>
            <a:off x="3952838" y="162552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5" name="Textové pole 218"/>
          <p:cNvSpPr txBox="1"/>
          <p:nvPr/>
        </p:nvSpPr>
        <p:spPr>
          <a:xfrm>
            <a:off x="2901311" y="184833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6" name="Textové pole 219"/>
          <p:cNvSpPr txBox="1"/>
          <p:nvPr/>
        </p:nvSpPr>
        <p:spPr>
          <a:xfrm>
            <a:off x="2344931" y="249774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10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7" name="Textové pole 220"/>
          <p:cNvSpPr txBox="1"/>
          <p:nvPr/>
        </p:nvSpPr>
        <p:spPr>
          <a:xfrm>
            <a:off x="2098723" y="3343075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9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8" name="Textové pole 221"/>
          <p:cNvSpPr txBox="1"/>
          <p:nvPr/>
        </p:nvSpPr>
        <p:spPr>
          <a:xfrm>
            <a:off x="2365381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8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9" name="Textové pole 222"/>
          <p:cNvSpPr txBox="1"/>
          <p:nvPr/>
        </p:nvSpPr>
        <p:spPr>
          <a:xfrm>
            <a:off x="3006669" y="480378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7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0" name="Textové pole 224"/>
          <p:cNvSpPr txBox="1"/>
          <p:nvPr/>
        </p:nvSpPr>
        <p:spPr>
          <a:xfrm>
            <a:off x="4874054" y="4731284"/>
            <a:ext cx="762471" cy="638019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5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4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2" name="Textové pole 227"/>
          <p:cNvSpPr txBox="1"/>
          <p:nvPr/>
        </p:nvSpPr>
        <p:spPr>
          <a:xfrm>
            <a:off x="5780351" y="3272956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3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3" name="Textové pole 228"/>
          <p:cNvSpPr txBox="1"/>
          <p:nvPr/>
        </p:nvSpPr>
        <p:spPr>
          <a:xfrm>
            <a:off x="5539704" y="240707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4" name="Textové pole 229"/>
          <p:cNvSpPr txBox="1"/>
          <p:nvPr/>
        </p:nvSpPr>
        <p:spPr>
          <a:xfrm>
            <a:off x="4874056" y="1848337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pic>
        <p:nvPicPr>
          <p:cNvPr id="29" name="MS90011661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812360" y="5184704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" name="Obdélník 29">
            <a:hlinkClick r:id="" action="ppaction://hlinkshowjump?jump=nextslide">
              <a:snd r:embed="rId8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495049">
            <a:off x="3251965" y="2590374"/>
            <a:ext cx="2120900" cy="207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0544" y="3647358"/>
            <a:ext cx="433387" cy="1481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Slunce 19"/>
          <p:cNvSpPr/>
          <p:nvPr/>
        </p:nvSpPr>
        <p:spPr>
          <a:xfrm>
            <a:off x="5173535" y="3758459"/>
            <a:ext cx="207684" cy="234028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Blesk 55"/>
          <p:cNvSpPr/>
          <p:nvPr/>
        </p:nvSpPr>
        <p:spPr>
          <a:xfrm rot="19287500">
            <a:off x="4424902" y="3394987"/>
            <a:ext cx="690900" cy="855777"/>
          </a:xfrm>
          <a:prstGeom prst="lightningBolt">
            <a:avLst/>
          </a:prstGeom>
          <a:solidFill>
            <a:srgbClr val="FFFF0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2720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56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3" grpId="0"/>
      <p:bldP spid="30" grpId="0"/>
      <p:bldP spid="5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6692" y="1512749"/>
            <a:ext cx="4486275" cy="431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 pole 23">
            <a:hlinkClick r:id="" action="ppaction://noaction">
              <a:snd r:embed="rId6" name="bomb.wav"/>
            </a:hlinkClick>
          </p:cNvPr>
          <p:cNvSpPr txBox="1"/>
          <p:nvPr/>
        </p:nvSpPr>
        <p:spPr>
          <a:xfrm>
            <a:off x="2503235" y="1762669"/>
            <a:ext cx="1285875" cy="1514475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63506" y="662802"/>
            <a:ext cx="75408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</a:t>
            </a:r>
            <a:r>
              <a:rPr lang="en-US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’</a:t>
            </a: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 </a:t>
            </a:r>
            <a:r>
              <a:rPr lang="en-US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HALF  PAST 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en-US" sz="5400" b="1" u="sng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FIVE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3" name="Textové pole 223"/>
          <p:cNvSpPr txBox="1"/>
          <p:nvPr/>
        </p:nvSpPr>
        <p:spPr>
          <a:xfrm>
            <a:off x="3952838" y="498930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6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4" name="Textové pole 1"/>
          <p:cNvSpPr txBox="1"/>
          <p:nvPr/>
        </p:nvSpPr>
        <p:spPr>
          <a:xfrm>
            <a:off x="3952838" y="162552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5" name="Textové pole 218"/>
          <p:cNvSpPr txBox="1"/>
          <p:nvPr/>
        </p:nvSpPr>
        <p:spPr>
          <a:xfrm>
            <a:off x="2901311" y="184833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6" name="Textové pole 219"/>
          <p:cNvSpPr txBox="1"/>
          <p:nvPr/>
        </p:nvSpPr>
        <p:spPr>
          <a:xfrm>
            <a:off x="2344931" y="249774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10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7" name="Textové pole 220"/>
          <p:cNvSpPr txBox="1"/>
          <p:nvPr/>
        </p:nvSpPr>
        <p:spPr>
          <a:xfrm>
            <a:off x="2098723" y="3343075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9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8" name="Textové pole 221"/>
          <p:cNvSpPr txBox="1"/>
          <p:nvPr/>
        </p:nvSpPr>
        <p:spPr>
          <a:xfrm>
            <a:off x="2365381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8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9" name="Textové pole 222"/>
          <p:cNvSpPr txBox="1"/>
          <p:nvPr/>
        </p:nvSpPr>
        <p:spPr>
          <a:xfrm>
            <a:off x="3006669" y="480378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7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0" name="Textové pole 224"/>
          <p:cNvSpPr txBox="1"/>
          <p:nvPr/>
        </p:nvSpPr>
        <p:spPr>
          <a:xfrm>
            <a:off x="4874054" y="4731284"/>
            <a:ext cx="762471" cy="638019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5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4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2" name="Textové pole 227"/>
          <p:cNvSpPr txBox="1"/>
          <p:nvPr/>
        </p:nvSpPr>
        <p:spPr>
          <a:xfrm>
            <a:off x="5780351" y="3272956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3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3" name="Textové pole 228"/>
          <p:cNvSpPr txBox="1"/>
          <p:nvPr/>
        </p:nvSpPr>
        <p:spPr>
          <a:xfrm>
            <a:off x="5539704" y="240707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4" name="Textové pole 229"/>
          <p:cNvSpPr txBox="1"/>
          <p:nvPr/>
        </p:nvSpPr>
        <p:spPr>
          <a:xfrm>
            <a:off x="4874056" y="1848337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pic>
        <p:nvPicPr>
          <p:cNvPr id="29" name="MS90011661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812360" y="5184704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" name="Obdélník 29">
            <a:hlinkClick r:id="" action="ppaction://hlinkshowjump?jump=nextslide">
              <a:snd r:embed="rId8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032230">
            <a:off x="3308826" y="2591972"/>
            <a:ext cx="2120900" cy="207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3135" y="3631785"/>
            <a:ext cx="433387" cy="1481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Slunce 19"/>
          <p:cNvSpPr/>
          <p:nvPr/>
        </p:nvSpPr>
        <p:spPr>
          <a:xfrm>
            <a:off x="4507625" y="4396143"/>
            <a:ext cx="207684" cy="234028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Blesk 61"/>
          <p:cNvSpPr/>
          <p:nvPr/>
        </p:nvSpPr>
        <p:spPr>
          <a:xfrm rot="264262">
            <a:off x="4191089" y="3588579"/>
            <a:ext cx="525928" cy="1008670"/>
          </a:xfrm>
          <a:prstGeom prst="lightningBolt">
            <a:avLst/>
          </a:prstGeom>
          <a:solidFill>
            <a:srgbClr val="FFFF0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583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56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3" grpId="0"/>
      <p:bldP spid="30" grpId="0"/>
      <p:bldP spid="6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0935" y="1512749"/>
            <a:ext cx="4486275" cy="431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 pole 23">
            <a:hlinkClick r:id="" action="ppaction://noaction">
              <a:snd r:embed="rId6" name="bomb.wav"/>
            </a:hlinkClick>
          </p:cNvPr>
          <p:cNvSpPr txBox="1"/>
          <p:nvPr/>
        </p:nvSpPr>
        <p:spPr>
          <a:xfrm>
            <a:off x="2503235" y="1762669"/>
            <a:ext cx="1285875" cy="1514475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0008" y="662802"/>
            <a:ext cx="82878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</a:t>
            </a:r>
            <a:r>
              <a:rPr lang="en-US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’</a:t>
            </a: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 </a:t>
            </a:r>
            <a:r>
              <a:rPr lang="en-US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HALF  PAST 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en-US" sz="5400" b="1" u="sng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EIGHT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3" name="Textové pole 223"/>
          <p:cNvSpPr txBox="1"/>
          <p:nvPr/>
        </p:nvSpPr>
        <p:spPr>
          <a:xfrm>
            <a:off x="3952838" y="498930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6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4" name="Textové pole 1"/>
          <p:cNvSpPr txBox="1"/>
          <p:nvPr/>
        </p:nvSpPr>
        <p:spPr>
          <a:xfrm>
            <a:off x="3952838" y="162552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5" name="Textové pole 218"/>
          <p:cNvSpPr txBox="1"/>
          <p:nvPr/>
        </p:nvSpPr>
        <p:spPr>
          <a:xfrm>
            <a:off x="2901311" y="184833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6" name="Textové pole 219"/>
          <p:cNvSpPr txBox="1"/>
          <p:nvPr/>
        </p:nvSpPr>
        <p:spPr>
          <a:xfrm>
            <a:off x="2344931" y="249774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10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7" name="Textové pole 220"/>
          <p:cNvSpPr txBox="1"/>
          <p:nvPr/>
        </p:nvSpPr>
        <p:spPr>
          <a:xfrm>
            <a:off x="2098723" y="3343075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9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8" name="Textové pole 221"/>
          <p:cNvSpPr txBox="1"/>
          <p:nvPr/>
        </p:nvSpPr>
        <p:spPr>
          <a:xfrm>
            <a:off x="2365381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8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9" name="Textové pole 222"/>
          <p:cNvSpPr txBox="1"/>
          <p:nvPr/>
        </p:nvSpPr>
        <p:spPr>
          <a:xfrm>
            <a:off x="3006669" y="480378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7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0" name="Textové pole 224"/>
          <p:cNvSpPr txBox="1"/>
          <p:nvPr/>
        </p:nvSpPr>
        <p:spPr>
          <a:xfrm>
            <a:off x="4874054" y="4731284"/>
            <a:ext cx="762471" cy="638019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5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4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2" name="Textové pole 227"/>
          <p:cNvSpPr txBox="1"/>
          <p:nvPr/>
        </p:nvSpPr>
        <p:spPr>
          <a:xfrm>
            <a:off x="5780351" y="3272956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3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3" name="Textové pole 228"/>
          <p:cNvSpPr txBox="1"/>
          <p:nvPr/>
        </p:nvSpPr>
        <p:spPr>
          <a:xfrm>
            <a:off x="5539704" y="240707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4" name="Textové pole 229"/>
          <p:cNvSpPr txBox="1"/>
          <p:nvPr/>
        </p:nvSpPr>
        <p:spPr>
          <a:xfrm>
            <a:off x="4874056" y="1848337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pic>
        <p:nvPicPr>
          <p:cNvPr id="29" name="MS90011661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812360" y="5184704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" name="Obdélník 29">
            <a:hlinkClick r:id="" action="ppaction://hlinkshowjump?jump=nextslide">
              <a:snd r:embed="rId8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587338">
            <a:off x="3273622" y="2615600"/>
            <a:ext cx="2120900" cy="207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0543" y="3621387"/>
            <a:ext cx="433387" cy="1481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Slunce 19"/>
          <p:cNvSpPr/>
          <p:nvPr/>
        </p:nvSpPr>
        <p:spPr>
          <a:xfrm>
            <a:off x="3166758" y="3758459"/>
            <a:ext cx="207684" cy="234028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Blesk 64"/>
          <p:cNvSpPr/>
          <p:nvPr/>
        </p:nvSpPr>
        <p:spPr>
          <a:xfrm rot="6030346">
            <a:off x="3607616" y="3251460"/>
            <a:ext cx="438894" cy="986351"/>
          </a:xfrm>
          <a:prstGeom prst="lightningBolt">
            <a:avLst/>
          </a:prstGeom>
          <a:solidFill>
            <a:srgbClr val="FFFF0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6288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56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3" grpId="0"/>
      <p:bldP spid="30" grpId="0"/>
      <p:bldP spid="6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6991" y="1512749"/>
            <a:ext cx="4486275" cy="431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 pole 23">
            <a:hlinkClick r:id="" action="ppaction://noaction">
              <a:snd r:embed="rId6" name="bomb.wav"/>
            </a:hlinkClick>
          </p:cNvPr>
          <p:cNvSpPr txBox="1"/>
          <p:nvPr/>
        </p:nvSpPr>
        <p:spPr>
          <a:xfrm>
            <a:off x="2503235" y="1762669"/>
            <a:ext cx="1285875" cy="1514475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8375" y="662802"/>
            <a:ext cx="87511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</a:t>
            </a:r>
            <a:r>
              <a:rPr lang="en-US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’</a:t>
            </a: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 </a:t>
            </a:r>
            <a:r>
              <a:rPr lang="en-US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HALF  PAST 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en-US" sz="5400" b="1" u="sng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TWELVE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3" name="Textové pole 223"/>
          <p:cNvSpPr txBox="1"/>
          <p:nvPr/>
        </p:nvSpPr>
        <p:spPr>
          <a:xfrm>
            <a:off x="3952838" y="498930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6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4" name="Textové pole 1"/>
          <p:cNvSpPr txBox="1"/>
          <p:nvPr/>
        </p:nvSpPr>
        <p:spPr>
          <a:xfrm>
            <a:off x="3952838" y="162552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5" name="Textové pole 218"/>
          <p:cNvSpPr txBox="1"/>
          <p:nvPr/>
        </p:nvSpPr>
        <p:spPr>
          <a:xfrm>
            <a:off x="2901311" y="184833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6" name="Textové pole 219"/>
          <p:cNvSpPr txBox="1"/>
          <p:nvPr/>
        </p:nvSpPr>
        <p:spPr>
          <a:xfrm>
            <a:off x="2344931" y="249774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10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7" name="Textové pole 220"/>
          <p:cNvSpPr txBox="1"/>
          <p:nvPr/>
        </p:nvSpPr>
        <p:spPr>
          <a:xfrm>
            <a:off x="2098723" y="3343075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9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8" name="Textové pole 221"/>
          <p:cNvSpPr txBox="1"/>
          <p:nvPr/>
        </p:nvSpPr>
        <p:spPr>
          <a:xfrm>
            <a:off x="2365381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8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9" name="Textové pole 222"/>
          <p:cNvSpPr txBox="1"/>
          <p:nvPr/>
        </p:nvSpPr>
        <p:spPr>
          <a:xfrm>
            <a:off x="3006669" y="480378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7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0" name="Textové pole 224"/>
          <p:cNvSpPr txBox="1"/>
          <p:nvPr/>
        </p:nvSpPr>
        <p:spPr>
          <a:xfrm>
            <a:off x="4874054" y="4731284"/>
            <a:ext cx="762471" cy="638019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5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4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2" name="Textové pole 227"/>
          <p:cNvSpPr txBox="1"/>
          <p:nvPr/>
        </p:nvSpPr>
        <p:spPr>
          <a:xfrm>
            <a:off x="5780351" y="3272956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3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3" name="Textové pole 228"/>
          <p:cNvSpPr txBox="1"/>
          <p:nvPr/>
        </p:nvSpPr>
        <p:spPr>
          <a:xfrm>
            <a:off x="5539704" y="240707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4" name="Textové pole 229"/>
          <p:cNvSpPr txBox="1"/>
          <p:nvPr/>
        </p:nvSpPr>
        <p:spPr>
          <a:xfrm>
            <a:off x="4874056" y="1848337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pic>
        <p:nvPicPr>
          <p:cNvPr id="5" name="MS90011661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812360" y="5184704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1" name="Obdélník 30">
            <a:hlinkClick r:id="" action="ppaction://hlinkshowjump?jump=nextslide">
              <a:snd r:embed="rId8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95217">
            <a:off x="3296466" y="2579198"/>
            <a:ext cx="2120900" cy="207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3434" y="3569156"/>
            <a:ext cx="433387" cy="1481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Slunce 19"/>
          <p:cNvSpPr/>
          <p:nvPr/>
        </p:nvSpPr>
        <p:spPr>
          <a:xfrm>
            <a:off x="4533932" y="2614765"/>
            <a:ext cx="207684" cy="234028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Blesk 56"/>
          <p:cNvSpPr/>
          <p:nvPr/>
        </p:nvSpPr>
        <p:spPr>
          <a:xfrm rot="13900350">
            <a:off x="4207320" y="2884169"/>
            <a:ext cx="626113" cy="727193"/>
          </a:xfrm>
          <a:prstGeom prst="lightningBolt">
            <a:avLst/>
          </a:prstGeom>
          <a:solidFill>
            <a:srgbClr val="FFFF0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6515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5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3" grpId="0"/>
      <p:bldP spid="31" grpId="0"/>
      <p:bldP spid="5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0184" y="1487731"/>
            <a:ext cx="4486275" cy="431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 pole 23">
            <a:hlinkClick r:id="" action="ppaction://noaction">
              <a:snd r:embed="rId6" name="bomb.wav"/>
            </a:hlinkClick>
          </p:cNvPr>
          <p:cNvSpPr txBox="1"/>
          <p:nvPr/>
        </p:nvSpPr>
        <p:spPr>
          <a:xfrm>
            <a:off x="2503235" y="1762669"/>
            <a:ext cx="1285875" cy="1514475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17447" y="662802"/>
            <a:ext cx="80329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</a:t>
            </a:r>
            <a:r>
              <a:rPr lang="en-US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’</a:t>
            </a: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 </a:t>
            </a:r>
            <a:r>
              <a:rPr lang="en-US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HALF  PAST 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en-US" sz="5400" b="1" u="sng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NINE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3" name="Textové pole 223"/>
          <p:cNvSpPr txBox="1"/>
          <p:nvPr/>
        </p:nvSpPr>
        <p:spPr>
          <a:xfrm>
            <a:off x="3952838" y="498930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6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4" name="Textové pole 1"/>
          <p:cNvSpPr txBox="1"/>
          <p:nvPr/>
        </p:nvSpPr>
        <p:spPr>
          <a:xfrm>
            <a:off x="3952838" y="162552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5" name="Textové pole 218"/>
          <p:cNvSpPr txBox="1"/>
          <p:nvPr/>
        </p:nvSpPr>
        <p:spPr>
          <a:xfrm>
            <a:off x="2901311" y="184833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6" name="Textové pole 219"/>
          <p:cNvSpPr txBox="1"/>
          <p:nvPr/>
        </p:nvSpPr>
        <p:spPr>
          <a:xfrm>
            <a:off x="2344931" y="249774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10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7" name="Textové pole 220"/>
          <p:cNvSpPr txBox="1"/>
          <p:nvPr/>
        </p:nvSpPr>
        <p:spPr>
          <a:xfrm>
            <a:off x="2098723" y="3343075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9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8" name="Textové pole 221"/>
          <p:cNvSpPr txBox="1"/>
          <p:nvPr/>
        </p:nvSpPr>
        <p:spPr>
          <a:xfrm>
            <a:off x="2365381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8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9" name="Textové pole 222"/>
          <p:cNvSpPr txBox="1"/>
          <p:nvPr/>
        </p:nvSpPr>
        <p:spPr>
          <a:xfrm>
            <a:off x="3006669" y="480378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7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0" name="Textové pole 224"/>
          <p:cNvSpPr txBox="1"/>
          <p:nvPr/>
        </p:nvSpPr>
        <p:spPr>
          <a:xfrm>
            <a:off x="4874054" y="4731284"/>
            <a:ext cx="762471" cy="638019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5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4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2" name="Textové pole 227"/>
          <p:cNvSpPr txBox="1"/>
          <p:nvPr/>
        </p:nvSpPr>
        <p:spPr>
          <a:xfrm>
            <a:off x="5780351" y="3272956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3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3" name="Textové pole 228"/>
          <p:cNvSpPr txBox="1"/>
          <p:nvPr/>
        </p:nvSpPr>
        <p:spPr>
          <a:xfrm>
            <a:off x="5539704" y="240707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4" name="Textové pole 229"/>
          <p:cNvSpPr txBox="1"/>
          <p:nvPr/>
        </p:nvSpPr>
        <p:spPr>
          <a:xfrm>
            <a:off x="4874056" y="1848337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pic>
        <p:nvPicPr>
          <p:cNvPr id="29" name="MS90011661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812360" y="5184704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1" name="Obdélník 30">
            <a:hlinkClick r:id="" action="ppaction://hlinkshowjump?jump=nextslide">
              <a:snd r:embed="rId8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539537">
            <a:off x="3328577" y="2657192"/>
            <a:ext cx="2120900" cy="207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6627" y="3604572"/>
            <a:ext cx="433387" cy="1481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Slunce 19"/>
          <p:cNvSpPr/>
          <p:nvPr/>
        </p:nvSpPr>
        <p:spPr>
          <a:xfrm>
            <a:off x="3347204" y="3277144"/>
            <a:ext cx="207684" cy="234028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Blesk 59"/>
          <p:cNvSpPr/>
          <p:nvPr/>
        </p:nvSpPr>
        <p:spPr>
          <a:xfrm rot="8044101">
            <a:off x="3546064" y="3044467"/>
            <a:ext cx="670703" cy="909881"/>
          </a:xfrm>
          <a:prstGeom prst="lightningBolt">
            <a:avLst/>
          </a:prstGeom>
          <a:solidFill>
            <a:srgbClr val="FFFF0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8219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56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3" grpId="0"/>
      <p:bldP spid="31" grpId="0"/>
      <p:bldP spid="6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8587" y="1529467"/>
            <a:ext cx="4486275" cy="431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 pole 23">
            <a:hlinkClick r:id="" action="ppaction://noaction">
              <a:snd r:embed="rId6" name="bomb.wav"/>
            </a:hlinkClick>
          </p:cNvPr>
          <p:cNvSpPr txBox="1"/>
          <p:nvPr/>
        </p:nvSpPr>
        <p:spPr>
          <a:xfrm>
            <a:off x="2503235" y="1762669"/>
            <a:ext cx="1285875" cy="1514475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29521" y="662802"/>
            <a:ext cx="88088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</a:t>
            </a:r>
            <a:r>
              <a:rPr lang="en-US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’</a:t>
            </a: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 </a:t>
            </a:r>
            <a:r>
              <a:rPr lang="en-US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HALF  PAST 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en-US" sz="5400" b="1" u="sng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ELEVEN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3" name="Textové pole 223"/>
          <p:cNvSpPr txBox="1"/>
          <p:nvPr/>
        </p:nvSpPr>
        <p:spPr>
          <a:xfrm>
            <a:off x="3952838" y="498930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6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4" name="Textové pole 1"/>
          <p:cNvSpPr txBox="1"/>
          <p:nvPr/>
        </p:nvSpPr>
        <p:spPr>
          <a:xfrm>
            <a:off x="3952838" y="162552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5" name="Textové pole 218"/>
          <p:cNvSpPr txBox="1"/>
          <p:nvPr/>
        </p:nvSpPr>
        <p:spPr>
          <a:xfrm>
            <a:off x="2901311" y="184833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6" name="Textové pole 219"/>
          <p:cNvSpPr txBox="1"/>
          <p:nvPr/>
        </p:nvSpPr>
        <p:spPr>
          <a:xfrm>
            <a:off x="2344931" y="249774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10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7" name="Textové pole 220"/>
          <p:cNvSpPr txBox="1"/>
          <p:nvPr/>
        </p:nvSpPr>
        <p:spPr>
          <a:xfrm>
            <a:off x="2098723" y="3343075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9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8" name="Textové pole 221"/>
          <p:cNvSpPr txBox="1"/>
          <p:nvPr/>
        </p:nvSpPr>
        <p:spPr>
          <a:xfrm>
            <a:off x="2365381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8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9" name="Textové pole 222"/>
          <p:cNvSpPr txBox="1"/>
          <p:nvPr/>
        </p:nvSpPr>
        <p:spPr>
          <a:xfrm>
            <a:off x="3006669" y="480378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7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0" name="Textové pole 224"/>
          <p:cNvSpPr txBox="1"/>
          <p:nvPr/>
        </p:nvSpPr>
        <p:spPr>
          <a:xfrm>
            <a:off x="4874054" y="4731284"/>
            <a:ext cx="762471" cy="638019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5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4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2" name="Textové pole 227"/>
          <p:cNvSpPr txBox="1"/>
          <p:nvPr/>
        </p:nvSpPr>
        <p:spPr>
          <a:xfrm>
            <a:off x="5780351" y="3272956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3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3" name="Textové pole 228"/>
          <p:cNvSpPr txBox="1"/>
          <p:nvPr/>
        </p:nvSpPr>
        <p:spPr>
          <a:xfrm>
            <a:off x="5539704" y="240707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4" name="Textové pole 229"/>
          <p:cNvSpPr txBox="1"/>
          <p:nvPr/>
        </p:nvSpPr>
        <p:spPr>
          <a:xfrm>
            <a:off x="4874056" y="1848337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pic>
        <p:nvPicPr>
          <p:cNvPr id="29" name="MS90011661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812360" y="5184704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" name="Obdélník 29">
            <a:hlinkClick r:id="" action="ppaction://hlinkshowjump?jump=nextslide">
              <a:snd r:embed="rId8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832666">
            <a:off x="3273624" y="2661700"/>
            <a:ext cx="2120900" cy="207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5032" y="3667780"/>
            <a:ext cx="433387" cy="1481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Slunce 19"/>
          <p:cNvSpPr/>
          <p:nvPr/>
        </p:nvSpPr>
        <p:spPr>
          <a:xfrm>
            <a:off x="3989544" y="2665260"/>
            <a:ext cx="207684" cy="234028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Blesk 57"/>
          <p:cNvSpPr/>
          <p:nvPr/>
        </p:nvSpPr>
        <p:spPr>
          <a:xfrm rot="11843413">
            <a:off x="3954555" y="2859749"/>
            <a:ext cx="645429" cy="830307"/>
          </a:xfrm>
          <a:prstGeom prst="lightningBolt">
            <a:avLst/>
          </a:prstGeom>
          <a:solidFill>
            <a:srgbClr val="FFFF0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6571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56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3" grpId="0"/>
      <p:bldP spid="30" grpId="0"/>
      <p:bldP spid="5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7166" y="1484241"/>
            <a:ext cx="4486275" cy="431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 pole 23">
            <a:hlinkClick r:id="" action="ppaction://noaction">
              <a:snd r:embed="rId6" name="bomb.wav"/>
            </a:hlinkClick>
          </p:cNvPr>
          <p:cNvSpPr txBox="1"/>
          <p:nvPr/>
        </p:nvSpPr>
        <p:spPr>
          <a:xfrm>
            <a:off x="2503235" y="1762669"/>
            <a:ext cx="1285875" cy="1514475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45123" y="662802"/>
            <a:ext cx="83776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</a:t>
            </a:r>
            <a:r>
              <a:rPr lang="en-US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’</a:t>
            </a: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 </a:t>
            </a:r>
            <a:r>
              <a:rPr lang="en-US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HALF  PAST 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en-US" sz="5400" b="1" u="sng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SEVEN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3" name="Textové pole 223"/>
          <p:cNvSpPr txBox="1"/>
          <p:nvPr/>
        </p:nvSpPr>
        <p:spPr>
          <a:xfrm>
            <a:off x="3952838" y="498930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6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4" name="Textové pole 1"/>
          <p:cNvSpPr txBox="1"/>
          <p:nvPr/>
        </p:nvSpPr>
        <p:spPr>
          <a:xfrm>
            <a:off x="3952838" y="162552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5" name="Textové pole 218"/>
          <p:cNvSpPr txBox="1"/>
          <p:nvPr/>
        </p:nvSpPr>
        <p:spPr>
          <a:xfrm>
            <a:off x="2901311" y="184833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6" name="Textové pole 219"/>
          <p:cNvSpPr txBox="1"/>
          <p:nvPr/>
        </p:nvSpPr>
        <p:spPr>
          <a:xfrm>
            <a:off x="2344931" y="249774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10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7" name="Textové pole 220"/>
          <p:cNvSpPr txBox="1"/>
          <p:nvPr/>
        </p:nvSpPr>
        <p:spPr>
          <a:xfrm>
            <a:off x="2098723" y="3343075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9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8" name="Textové pole 221"/>
          <p:cNvSpPr txBox="1"/>
          <p:nvPr/>
        </p:nvSpPr>
        <p:spPr>
          <a:xfrm>
            <a:off x="2365381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8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9" name="Textové pole 222"/>
          <p:cNvSpPr txBox="1"/>
          <p:nvPr/>
        </p:nvSpPr>
        <p:spPr>
          <a:xfrm>
            <a:off x="3006669" y="480378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7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0" name="Textové pole 224"/>
          <p:cNvSpPr txBox="1"/>
          <p:nvPr/>
        </p:nvSpPr>
        <p:spPr>
          <a:xfrm>
            <a:off x="4874054" y="4731284"/>
            <a:ext cx="762471" cy="638019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5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4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2" name="Textové pole 227"/>
          <p:cNvSpPr txBox="1"/>
          <p:nvPr/>
        </p:nvSpPr>
        <p:spPr>
          <a:xfrm>
            <a:off x="5780351" y="3272956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3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3" name="Textové pole 228"/>
          <p:cNvSpPr txBox="1"/>
          <p:nvPr/>
        </p:nvSpPr>
        <p:spPr>
          <a:xfrm>
            <a:off x="5539704" y="240707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4" name="Textové pole 229"/>
          <p:cNvSpPr txBox="1"/>
          <p:nvPr/>
        </p:nvSpPr>
        <p:spPr>
          <a:xfrm>
            <a:off x="4874056" y="1848337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pic>
        <p:nvPicPr>
          <p:cNvPr id="29" name="MS90011661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812360" y="5184704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" name="Obdélník 29">
            <a:hlinkClick r:id="" action="ppaction://hlinkshowjump?jump=nextslide">
              <a:snd r:embed="rId8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282546" y="2519906"/>
            <a:ext cx="2120900" cy="207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3609" y="3639272"/>
            <a:ext cx="433387" cy="1481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Slunce 19"/>
          <p:cNvSpPr/>
          <p:nvPr/>
        </p:nvSpPr>
        <p:spPr>
          <a:xfrm>
            <a:off x="3524800" y="4079277"/>
            <a:ext cx="207684" cy="234028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Blesk 63"/>
          <p:cNvSpPr/>
          <p:nvPr/>
        </p:nvSpPr>
        <p:spPr>
          <a:xfrm rot="5022941">
            <a:off x="3714618" y="3477027"/>
            <a:ext cx="630928" cy="890681"/>
          </a:xfrm>
          <a:prstGeom prst="lightningBolt">
            <a:avLst/>
          </a:prstGeom>
          <a:solidFill>
            <a:srgbClr val="FFFF0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4709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56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3" grpId="0"/>
      <p:bldP spid="30" grpId="0"/>
      <p:bldP spid="6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 pole 23">
            <a:hlinkClick r:id="" action="ppaction://noaction">
              <a:snd r:embed="rId3" name="bomb.wav"/>
            </a:hlinkClick>
          </p:cNvPr>
          <p:cNvSpPr txBox="1"/>
          <p:nvPr/>
        </p:nvSpPr>
        <p:spPr>
          <a:xfrm>
            <a:off x="2503235" y="1762669"/>
            <a:ext cx="1285875" cy="1514475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787392" y="2422827"/>
            <a:ext cx="3514060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STOP!</a:t>
            </a:r>
            <a:endParaRPr lang="cs-CZ" sz="9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7" name="Textové pole 220"/>
          <p:cNvSpPr txBox="1"/>
          <p:nvPr/>
        </p:nvSpPr>
        <p:spPr>
          <a:xfrm>
            <a:off x="2098723" y="3343075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8" name="Textové pole 221"/>
          <p:cNvSpPr txBox="1"/>
          <p:nvPr/>
        </p:nvSpPr>
        <p:spPr>
          <a:xfrm>
            <a:off x="2365381" y="4186129"/>
            <a:ext cx="780791" cy="803173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564587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Vrcholky hor">
  <a:themeElements>
    <a:clrScheme name="Vrcholky hor 5">
      <a:dk1>
        <a:srgbClr val="463416"/>
      </a:dk1>
      <a:lt1>
        <a:srgbClr val="FFFFFF"/>
      </a:lt1>
      <a:dk2>
        <a:srgbClr val="003399"/>
      </a:dk2>
      <a:lt2>
        <a:srgbClr val="E3E3FF"/>
      </a:lt2>
      <a:accent1>
        <a:srgbClr val="3399FF"/>
      </a:accent1>
      <a:accent2>
        <a:srgbClr val="33CCCC"/>
      </a:accent2>
      <a:accent3>
        <a:srgbClr val="AAADCA"/>
      </a:accent3>
      <a:accent4>
        <a:srgbClr val="DADADA"/>
      </a:accent4>
      <a:accent5>
        <a:srgbClr val="ADCAFF"/>
      </a:accent5>
      <a:accent6>
        <a:srgbClr val="2DB9B9"/>
      </a:accent6>
      <a:hlink>
        <a:srgbClr val="00FFCC"/>
      </a:hlink>
      <a:folHlink>
        <a:srgbClr val="808000"/>
      </a:folHlink>
    </a:clrScheme>
    <a:fontScheme name="Vrcholky ho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cholky hor 1">
        <a:dk1>
          <a:srgbClr val="4C3A1C"/>
        </a:dk1>
        <a:lt1>
          <a:srgbClr val="FFFFFF"/>
        </a:lt1>
        <a:dk2>
          <a:srgbClr val="993300"/>
        </a:dk2>
        <a:lt2>
          <a:srgbClr val="CCAA00"/>
        </a:lt2>
        <a:accent1>
          <a:srgbClr val="FF3300"/>
        </a:accent1>
        <a:accent2>
          <a:srgbClr val="9E6600"/>
        </a:accent2>
        <a:accent3>
          <a:srgbClr val="CAADAA"/>
        </a:accent3>
        <a:accent4>
          <a:srgbClr val="DADADA"/>
        </a:accent4>
        <a:accent5>
          <a:srgbClr val="FFADAA"/>
        </a:accent5>
        <a:accent6>
          <a:srgbClr val="8F5C00"/>
        </a:accent6>
        <a:hlink>
          <a:srgbClr val="FFCC00"/>
        </a:hlink>
        <a:folHlink>
          <a:srgbClr val="F7DC9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2">
        <a:dk1>
          <a:srgbClr val="3D0058"/>
        </a:dk1>
        <a:lt1>
          <a:srgbClr val="FFFFFF"/>
        </a:lt1>
        <a:dk2>
          <a:srgbClr val="9188B0"/>
        </a:dk2>
        <a:lt2>
          <a:srgbClr val="DDE0DC"/>
        </a:lt2>
        <a:accent1>
          <a:srgbClr val="FFCC00"/>
        </a:accent1>
        <a:accent2>
          <a:srgbClr val="4C3D78"/>
        </a:accent2>
        <a:accent3>
          <a:srgbClr val="C7C3D4"/>
        </a:accent3>
        <a:accent4>
          <a:srgbClr val="DADADA"/>
        </a:accent4>
        <a:accent5>
          <a:srgbClr val="FFE2AA"/>
        </a:accent5>
        <a:accent6>
          <a:srgbClr val="44366C"/>
        </a:accent6>
        <a:hlink>
          <a:srgbClr val="743D78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3">
        <a:dk1>
          <a:srgbClr val="10104C"/>
        </a:dk1>
        <a:lt1>
          <a:srgbClr val="FFFFFF"/>
        </a:lt1>
        <a:dk2>
          <a:srgbClr val="003366"/>
        </a:dk2>
        <a:lt2>
          <a:srgbClr val="C6CCD4"/>
        </a:lt2>
        <a:accent1>
          <a:srgbClr val="33CCFF"/>
        </a:accent1>
        <a:accent2>
          <a:srgbClr val="5B5B8D"/>
        </a:accent2>
        <a:accent3>
          <a:srgbClr val="AAADB8"/>
        </a:accent3>
        <a:accent4>
          <a:srgbClr val="DADADA"/>
        </a:accent4>
        <a:accent5>
          <a:srgbClr val="ADE2FF"/>
        </a:accent5>
        <a:accent6>
          <a:srgbClr val="52527F"/>
        </a:accent6>
        <a:hlink>
          <a:srgbClr val="4529AB"/>
        </a:hlink>
        <a:folHlink>
          <a:srgbClr val="00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4">
        <a:dk1>
          <a:srgbClr val="B0C8CA"/>
        </a:dk1>
        <a:lt1>
          <a:srgbClr val="FFFFFF"/>
        </a:lt1>
        <a:dk2>
          <a:srgbClr val="000099"/>
        </a:dk2>
        <a:lt2>
          <a:srgbClr val="FFFFFF"/>
        </a:lt2>
        <a:accent1>
          <a:srgbClr val="89C4FF"/>
        </a:accent1>
        <a:accent2>
          <a:srgbClr val="00008C"/>
        </a:accent2>
        <a:accent3>
          <a:srgbClr val="AAAACA"/>
        </a:accent3>
        <a:accent4>
          <a:srgbClr val="DADADA"/>
        </a:accent4>
        <a:accent5>
          <a:srgbClr val="C4DEFF"/>
        </a:accent5>
        <a:accent6>
          <a:srgbClr val="00007E"/>
        </a:accent6>
        <a:hlink>
          <a:srgbClr val="6666FF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5">
        <a:dk1>
          <a:srgbClr val="463416"/>
        </a:dk1>
        <a:lt1>
          <a:srgbClr val="FFFFFF"/>
        </a:lt1>
        <a:dk2>
          <a:srgbClr val="003399"/>
        </a:dk2>
        <a:lt2>
          <a:srgbClr val="E3E3FF"/>
        </a:lt2>
        <a:accent1>
          <a:srgbClr val="3399FF"/>
        </a:accent1>
        <a:accent2>
          <a:srgbClr val="33CCCC"/>
        </a:accent2>
        <a:accent3>
          <a:srgbClr val="AAADCA"/>
        </a:accent3>
        <a:accent4>
          <a:srgbClr val="DADADA"/>
        </a:accent4>
        <a:accent5>
          <a:srgbClr val="ADCAFF"/>
        </a:accent5>
        <a:accent6>
          <a:srgbClr val="2DB9B9"/>
        </a:accent6>
        <a:hlink>
          <a:srgbClr val="00FFCC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6">
        <a:dk1>
          <a:srgbClr val="809296"/>
        </a:dk1>
        <a:lt1>
          <a:srgbClr val="FFFFFF"/>
        </a:lt1>
        <a:dk2>
          <a:srgbClr val="6699FF"/>
        </a:dk2>
        <a:lt2>
          <a:srgbClr val="B3EDFF"/>
        </a:lt2>
        <a:accent1>
          <a:srgbClr val="FF9933"/>
        </a:accent1>
        <a:accent2>
          <a:srgbClr val="FFAA99"/>
        </a:accent2>
        <a:accent3>
          <a:srgbClr val="B8CAFF"/>
        </a:accent3>
        <a:accent4>
          <a:srgbClr val="DADADA"/>
        </a:accent4>
        <a:accent5>
          <a:srgbClr val="FFCAAD"/>
        </a:accent5>
        <a:accent6>
          <a:srgbClr val="E79A8A"/>
        </a:accent6>
        <a:hlink>
          <a:srgbClr val="FFCFAB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7">
        <a:dk1>
          <a:srgbClr val="006666"/>
        </a:dk1>
        <a:lt1>
          <a:srgbClr val="FFFFFF"/>
        </a:lt1>
        <a:dk2>
          <a:srgbClr val="85D1E3"/>
        </a:dk2>
        <a:lt2>
          <a:srgbClr val="CCFFFF"/>
        </a:lt2>
        <a:accent1>
          <a:srgbClr val="FFCC00"/>
        </a:accent1>
        <a:accent2>
          <a:srgbClr val="00CC99"/>
        </a:accent2>
        <a:accent3>
          <a:srgbClr val="C2E5EF"/>
        </a:accent3>
        <a:accent4>
          <a:srgbClr val="DADADA"/>
        </a:accent4>
        <a:accent5>
          <a:srgbClr val="FFE2AA"/>
        </a:accent5>
        <a:accent6>
          <a:srgbClr val="00B98A"/>
        </a:accent6>
        <a:hlink>
          <a:srgbClr val="0099FF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8">
        <a:dk1>
          <a:srgbClr val="404B3D"/>
        </a:dk1>
        <a:lt1>
          <a:srgbClr val="FFFFFF"/>
        </a:lt1>
        <a:dk2>
          <a:srgbClr val="A7A491"/>
        </a:dk2>
        <a:lt2>
          <a:srgbClr val="CCD0CA"/>
        </a:lt2>
        <a:accent1>
          <a:srgbClr val="33CCCC"/>
        </a:accent1>
        <a:accent2>
          <a:srgbClr val="004E4C"/>
        </a:accent2>
        <a:accent3>
          <a:srgbClr val="D0CFC7"/>
        </a:accent3>
        <a:accent4>
          <a:srgbClr val="DADADA"/>
        </a:accent4>
        <a:accent5>
          <a:srgbClr val="ADE2E2"/>
        </a:accent5>
        <a:accent6>
          <a:srgbClr val="004644"/>
        </a:accent6>
        <a:hlink>
          <a:srgbClr val="477781"/>
        </a:hlink>
        <a:folHlink>
          <a:srgbClr val="85CC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9">
        <a:dk1>
          <a:srgbClr val="000000"/>
        </a:dk1>
        <a:lt1>
          <a:srgbClr val="FFFFFF"/>
        </a:lt1>
        <a:dk2>
          <a:srgbClr val="FFFFAF"/>
        </a:dk2>
        <a:lt2>
          <a:srgbClr val="676597"/>
        </a:lt2>
        <a:accent1>
          <a:srgbClr val="66CCFF"/>
        </a:accent1>
        <a:accent2>
          <a:srgbClr val="CCEC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B9D6E7"/>
        </a:accent6>
        <a:hlink>
          <a:srgbClr val="6600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Mountain Top</Template>
  <TotalTime>691</TotalTime>
  <Words>291</Words>
  <Application>Microsoft Office PowerPoint</Application>
  <PresentationFormat>Předvádění na obrazovce (4:3)</PresentationFormat>
  <Paragraphs>220</Paragraphs>
  <Slides>16</Slides>
  <Notes>14</Notes>
  <HiddenSlides>0</HiddenSlides>
  <MMClips>13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Vrcholky hor</vt:lpstr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Lobo Petra</cp:lastModifiedBy>
  <cp:revision>83</cp:revision>
  <dcterms:created xsi:type="dcterms:W3CDTF">2007-01-07T21:31:48Z</dcterms:created>
  <dcterms:modified xsi:type="dcterms:W3CDTF">2013-09-23T10:03:27Z</dcterms:modified>
</cp:coreProperties>
</file>