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1B370-BC50-42AE-8020-AFBBB257803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533FC8-2B77-4947-9056-177582CD47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696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Trhání papíru vytvoříme spirálovitý</a:t>
            </a:r>
            <a:r>
              <a:rPr lang="cs-CZ" baseline="0" dirty="0" smtClean="0"/>
              <a:t> tvar inspirovaný šnečí ulitou</a:t>
            </a:r>
            <a:r>
              <a:rPr lang="cs-CZ" baseline="0" dirty="0" smtClean="0"/>
              <a:t>. Spirálu </a:t>
            </a:r>
            <a:r>
              <a:rPr lang="cs-CZ" baseline="0" dirty="0" smtClean="0"/>
              <a:t>si </a:t>
            </a:r>
            <a:r>
              <a:rPr lang="cs-CZ" baseline="0" dirty="0" smtClean="0"/>
              <a:t>nepředkreslujeme ,</a:t>
            </a:r>
            <a:r>
              <a:rPr lang="cs-CZ" baseline="0" dirty="0" smtClean="0"/>
              <a:t>ale přímo vytrháváme.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533FC8-2B77-4947-9056-177582CD474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7883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 6. -9. ročník</a:t>
            </a:r>
          </a:p>
          <a:p>
            <a:r>
              <a:rPr lang="cs-CZ" dirty="0" smtClean="0"/>
              <a:t>TÉMA:  Šneci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06.12.2011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VY_32_INOVACE_05_IS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058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této práce je inspirace přírodními tvary a jejich zjednodušování</a:t>
            </a:r>
          </a:p>
          <a:p>
            <a:r>
              <a:rPr lang="cs-CZ" sz="2400" dirty="0" smtClean="0"/>
              <a:t>cíl - vyzkoušet si trhání papíru do tvaru </a:t>
            </a:r>
          </a:p>
          <a:p>
            <a:pPr marL="0" indent="0">
              <a:buNone/>
            </a:pPr>
            <a:r>
              <a:rPr lang="cs-CZ" sz="2400" dirty="0" smtClean="0"/>
              <a:t>           </a:t>
            </a:r>
            <a:r>
              <a:rPr lang="cs-CZ" sz="2400" dirty="0"/>
              <a:t>-</a:t>
            </a:r>
            <a:r>
              <a:rPr lang="cs-CZ" sz="2400" dirty="0" smtClean="0"/>
              <a:t> vytvoření výtvarné kompozice s minimálním použitím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pracovních pomůcek</a:t>
            </a:r>
          </a:p>
          <a:p>
            <a:r>
              <a:rPr lang="cs-CZ" sz="2400" dirty="0" smtClean="0"/>
              <a:t>Pomůcky:   dva druhy barevného papíru,  formátu min. A3, lepidlo typu </a:t>
            </a:r>
            <a:r>
              <a:rPr lang="cs-CZ" sz="2400" dirty="0" err="1" smtClean="0"/>
              <a:t>Kores</a:t>
            </a:r>
            <a:r>
              <a:rPr lang="cs-CZ" sz="2400" dirty="0" smtClean="0"/>
              <a:t>, </a:t>
            </a:r>
          </a:p>
          <a:p>
            <a:r>
              <a:rPr lang="cs-CZ" sz="2400" dirty="0" smtClean="0"/>
              <a:t>Pilotáž </a:t>
            </a:r>
            <a:r>
              <a:rPr lang="cs-CZ" sz="2400" smtClean="0"/>
              <a:t>- práce </a:t>
            </a:r>
            <a:r>
              <a:rPr lang="cs-CZ" sz="2400" dirty="0" smtClean="0"/>
              <a:t>byla ověřována v 8. ročnících</a:t>
            </a:r>
            <a:r>
              <a:rPr lang="cs-CZ" sz="2400" dirty="0"/>
              <a:t>,</a:t>
            </a:r>
            <a:r>
              <a:rPr lang="cs-CZ" sz="2400" dirty="0" smtClean="0"/>
              <a:t> </a:t>
            </a:r>
            <a:r>
              <a:rPr lang="cs-CZ" sz="2400" dirty="0"/>
              <a:t>b</a:t>
            </a:r>
            <a:r>
              <a:rPr lang="cs-CZ" sz="2400" dirty="0" smtClean="0"/>
              <a:t>ez jakýchkoliv problémů, trhání papíru bylo pro žáky velice zábavné.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4513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Mistral" pitchFamily="66" charset="0"/>
              </a:rPr>
              <a:t>ŠNECI</a:t>
            </a:r>
            <a:endParaRPr lang="cs-CZ" sz="7200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latin typeface="Mistral" pitchFamily="66" charset="0"/>
              </a:rPr>
              <a:t>trhání papíru</a:t>
            </a:r>
            <a:endParaRPr lang="cs-CZ" sz="4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049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fotky\100_94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4868"/>
            <a:ext cx="3889161" cy="515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162472" cy="106613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5445224"/>
            <a:ext cx="7056784" cy="108012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 smtClean="0">
                <a:latin typeface="Mistral" pitchFamily="66" charset="0"/>
              </a:rPr>
              <a:t>Trháním </a:t>
            </a:r>
            <a:r>
              <a:rPr lang="cs-CZ" sz="2800" dirty="0">
                <a:latin typeface="Mistral" pitchFamily="66" charset="0"/>
              </a:rPr>
              <a:t>papíru vytvoříme spirálovitý tvar inspirovaný šnečí ulitou</a:t>
            </a:r>
            <a:r>
              <a:rPr lang="cs-CZ" sz="2800" dirty="0" smtClean="0">
                <a:latin typeface="Mistral" pitchFamily="66" charset="0"/>
              </a:rPr>
              <a:t>. Spirálu </a:t>
            </a:r>
            <a:r>
              <a:rPr lang="cs-CZ" sz="2800" dirty="0">
                <a:latin typeface="Mistral" pitchFamily="66" charset="0"/>
              </a:rPr>
              <a:t>si nepředkreslujeme</a:t>
            </a:r>
            <a:r>
              <a:rPr lang="cs-CZ" sz="2800" dirty="0" smtClean="0">
                <a:latin typeface="Mistral" pitchFamily="66" charset="0"/>
              </a:rPr>
              <a:t>, ale </a:t>
            </a:r>
            <a:r>
              <a:rPr lang="cs-CZ" sz="2800" dirty="0">
                <a:latin typeface="Mistral" pitchFamily="66" charset="0"/>
              </a:rPr>
              <a:t>přímo vytrháváme</a:t>
            </a:r>
          </a:p>
        </p:txBody>
      </p:sp>
    </p:spTree>
    <p:extLst>
      <p:ext uri="{BB962C8B-B14F-4D97-AF65-F5344CB8AC3E}">
        <p14:creationId xmlns:p14="http://schemas.microsoft.com/office/powerpoint/2010/main" xmlns="" val="338507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fotky\100_94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7150" y="979488"/>
            <a:ext cx="6488113" cy="489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926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Desktop\fotky\100_93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126771" y="-534482"/>
            <a:ext cx="4898003" cy="6488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5445224"/>
            <a:ext cx="6488265" cy="896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latin typeface="Mistral" pitchFamily="66" charset="0"/>
              </a:rPr>
              <a:t>Z vytrhaných tvarů rozložíme po podkladové ploše kompozici a nalepíme.</a:t>
            </a:r>
            <a:endParaRPr lang="cs-CZ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7256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Desktop\fotky\100_93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122488" y="184150"/>
            <a:ext cx="4897437" cy="648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859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228845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188</Words>
  <Application>Microsoft Office PowerPoint</Application>
  <PresentationFormat>Předvádění na obrazovce (4:3)</PresentationFormat>
  <Paragraphs>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 </vt:lpstr>
      <vt:lpstr>ŠNECI</vt:lpstr>
      <vt:lpstr> </vt:lpstr>
      <vt:lpstr>Snímek 5</vt:lpstr>
      <vt:lpstr> 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ŠNECI</dc:title>
  <dc:creator>Ivetka</dc:creator>
  <cp:lastModifiedBy>Dum</cp:lastModifiedBy>
  <cp:revision>14</cp:revision>
  <dcterms:created xsi:type="dcterms:W3CDTF">2012-02-13T09:52:19Z</dcterms:created>
  <dcterms:modified xsi:type="dcterms:W3CDTF">2013-09-23T18:23:57Z</dcterms:modified>
</cp:coreProperties>
</file>