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5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63AAD-748E-4AE9-93C9-DE9BCF438427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1754C-5863-4A43-AFE2-C5A3C25335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982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03813122"/>
              </p:ext>
            </p:extLst>
          </p:nvPr>
        </p:nvGraphicFramePr>
        <p:xfrm>
          <a:off x="2695575" y="1076325"/>
          <a:ext cx="3713163" cy="5561013"/>
        </p:xfrm>
        <a:graphic>
          <a:graphicData uri="http://schemas.openxmlformats.org/presentationml/2006/ole">
            <p:oleObj spid="_x0000_s1027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78671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5241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Kopírovací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Dvouvřetenová</a:t>
            </a:r>
            <a:r>
              <a:rPr lang="cs-CZ" dirty="0" smtClean="0"/>
              <a:t> kopírovací frézka spodní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do požadovaných tvarů protilehlé boky dílců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856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hlava na vertikální hřídeli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kroužek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1418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16832"/>
            <a:ext cx="3645408" cy="2267712"/>
          </a:xfrm>
        </p:spPr>
      </p:pic>
    </p:spTree>
    <p:extLst>
      <p:ext uri="{BB962C8B-B14F-4D97-AF65-F5344CB8AC3E}">
        <p14:creationId xmlns="" xmlns:p14="http://schemas.microsoft.com/office/powerpoint/2010/main" val="71899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nástroj má svůj elektromotor </a:t>
            </a:r>
            <a:br>
              <a:rPr lang="cs-CZ" dirty="0" smtClean="0"/>
            </a:br>
            <a:r>
              <a:rPr lang="cs-CZ" dirty="0" smtClean="0"/>
              <a:t>– výkon 3 kW</a:t>
            </a:r>
          </a:p>
          <a:p>
            <a:r>
              <a:rPr lang="cs-CZ" dirty="0" smtClean="0"/>
              <a:t>Počet otáček 4 500 – 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10229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45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Dvouvřetenová kopírovací frézka spodní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name</dc:creator>
  <cp:lastModifiedBy>vasikovae</cp:lastModifiedBy>
  <cp:revision>12</cp:revision>
  <dcterms:created xsi:type="dcterms:W3CDTF">2013-01-07T13:07:50Z</dcterms:created>
  <dcterms:modified xsi:type="dcterms:W3CDTF">2013-09-09T08:22:42Z</dcterms:modified>
</cp:coreProperties>
</file>