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A1B28-2797-4977-B284-28719F72FFC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7442F-339E-46A3-AE4D-E4016AC7AB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4938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964262370"/>
              </p:ext>
            </p:extLst>
          </p:nvPr>
        </p:nvGraphicFramePr>
        <p:xfrm>
          <a:off x="2555875" y="403225"/>
          <a:ext cx="4081463" cy="6096000"/>
        </p:xfrm>
        <a:graphic>
          <a:graphicData uri="http://schemas.openxmlformats.org/presentationml/2006/ole">
            <p:oleObj spid="_x0000_s1028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312473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7633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Kotoučová pila formátovací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Kotoučová pila formátovací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ozřezává aglomerované materiály, materiály na bázi dřeva a masivní materiály otáčejícím se nástrojem</a:t>
            </a:r>
          </a:p>
          <a:p>
            <a:r>
              <a:rPr lang="cs-CZ" dirty="0"/>
              <a:t>p</a:t>
            </a:r>
            <a:r>
              <a:rPr lang="cs-CZ" dirty="0" smtClean="0"/>
              <a:t>ro hladký řez bývá vybavena </a:t>
            </a:r>
            <a:r>
              <a:rPr lang="cs-CZ" dirty="0" err="1" smtClean="0"/>
              <a:t>předřezem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osuv je ruční nebo mechanizovaný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06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Pilový kotouč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Materiál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Rozvírací klín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Odsávání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633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8461" y="1125538"/>
            <a:ext cx="5197190" cy="5000625"/>
          </a:xfrm>
        </p:spPr>
      </p:pic>
    </p:spTree>
    <p:extLst>
      <p:ext uri="{BB962C8B-B14F-4D97-AF65-F5344CB8AC3E}">
        <p14:creationId xmlns="" xmlns:p14="http://schemas.microsoft.com/office/powerpoint/2010/main" val="184441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Otáčky                          4 500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Otáčky předřezového kotouče 5 800-8 500</a:t>
            </a:r>
          </a:p>
          <a:p>
            <a:r>
              <a:rPr lang="cs-CZ" dirty="0" smtClean="0"/>
              <a:t>Příkon                            2 500 - 5 300 W</a:t>
            </a:r>
          </a:p>
          <a:p>
            <a:r>
              <a:rPr lang="cs-CZ" dirty="0" smtClean="0"/>
              <a:t>Rozměr stolu                    800 x 840 mm</a:t>
            </a:r>
          </a:p>
          <a:p>
            <a:r>
              <a:rPr lang="cs-CZ" dirty="0" smtClean="0"/>
              <a:t>Délka pojezdu               2 000 mm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4124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84</Words>
  <Application>Microsoft Office PowerPoint</Application>
  <PresentationFormat>Předvádění na obrazovce (4:3)</PresentationFormat>
  <Paragraphs>29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PILY</vt:lpstr>
      <vt:lpstr>Kotoučová pila formátovací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24</cp:revision>
  <dcterms:created xsi:type="dcterms:W3CDTF">2013-01-07T13:06:50Z</dcterms:created>
  <dcterms:modified xsi:type="dcterms:W3CDTF">2013-09-09T08:27:45Z</dcterms:modified>
</cp:coreProperties>
</file>