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84F0B6-F0EE-4A98-90A2-E3FE08906487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BC0DC-849A-4649-892C-E8A20C9AD8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4891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606889960"/>
              </p:ext>
            </p:extLst>
          </p:nvPr>
        </p:nvGraphicFramePr>
        <p:xfrm>
          <a:off x="2614613" y="520700"/>
          <a:ext cx="3835400" cy="5732463"/>
        </p:xfrm>
        <a:graphic>
          <a:graphicData uri="http://schemas.openxmlformats.org/presentationml/2006/ole">
            <p:oleObj spid="_x0000_s1028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9182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529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Ruční kotoučová pila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681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kotoučová pila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formátuje velkoplošné materiály</a:t>
            </a:r>
          </a:p>
          <a:p>
            <a:r>
              <a:rPr lang="cs-CZ" dirty="0"/>
              <a:t>z</a:t>
            </a:r>
            <a:r>
              <a:rPr lang="cs-CZ" dirty="0" smtClean="0"/>
              <a:t>kracuje masivní materiály</a:t>
            </a:r>
          </a:p>
          <a:p>
            <a:r>
              <a:rPr lang="cs-CZ" dirty="0"/>
              <a:t>s</a:t>
            </a:r>
            <a:r>
              <a:rPr lang="cs-CZ" dirty="0" smtClean="0"/>
              <a:t>louží k řezání při montážních pracích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36951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Pilový kotouč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pro vedení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Pevný kryt pilového kotouče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Pohyblivý kryt pilového kotouče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Rozevírací klín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93815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772816"/>
            <a:ext cx="3035808" cy="2977896"/>
          </a:xfrm>
        </p:spPr>
      </p:pic>
    </p:spTree>
    <p:extLst>
      <p:ext uri="{BB962C8B-B14F-4D97-AF65-F5344CB8AC3E}">
        <p14:creationId xmlns="" xmlns:p14="http://schemas.microsoft.com/office/powerpoint/2010/main" val="269658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Výkon stroje   500 - 1 000 W</a:t>
            </a:r>
          </a:p>
          <a:p>
            <a:r>
              <a:rPr lang="cs-CZ" dirty="0" smtClean="0"/>
              <a:t>Otáčky   do </a:t>
            </a:r>
            <a:r>
              <a:rPr lang="cs-CZ" dirty="0"/>
              <a:t>3</a:t>
            </a:r>
            <a:r>
              <a:rPr lang="cs-CZ" dirty="0" smtClean="0"/>
              <a:t>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6615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63</Words>
  <Application>Microsoft Office PowerPoint</Application>
  <PresentationFormat>Předvádění na obrazovce (4:3)</PresentationFormat>
  <Paragraphs>25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PILY</vt:lpstr>
      <vt:lpstr>Ruční kotoučová pila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vasikovae</cp:lastModifiedBy>
  <cp:revision>17</cp:revision>
  <dcterms:created xsi:type="dcterms:W3CDTF">2013-01-15T15:33:57Z</dcterms:created>
  <dcterms:modified xsi:type="dcterms:W3CDTF">2013-09-09T08:28:54Z</dcterms:modified>
</cp:coreProperties>
</file>