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2" r:id="rId2"/>
    <p:sldId id="257" r:id="rId3"/>
    <p:sldId id="258" r:id="rId4"/>
    <p:sldId id="256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DA1B28-2797-4977-B284-28719F72FFC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57442F-339E-46A3-AE4D-E4016AC7AB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749389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348300-271C-4BBD-9859-3DA15C523ADF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650898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results?search_query=srovn%C3%A1vac%C3%AD+fr%C3%A9zka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865081570"/>
              </p:ext>
            </p:extLst>
          </p:nvPr>
        </p:nvGraphicFramePr>
        <p:xfrm>
          <a:off x="2398713" y="187325"/>
          <a:ext cx="4081462" cy="6096000"/>
        </p:xfrm>
        <a:graphic>
          <a:graphicData uri="http://schemas.openxmlformats.org/presentationml/2006/ole">
            <p:oleObj spid="_x0000_s1027" name="Dokument" r:id="rId3" imgW="5903610" imgH="8824637" progId="Word.Document.12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3661146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Dřevoobráběcí stroje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Podnadpis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pily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f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rézky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vrtačky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dlabačky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brusky</a:t>
            </a:r>
          </a:p>
          <a:p>
            <a:pPr marL="0" indent="0" algn="l">
              <a:buNone/>
            </a:pPr>
            <a:endParaRPr lang="cs-CZ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cs-CZ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177633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BRUSKY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Kotoučová bruska čelní</a:t>
            </a:r>
            <a:endParaRPr lang="cs-CZ" dirty="0"/>
          </a:p>
        </p:txBody>
      </p:sp>
      <p:sp>
        <p:nvSpPr>
          <p:cNvPr id="2" name="Ovál 1">
            <a:hlinkClick r:id="rId2"/>
          </p:cNvPr>
          <p:cNvSpPr/>
          <p:nvPr/>
        </p:nvSpPr>
        <p:spPr>
          <a:xfrm>
            <a:off x="1331640" y="3140968"/>
            <a:ext cx="3816424" cy="22825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obrázek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273433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Kotoučová bruska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louží k broušení ploch, boků a hran malých</a:t>
            </a:r>
            <a:br>
              <a:rPr lang="cs-CZ" dirty="0" smtClean="0"/>
            </a:br>
            <a:r>
              <a:rPr lang="cs-CZ" dirty="0" smtClean="0"/>
              <a:t>dílců z masivního materiálů</a:t>
            </a:r>
          </a:p>
          <a:p>
            <a:r>
              <a:rPr lang="cs-CZ" dirty="0"/>
              <a:t>p</a:t>
            </a:r>
            <a:r>
              <a:rPr lang="cs-CZ" dirty="0" smtClean="0"/>
              <a:t>oužívá se k broušení lišt, rámů, boků a čel </a:t>
            </a:r>
            <a:br>
              <a:rPr lang="cs-CZ" dirty="0" smtClean="0"/>
            </a:br>
            <a:r>
              <a:rPr lang="cs-CZ" dirty="0" smtClean="0"/>
              <a:t>zásuvek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72064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Části stroje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1.,6. </a:t>
            </a:r>
            <a:r>
              <a:rPr lang="cs-CZ" dirty="0"/>
              <a:t>P</a:t>
            </a:r>
            <a:r>
              <a:rPr lang="cs-CZ" dirty="0" smtClean="0"/>
              <a:t>racovní stoly</a:t>
            </a:r>
          </a:p>
          <a:p>
            <a:pPr marL="0" indent="0">
              <a:buNone/>
            </a:pPr>
            <a:r>
              <a:rPr lang="cs-CZ" dirty="0" smtClean="0"/>
              <a:t>2. Brousicí kotouč</a:t>
            </a:r>
          </a:p>
          <a:p>
            <a:pPr marL="0" indent="0">
              <a:buNone/>
            </a:pPr>
            <a:r>
              <a:rPr lang="cs-CZ" dirty="0" smtClean="0"/>
              <a:t>3. Řemenice</a:t>
            </a:r>
          </a:p>
          <a:p>
            <a:pPr marL="0" indent="0">
              <a:buNone/>
            </a:pPr>
            <a:r>
              <a:rPr lang="cs-CZ" dirty="0" smtClean="0"/>
              <a:t>4. Hřídel</a:t>
            </a:r>
          </a:p>
          <a:p>
            <a:pPr marL="0" indent="0">
              <a:buNone/>
            </a:pPr>
            <a:r>
              <a:rPr lang="cs-CZ" dirty="0" smtClean="0"/>
              <a:t>5. Elektromotor 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06331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Schéma stroje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7859216" cy="5001419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844824"/>
            <a:ext cx="6340599" cy="425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844417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Parametry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Průměr kotouče                             800 mm</a:t>
            </a:r>
          </a:p>
          <a:p>
            <a:pPr marL="0" indent="0">
              <a:buNone/>
            </a:pPr>
            <a:r>
              <a:rPr lang="cs-CZ" dirty="0" smtClean="0"/>
              <a:t>Max. rozměr stolu            1 000 x 400 mm</a:t>
            </a:r>
          </a:p>
          <a:p>
            <a:pPr marL="0" indent="0">
              <a:buNone/>
            </a:pPr>
            <a:r>
              <a:rPr lang="cs-CZ" dirty="0" smtClean="0"/>
              <a:t>Naklápění stolu                        15 – 45°</a:t>
            </a:r>
          </a:p>
          <a:p>
            <a:pPr marL="0" indent="0">
              <a:buNone/>
            </a:pPr>
            <a:r>
              <a:rPr lang="cs-CZ" dirty="0" smtClean="0"/>
              <a:t>Otáčky                                         900 </a:t>
            </a:r>
            <a:r>
              <a:rPr lang="cs-CZ" dirty="0" err="1" smtClean="0"/>
              <a:t>ot</a:t>
            </a:r>
            <a:r>
              <a:rPr lang="cs-CZ" dirty="0" smtClean="0"/>
              <a:t>./min</a:t>
            </a:r>
          </a:p>
          <a:p>
            <a:pPr marL="0" indent="0">
              <a:buNone/>
            </a:pPr>
            <a:r>
              <a:rPr lang="cs-CZ" dirty="0" smtClean="0"/>
              <a:t>Výkon </a:t>
            </a:r>
            <a:r>
              <a:rPr lang="cs-CZ" dirty="0" err="1" smtClean="0"/>
              <a:t>el.motoru</a:t>
            </a:r>
            <a:r>
              <a:rPr lang="cs-CZ" dirty="0" smtClean="0"/>
              <a:t>                             1 kW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841242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76</Words>
  <Application>Microsoft Office PowerPoint</Application>
  <PresentationFormat>Předvádění na obrazovce (4:3)</PresentationFormat>
  <Paragraphs>27</Paragraphs>
  <Slides>7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sady Office</vt:lpstr>
      <vt:lpstr>Dokument aplikace Microsoft Office Word</vt:lpstr>
      <vt:lpstr>Snímek 1</vt:lpstr>
      <vt:lpstr>Dřevoobráběcí stroje</vt:lpstr>
      <vt:lpstr>BRUSKY</vt:lpstr>
      <vt:lpstr>Kotoučová bruska</vt:lpstr>
      <vt:lpstr>Části stroje</vt:lpstr>
      <vt:lpstr>Schéma stroje</vt:lpstr>
      <vt:lpstr>Parametry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Dřevoobráběcí stroje</dc:title>
  <dc:creator>name</dc:creator>
  <cp:lastModifiedBy>vasikovae</cp:lastModifiedBy>
  <cp:revision>24</cp:revision>
  <dcterms:created xsi:type="dcterms:W3CDTF">2013-01-07T13:06:50Z</dcterms:created>
  <dcterms:modified xsi:type="dcterms:W3CDTF">2013-09-09T09:27:45Z</dcterms:modified>
</cp:coreProperties>
</file>