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63AAD-748E-4AE9-93C9-DE9BCF438427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1754C-5863-4A43-AFE2-C5A3C25335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9824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536848439"/>
              </p:ext>
            </p:extLst>
          </p:nvPr>
        </p:nvGraphicFramePr>
        <p:xfrm>
          <a:off x="2773363" y="738188"/>
          <a:ext cx="3470275" cy="5191125"/>
        </p:xfrm>
        <a:graphic>
          <a:graphicData uri="http://schemas.openxmlformats.org/presentationml/2006/ole">
            <p:oleObj spid="_x0000_s1027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62443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524178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VRTAČKY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Svislá </a:t>
            </a:r>
            <a:r>
              <a:rPr lang="cs-CZ" dirty="0" err="1" smtClean="0"/>
              <a:t>jednovřetenová</a:t>
            </a:r>
            <a:r>
              <a:rPr lang="cs-CZ" dirty="0" smtClean="0"/>
              <a:t> vrtačka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Svislá </a:t>
            </a:r>
            <a:r>
              <a:rPr lang="cs-CZ" dirty="0" err="1" smtClean="0"/>
              <a:t>jednovřetenová</a:t>
            </a:r>
            <a:r>
              <a:rPr lang="cs-CZ" dirty="0" smtClean="0"/>
              <a:t> vrtačka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k vrtání válcových otvorů otáčejícím se</a:t>
            </a:r>
            <a:br>
              <a:rPr lang="cs-CZ" dirty="0" smtClean="0"/>
            </a:br>
            <a:r>
              <a:rPr lang="cs-CZ" dirty="0" smtClean="0"/>
              <a:t>nástrojem jedním směrem rovnoměrnou </a:t>
            </a:r>
            <a:br>
              <a:rPr lang="cs-CZ" dirty="0" smtClean="0"/>
            </a:br>
            <a:r>
              <a:rPr lang="cs-CZ" dirty="0" smtClean="0"/>
              <a:t>rychlostí</a:t>
            </a:r>
          </a:p>
          <a:p>
            <a:r>
              <a:rPr lang="cs-CZ" dirty="0"/>
              <a:t>v</a:t>
            </a:r>
            <a:r>
              <a:rPr lang="cs-CZ" dirty="0" smtClean="0"/>
              <a:t>rtají se montážní otvory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385667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Pružina přítlačné patky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Vrtací 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Přítlačná patka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Kolečko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Vedení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Stavitelná zarážka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Pneumatický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Dílec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Opěrka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 pro zvedání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Stojan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214180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060848"/>
            <a:ext cx="4342724" cy="401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7189968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Průměr nástroje                                 23 mm</a:t>
            </a:r>
          </a:p>
          <a:p>
            <a:pPr marL="0" indent="0">
              <a:buNone/>
            </a:pPr>
            <a:r>
              <a:rPr lang="cs-CZ" dirty="0" smtClean="0"/>
              <a:t>Max. hloubka vrtání                           80 mm</a:t>
            </a:r>
          </a:p>
          <a:p>
            <a:pPr marL="0" indent="0">
              <a:buNone/>
            </a:pPr>
            <a:r>
              <a:rPr lang="cs-CZ" dirty="0" smtClean="0"/>
              <a:t>Otáčky                                  210 – 2 500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pPr marL="0" indent="0">
              <a:buNone/>
            </a:pPr>
            <a:r>
              <a:rPr lang="cs-CZ" dirty="0" smtClean="0"/>
              <a:t>Výkon                                                  360 W</a:t>
            </a:r>
          </a:p>
          <a:p>
            <a:pPr marL="0" indent="0">
              <a:buNone/>
            </a:pPr>
            <a:r>
              <a:rPr lang="cs-CZ" smtClean="0"/>
              <a:t>Příkon                                                  550 W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910229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77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VRTAČKY</vt:lpstr>
      <vt:lpstr>Svislá jednovřetenová vrtačka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name</dc:creator>
  <cp:lastModifiedBy>vasikovae</cp:lastModifiedBy>
  <cp:revision>25</cp:revision>
  <dcterms:created xsi:type="dcterms:W3CDTF">2013-01-07T13:07:50Z</dcterms:created>
  <dcterms:modified xsi:type="dcterms:W3CDTF">2013-09-09T09:28:42Z</dcterms:modified>
</cp:coreProperties>
</file>