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3" r:id="rId2"/>
    <p:sldId id="256" r:id="rId3"/>
    <p:sldId id="266" r:id="rId4"/>
    <p:sldId id="279" r:id="rId5"/>
    <p:sldId id="278" r:id="rId6"/>
    <p:sldId id="275" r:id="rId7"/>
    <p:sldId id="280" r:id="rId8"/>
    <p:sldId id="259" r:id="rId9"/>
    <p:sldId id="276" r:id="rId10"/>
    <p:sldId id="274" r:id="rId11"/>
    <p:sldId id="258" r:id="rId12"/>
    <p:sldId id="269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yclopaedia.org/1612/1612corpvs.html" TargetMode="External"/><Relationship Id="rId2" Type="http://schemas.openxmlformats.org/officeDocument/2006/relationships/hyperlink" Target="http://cs.wikipedia.org/wiki/Soubor:Code-de-Hammurabi-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brno.cz/zpravodaj/detail.asp?id=77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Právo I – historický vývoj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září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OPVK_1.5_DUM_III/2_OBN_KA033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033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Historický vývoj práva, významné právní památky od starověku do 19.století.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– historický vývoj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Právní památky –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Chammurapiho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zákoník, Zákon dvanácti desek, Corpus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iuris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civilis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kanonické právo,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Code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civil, Občanský zákoník, Všeobecný zákoník občanský, právní obyčej, kodifikace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Chammurapiho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zákoník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vzniká přibližně v roce 1686 př.n.l.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babylonský král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Chammurapi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vytesán do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kamenné desky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veřejně vystaven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normy občanského, rodinného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obchodního práva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postih trestných činů podle zásady odplaty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odstrašujícím cílem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„oko za oko, zub za zub“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zvykové právo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(založené na právních obyčejích)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Chammurapiho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zákoník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chmurapi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8159" y="1600200"/>
            <a:ext cx="3067681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 dvanácti desek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vzniká v 5. století př.n.l.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nejznámější soupis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římského práva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ustavena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desetičlenná komise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zvolená lidem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komise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 deskách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shrnula obyčejové právo rodinné, dědické, sousedské, správní, procesní a trestní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desky byly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vystaveny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 římském fóru, každý se s nimi mohl seznámit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Corpus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iuris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civilis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občanský zákoník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dílný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občanský zákoník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římského práva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století n.l.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byzantský císař  Justinián 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uzákonil současné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normy společenského života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stanovil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neomezenou duchovní i světskou moc císaře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křesťanství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oficiální náboženství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Corpus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iuris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civilis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1612title1s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27789" y="1600200"/>
            <a:ext cx="2688422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Středověké právo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52596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významný vliv katolické církve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rámci církve vzniká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kanonické právo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(právo jako výsledek Boží vůle)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soudní procesy byly formální, byly ovlivňovány tzv. božími důkazy –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ordály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vina nebo nevina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byla posuzována podle toho, jak Bůh zjevil svoji vůli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18. a 19.století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vlivem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osvícenství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mění soudní procesy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právo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vznikají evropské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kodifikace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občanského práva: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1804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Code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civil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francouzský císař Napoleon Bonaparte I. (majetkové a rodinné záležitosti)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1896 německý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Občanský zákoník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1811  rakouský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Všeobecný zákoník občanský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(u nás platný až do roku1950)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Právní obyčej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právní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pravidlo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dlouhodobě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ústně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přenášené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označované jako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nepsané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většina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společnosti ho uznává za platné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základním pramenem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zvykového práva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může mít psanou i nepsanou podobu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Kodifikace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písemné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zachycení platných právních předpisů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současnosti se všechny státy řídí kodifikovaným právem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kodex označuje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zákoník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každý zákoník má svůj systém uspořádání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71420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Socha Spravedlnosti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před budovou Nejvyššího správního soudu v Brně-osoba zvedající břímě symbolizuje skutečnost, že spravedlnost je současně těžká“ současně „křehká“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soch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276872"/>
            <a:ext cx="4248472" cy="40271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HORECKÝ, Jan.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c2011, 95 s. ISBN 978-807-3581-633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http://cs.wikipedia.org/wiki/Soubor:Code-de-Hammurabi-1.jpg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Chammurapiho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zákoník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cyclopaedia.org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/1612/1612corpvs.html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Corpus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iuris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civilis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http://wwwbrno.cz/zpravodaj/detail.asp?id=7708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Socha spravedlnosti před budovou Nejvyššího soudu v Brně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421</Words>
  <Application>Microsoft Office PowerPoint</Application>
  <PresentationFormat>Předvádění na obrazovce (4:3)</PresentationFormat>
  <Paragraphs>70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PRÁVO – historický vývoj</vt:lpstr>
      <vt:lpstr>Chammurapiho zákoník</vt:lpstr>
      <vt:lpstr>Chammurapiho zákoník</vt:lpstr>
      <vt:lpstr>Zákon dvanácti desek</vt:lpstr>
      <vt:lpstr>Corpus  iuris civilis – občanský zákoník</vt:lpstr>
      <vt:lpstr>Corpus iuris civilis</vt:lpstr>
      <vt:lpstr>Středověké právo</vt:lpstr>
      <vt:lpstr>18. a 19.století</vt:lpstr>
      <vt:lpstr>Právní obyčej</vt:lpstr>
      <vt:lpstr>Kodifikace</vt:lpstr>
      <vt:lpstr>Socha Spravedlnosti před budovou Nejvyššího správního soudu v Brně-osoba zvedající břímě symbolizuje skutečnost, že spravedlnost je současně těžká“ současně „křehká“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33</cp:revision>
  <dcterms:created xsi:type="dcterms:W3CDTF">2013-01-10T15:51:42Z</dcterms:created>
  <dcterms:modified xsi:type="dcterms:W3CDTF">2013-09-24T15:48:35Z</dcterms:modified>
</cp:coreProperties>
</file>