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80" r:id="rId3"/>
    <p:sldId id="257" r:id="rId4"/>
    <p:sldId id="282" r:id="rId5"/>
    <p:sldId id="266" r:id="rId6"/>
    <p:sldId id="283" r:id="rId7"/>
    <p:sldId id="284" r:id="rId8"/>
    <p:sldId id="285" r:id="rId9"/>
    <p:sldId id="275" r:id="rId10"/>
    <p:sldId id="286" r:id="rId11"/>
    <p:sldId id="274" r:id="rId12"/>
    <p:sldId id="287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6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bnoven%C3%A9_z%C5%99%C3%ADzen%C3%AD_zemsk%C3%A9.gif" TargetMode="External"/><Relationship Id="rId7" Type="http://schemas.openxmlformats.org/officeDocument/2006/relationships/hyperlink" Target="http://cs.wikipedia.org/wiki/Soubor:Ustava_1920_vydani_1923_titulni_list.jpg" TargetMode="External"/><Relationship Id="rId2" Type="http://schemas.openxmlformats.org/officeDocument/2006/relationships/hyperlink" Target="http://cs.wikipedia.org/wiki/Soubor:Karel-IV.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mentomori.cz/index.php?page=predstaveni&amp;akce=upaleni" TargetMode="External"/><Relationship Id="rId5" Type="http://schemas.openxmlformats.org/officeDocument/2006/relationships/hyperlink" Target="http://cs.wikipedia.org/wiki/Diskuse_k_souboru:Theresiana-Hochziehen.jpg" TargetMode="External"/><Relationship Id="rId4" Type="http://schemas.openxmlformats.org/officeDocument/2006/relationships/hyperlink" Target="http://cs.wikipedia.org/wiki/Soubor:ABGB_von_1811_im_Heeresgeschichtlichen_Mus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II – historický vývoj v českých zemích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září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OPVK_1.5_DUM_III/2_OBN_K0034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:  Historický vývoj práva v českých zemích, významné právní památky do 20. let 20. století.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1608" cy="2088232"/>
          </a:xfrm>
        </p:spPr>
        <p:txBody>
          <a:bodyPr>
            <a:noAutofit/>
          </a:bodyPr>
          <a:lstStyle/>
          <a:p>
            <a:pPr lvl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Právo II – historický vývoj v českých zemích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Dekreta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Břetislavova, Statuta Konráda II. Oty, Země Koruny české, Vladislavské zřízené zemské, Obnovené zřízení zemské, Všeobecný zákoník občanský, Ústavní listina z roku 1920)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Nejstarší české zákoníky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1039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Dekreta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Břetislavova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ukončení tradice pohanských zvyků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1189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Statuta  Konráda II. Oty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ovlivněna církevním (kanonickým) právem, šlechtě potvrzeno dědičné  vlastnictví pozemků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1348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Země Koruny české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právně ustaveny Karlem IV., název historického útvaru, určitá obrana před zneužitím královské moci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Země Koruny české za Karla IV.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země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7210" y="1600200"/>
            <a:ext cx="6029580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 pozdního středověku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1500 Vladislavské zřízení zemské  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zemský zákoník, 1.kodifikace českého zemského práva, významné omezení královské moci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vlády Vladislava II.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Jagelonského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1627/162 8 Obnovené zřízení zemské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(zemská ústava Čech a Moravy, prosazení panovnického absolutismu, katolické vyznání jako jediné povolené v českých zemích, německý jazyk zrovnoprávněn s českým aj.)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Úvodní list tištěného Obnoveného zřízení zemského - Čechy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klavikova\Pictures\OBNOVE~1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4487" y="1600200"/>
            <a:ext cx="3055025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18. století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osvícenské reformy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Marie Terezie a Josefa II. (zrušeno nevolnictví-např. stěhování, sňatky, studia bez souhlasu vrchnosti, zrušeno mučení)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1811 Všeobecný zákoník občanský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(vliv římského práva, osobní i věcná práva, např. lhůty k prohlášení za mrtvého, podmínky způsobilosti žen ke svědectví 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Všeobecný zákoník občanský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klavikova\Pictures\všeobecný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0820" y="1600200"/>
            <a:ext cx="3362360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útrpné = tortura, mučení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tortura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nebyl trest, ale způsob vyšetřování a výslechu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spočívala v drastických metodách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mučení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středověk a raný novověk (světské i církevní soudy)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tortura nebyla používána na šlechtu a bohaté měšťanstvo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nevinní se často přiznali, aniž by spáchali nějaký zločin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Právo útrpné – vytažení mučeného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klavikova\Pictures\Theresiana-Hochziehen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3126868" cy="4320480"/>
          </a:xfrm>
          <a:prstGeom prst="rect">
            <a:avLst/>
          </a:prstGeom>
          <a:noFill/>
        </p:spPr>
      </p:pic>
      <p:pic>
        <p:nvPicPr>
          <p:cNvPr id="4099" name="Picture 3" descr="C:\Users\klavikova\Pictures\pravo1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20. století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1920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Ústavní listina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nejdůležitější právní památka po vzniku samostatného Československa v roce 1918 (definovala nový československý stát jako demokratický, ustavila dvoukomorový parlament)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Ústava republiky Československé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 roku 1923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klavikova\Pictures\800px-Ustava_1920_vydani_1923_titulni_lis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c2011, 95 s. ISBN 978-807-3581-633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http://cs.wikipedia.org/wiki/Soubor:Karel-IV..jpg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Země Koruny české za Karla IV.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http://cs.wikipedia.org/wiki/Soubor:Obnoven%C3%A9_z%C5%99%C3%ADzen%C3%AD_zemsk%C3%A9.gif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Obnovené zřízení zemské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http://cs.wikipedia.org/wiki/Soubor:ABGB_von_1811_im_Heeresgeschichtlichen_Musem.jpg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Všeobecný občanský zákoník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http://cs.wikipedia.org/wiki/Diskuse_k_souboru:Theresiana-Hochziehen.jpg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Právo útrpné – Návod na vytažení mučeného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http://www.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mementomori.cz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/>
              </a:rPr>
              <a:t>/index.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php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page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/>
              </a:rPr>
              <a:t>=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predstaveni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6"/>
              </a:rPr>
              <a:t>&amp;akce=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upaleni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Právo útrpné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http://cs.wikipedia.org/wiki/Soubor:Ustava_1920_vydani_1923_titulni_list.jpg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Ústava – vydání z roku 1923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1024</TotalTime>
  <Words>472</Words>
  <Application>Microsoft Office PowerPoint</Application>
  <PresentationFormat>Předvádění na obrazovce (4:3)</PresentationFormat>
  <Paragraphs>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   Právo II – historický vývoj v českých zemích </vt:lpstr>
      <vt:lpstr>Nejstarší české zákoníky</vt:lpstr>
      <vt:lpstr>Země Koruny české za Karla IV.</vt:lpstr>
      <vt:lpstr>Období pozdního středověku</vt:lpstr>
      <vt:lpstr>Úvodní list tištěného Obnoveného zřízení zemského - Čechy</vt:lpstr>
      <vt:lpstr>Snímek 7</vt:lpstr>
      <vt:lpstr>Všeobecný zákoník občanský</vt:lpstr>
      <vt:lpstr>Právo útrpné = tortura, mučení</vt:lpstr>
      <vt:lpstr>Právo útrpné – vytažení mučeného </vt:lpstr>
      <vt:lpstr>20. století</vt:lpstr>
      <vt:lpstr>Ústava republiky Československé  z roku 1923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35</cp:revision>
  <dcterms:created xsi:type="dcterms:W3CDTF">2013-01-10T15:51:42Z</dcterms:created>
  <dcterms:modified xsi:type="dcterms:W3CDTF">2013-09-24T15:50:04Z</dcterms:modified>
</cp:coreProperties>
</file>