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09A7C-84F7-44E1-B911-C499EE83B5D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B36B0-621E-4085-B101-16C99A2DCFF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071801"/>
            <a:ext cx="7222194" cy="5786199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první</a:t>
            </a:r>
          </a:p>
          <a:p>
            <a:r>
              <a:rPr lang="cs-CZ" dirty="0" smtClean="0"/>
              <a:t>TÉMA:        Stromy </a:t>
            </a:r>
          </a:p>
          <a:p>
            <a:r>
              <a:rPr lang="cs-CZ" dirty="0" smtClean="0"/>
              <a:t>AUTOR:      Mgr. Jitka Bečicová</a:t>
            </a:r>
          </a:p>
          <a:p>
            <a:r>
              <a:rPr lang="cs-CZ" dirty="0" smtClean="0"/>
              <a:t>DATUM VYTVOŘENÍ:  22.3.2012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VY_32_INOVACE_16_JB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312" y="206614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03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ln w="12700">
                  <a:solidFill>
                    <a:schemeClr val="accent2">
                      <a:lumMod val="7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2700">
                <a:solidFill>
                  <a:schemeClr val="accent2">
                    <a:lumMod val="75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709217"/>
            <a:ext cx="825202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Prezentace je určena pro práci na interaktivní tabuli. Byla vytvořena jako doplněk</a:t>
            </a:r>
          </a:p>
          <a:p>
            <a:r>
              <a:rPr lang="cs-CZ" dirty="0"/>
              <a:t>k vyvození nebo opakování učiva 1. ročníku Prvouka – </a:t>
            </a:r>
            <a:r>
              <a:rPr lang="cs-CZ" dirty="0" smtClean="0"/>
              <a:t>Stromy.</a:t>
            </a:r>
          </a:p>
          <a:p>
            <a:r>
              <a:rPr lang="cs-CZ" dirty="0" smtClean="0"/>
              <a:t>Seznamuje žáky s rozdíly mezi jehličnatými a listnatými stromy a</a:t>
            </a:r>
          </a:p>
          <a:p>
            <a:r>
              <a:rPr lang="cs-CZ" dirty="0" smtClean="0"/>
              <a:t>Jejich zástupci.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578" y="4077072"/>
            <a:ext cx="81548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prvního ročníku</a:t>
            </a:r>
            <a:r>
              <a:rPr lang="cs-CZ" dirty="0" smtClean="0"/>
              <a:t>. Žáci</a:t>
            </a:r>
          </a:p>
          <a:p>
            <a:r>
              <a:rPr lang="cs-CZ" dirty="0" smtClean="0"/>
              <a:t>během prezentace procvičují rozdíly mezi jehličnatými a listnatými</a:t>
            </a:r>
          </a:p>
          <a:p>
            <a:r>
              <a:rPr lang="cs-CZ" dirty="0" smtClean="0"/>
              <a:t>stromy a rozdělují je podle těchto znaků do skupin.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46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ZS Slovan\AppData\Local\Microsoft\Windows\Temporary Internet Files\Content.IE5\9PHSK2XS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45365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404663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Calligraphy" pitchFamily="66" charset="0"/>
              </a:rPr>
              <a:t>Stromy</a:t>
            </a:r>
            <a:endParaRPr lang="cs-CZ" sz="72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Calligraphy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87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ZS Slovan\AppData\Local\Microsoft\Windows\Temporary Internet Files\Content.IE5\S2FK77CV\MC900193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3212976"/>
            <a:ext cx="1871384" cy="280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I0PGBY4P\MC9003708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7"/>
            <a:ext cx="1618824" cy="209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692696"/>
            <a:ext cx="3227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Stromy</a:t>
            </a:r>
            <a:endParaRPr lang="cs-CZ" sz="5400" b="1" u="sng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61931" y="2147840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listnaté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7391" y="2105858"/>
            <a:ext cx="2182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jehličnaté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487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3905" y="647375"/>
            <a:ext cx="4879862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 </a:t>
            </a:r>
            <a:endParaRPr lang="cs-CZ" sz="4000" b="1" i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3905" y="1293706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mají na větvích listy. Na podzim listy opadávají.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8" b="13327"/>
          <a:stretch/>
        </p:blipFill>
        <p:spPr bwMode="auto">
          <a:xfrm>
            <a:off x="3811464" y="2204864"/>
            <a:ext cx="2880851" cy="2029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84" b="19037"/>
          <a:stretch/>
        </p:blipFill>
        <p:spPr bwMode="auto">
          <a:xfrm>
            <a:off x="5364088" y="4581128"/>
            <a:ext cx="3191440" cy="2006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0" r="19697"/>
          <a:stretch/>
        </p:blipFill>
        <p:spPr bwMode="auto">
          <a:xfrm>
            <a:off x="931588" y="2524531"/>
            <a:ext cx="2232248" cy="3637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443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5418471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Jehličnaté stromy</a:t>
            </a:r>
            <a:endParaRPr lang="cs-CZ" sz="4000" b="1" i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mají i přes zimu na větvích jehličí. Rostou na nich šišky.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3" r="14735"/>
          <a:stretch/>
        </p:blipFill>
        <p:spPr bwMode="auto">
          <a:xfrm>
            <a:off x="3994681" y="2840882"/>
            <a:ext cx="1356900" cy="183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9" r="10694"/>
          <a:stretch/>
        </p:blipFill>
        <p:spPr bwMode="auto">
          <a:xfrm>
            <a:off x="899592" y="2914705"/>
            <a:ext cx="1849257" cy="2812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5" r="17653"/>
          <a:stretch/>
        </p:blipFill>
        <p:spPr bwMode="auto">
          <a:xfrm>
            <a:off x="6444208" y="3228341"/>
            <a:ext cx="1809517" cy="277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4" b="16746"/>
          <a:stretch/>
        </p:blipFill>
        <p:spPr bwMode="auto">
          <a:xfrm>
            <a:off x="3317882" y="4941168"/>
            <a:ext cx="2647833" cy="1740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484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537" y="306221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60648"/>
            <a:ext cx="969963" cy="89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969963" cy="89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1785" y="280936"/>
            <a:ext cx="6126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Listnatý nebo jehličnatý ?</a:t>
            </a:r>
            <a:endParaRPr lang="cs-CZ" sz="3600" u="sng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458" y="1393612"/>
            <a:ext cx="821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lípa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83940" y="2833772"/>
            <a:ext cx="1708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borovice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93608" y="2101498"/>
            <a:ext cx="108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smrk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41470" y="3673437"/>
            <a:ext cx="1103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javor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60128" y="4498405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bříza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69746" y="5373216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jedle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48517" y="1772816"/>
            <a:ext cx="2076020" cy="12893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1"/>
          </p:cNvCxnSpPr>
          <p:nvPr/>
        </p:nvCxnSpPr>
        <p:spPr>
          <a:xfrm flipH="1">
            <a:off x="1936304" y="2363108"/>
            <a:ext cx="2357304" cy="8498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936304" y="3212976"/>
            <a:ext cx="2047636" cy="46046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3"/>
            <a:endCxn id="2054" idx="1"/>
          </p:cNvCxnSpPr>
          <p:nvPr/>
        </p:nvCxnSpPr>
        <p:spPr>
          <a:xfrm>
            <a:off x="5445105" y="3935047"/>
            <a:ext cx="1879432" cy="415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3"/>
          </p:cNvCxnSpPr>
          <p:nvPr/>
        </p:nvCxnSpPr>
        <p:spPr>
          <a:xfrm flipV="1">
            <a:off x="5426446" y="4498405"/>
            <a:ext cx="1898091" cy="2616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1"/>
          </p:cNvCxnSpPr>
          <p:nvPr/>
        </p:nvCxnSpPr>
        <p:spPr>
          <a:xfrm flipH="1" flipV="1">
            <a:off x="1936304" y="4629210"/>
            <a:ext cx="2433442" cy="10056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586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310037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07648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99</TotalTime>
  <Words>176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11</cp:revision>
  <dcterms:created xsi:type="dcterms:W3CDTF">2012-03-22T15:38:07Z</dcterms:created>
  <dcterms:modified xsi:type="dcterms:W3CDTF">2012-06-07T05:43:58Z</dcterms:modified>
</cp:coreProperties>
</file>