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72" autoAdjust="0"/>
    <p:restoredTop sz="94728" autoAdjust="0"/>
  </p:normalViewPr>
  <p:slideViewPr>
    <p:cSldViewPr>
      <p:cViewPr varScale="1">
        <p:scale>
          <a:sx n="111" d="100"/>
          <a:sy n="111" d="100"/>
        </p:scale>
        <p:origin x="-168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654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779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011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9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125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434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471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69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503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470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140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CE9E4-5207-4172-B41B-3F8673224C86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729AA-B4AC-4420-A933-54282B4FDB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5318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c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8280920" cy="5688632"/>
          </a:xfrm>
        </p:spPr>
        <p:txBody>
          <a:bodyPr>
            <a:normAutofit/>
          </a:bodyPr>
          <a:lstStyle/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b="1" dirty="0">
                <a:solidFill>
                  <a:schemeClr val="bg1"/>
                </a:solidFill>
              </a:rPr>
              <a:t>Základní škola, Mateřská škola a Základní umělecká škola, Jablonec nad </a:t>
            </a:r>
            <a:r>
              <a:rPr lang="cs-CZ" sz="1200" b="1" dirty="0" smtClean="0">
                <a:solidFill>
                  <a:schemeClr val="bg1"/>
                </a:solidFill>
              </a:rPr>
              <a:t>Jizerou</a:t>
            </a:r>
          </a:p>
          <a:p>
            <a:endParaRPr lang="cs-CZ" sz="1200" b="1" dirty="0" smtClean="0">
              <a:solidFill>
                <a:schemeClr val="bg1"/>
              </a:solidFill>
            </a:endParaRPr>
          </a:p>
          <a:p>
            <a:pPr algn="l"/>
            <a:r>
              <a:rPr lang="cs-CZ" sz="1200" b="1" smtClean="0">
                <a:solidFill>
                  <a:schemeClr val="bg1"/>
                </a:solidFill>
              </a:rPr>
              <a:t>	VY_32_INOVACE_02_Střídání </a:t>
            </a:r>
            <a:r>
              <a:rPr lang="cs-CZ" sz="1200" b="1" dirty="0" smtClean="0">
                <a:solidFill>
                  <a:schemeClr val="bg1"/>
                </a:solidFill>
              </a:rPr>
              <a:t>ročních období na Zemi</a:t>
            </a:r>
            <a:endParaRPr lang="cs-CZ" sz="1200" b="1" dirty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135188" y="1322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856801"/>
              </p:ext>
            </p:extLst>
          </p:nvPr>
        </p:nvGraphicFramePr>
        <p:xfrm>
          <a:off x="1490595" y="2420888"/>
          <a:ext cx="6096000" cy="3654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7309"/>
                <a:gridCol w="38786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Mgr. Milan Javůrek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Anotace: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 pomocí elektronické tužky popisují  obrázek znázorňující střídání ročních období na Zemi.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Očekávaný výstup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 si procvičí znalosti o pohybech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Země</a:t>
                      </a:r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, pracují s elektronickou tužkou, zdokonalují své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znalosti s aplikací PowerPoint.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Klíčová slova: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střídání,</a:t>
                      </a:r>
                      <a:r>
                        <a:rPr lang="cs-CZ" sz="1200" b="0" baseline="0" dirty="0" smtClean="0">
                          <a:solidFill>
                            <a:schemeClr val="bg1"/>
                          </a:solidFill>
                        </a:rPr>
                        <a:t> roční období, Země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Druh učebního materiálu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pracovní list s využitím interaktivní tabule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Druh aktivity: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aktivita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Cílová skupina: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žáci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689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Stupeň a typ vzdělávání: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vzdělávání, 2. stupeň 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11391">
                <a:tc>
                  <a:txBody>
                    <a:bodyPr/>
                    <a:lstStyle/>
                    <a:p>
                      <a:r>
                        <a:rPr lang="cs-CZ" sz="12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Typická věková skupina: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bg1"/>
                          </a:solidFill>
                        </a:rPr>
                        <a:t>11 – 12 let</a:t>
                      </a:r>
                      <a:endParaRPr lang="cs-CZ" sz="12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15616" y="6237312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>
                <a:solidFill>
                  <a:schemeClr val="bg1"/>
                </a:solidFill>
              </a:rPr>
              <a:t>Autorem materiálu a všech jeho částí, není-li uvedeno </a:t>
            </a:r>
            <a:r>
              <a:rPr lang="cs-CZ" sz="1100" i="1" dirty="0" smtClean="0">
                <a:solidFill>
                  <a:schemeClr val="bg1"/>
                </a:solidFill>
              </a:rPr>
              <a:t>jinak, </a:t>
            </a:r>
            <a:r>
              <a:rPr lang="cs-CZ" sz="1100" i="1" dirty="0">
                <a:solidFill>
                  <a:schemeClr val="bg1"/>
                </a:solidFill>
              </a:rPr>
              <a:t>je Mgr. Milan </a:t>
            </a:r>
            <a:r>
              <a:rPr lang="cs-CZ" sz="1100" i="1" dirty="0" smtClean="0">
                <a:solidFill>
                  <a:schemeClr val="bg1"/>
                </a:solidFill>
              </a:rPr>
              <a:t>Javůrek.</a:t>
            </a:r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507" y="150222"/>
            <a:ext cx="5972175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2813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4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132856"/>
            <a:ext cx="8424936" cy="1470025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STŘÍDÁNÍ ROČNÍCH OBDOBÍ NA ZEMI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práce s elektronickou tužkou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6237312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87944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74638"/>
            <a:ext cx="8208912" cy="1066130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Úkol: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Do obrázku popiš kompletně střídání ročních období na Zemi</a:t>
            </a:r>
            <a:endParaRPr lang="cs-CZ" sz="20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82" b="3435"/>
          <a:stretch/>
        </p:blipFill>
        <p:spPr>
          <a:xfrm>
            <a:off x="778352" y="1340768"/>
            <a:ext cx="7538064" cy="4778432"/>
          </a:xfrm>
        </p:spPr>
      </p:pic>
      <p:cxnSp>
        <p:nvCxnSpPr>
          <p:cNvPr id="21" name="Přímá spojnice 20"/>
          <p:cNvCxnSpPr/>
          <p:nvPr/>
        </p:nvCxnSpPr>
        <p:spPr>
          <a:xfrm flipH="1">
            <a:off x="1619672" y="1412776"/>
            <a:ext cx="576064" cy="172819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15816" y="4077072"/>
            <a:ext cx="648072" cy="2016224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347313" y="1412776"/>
            <a:ext cx="360040" cy="1296144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588224" y="3789040"/>
            <a:ext cx="576064" cy="172819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3"/>
          <p:cNvSpPr txBox="1"/>
          <p:nvPr/>
        </p:nvSpPr>
        <p:spPr>
          <a:xfrm>
            <a:off x="1115616" y="6263734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83259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VÝSLEDEK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24744"/>
            <a:ext cx="8058368" cy="5144608"/>
          </a:xfrm>
        </p:spPr>
      </p:pic>
      <p:sp>
        <p:nvSpPr>
          <p:cNvPr id="6" name="TextovéPole 3"/>
          <p:cNvSpPr txBox="1"/>
          <p:nvPr/>
        </p:nvSpPr>
        <p:spPr>
          <a:xfrm>
            <a:off x="970689" y="6381328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95798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3"/>
          <p:cNvSpPr txBox="1"/>
          <p:nvPr/>
        </p:nvSpPr>
        <p:spPr>
          <a:xfrm>
            <a:off x="979138" y="630932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</a:t>
            </a:r>
            <a:r>
              <a:rPr lang="cs-CZ" sz="1100" i="1"/>
              <a:t>Milan </a:t>
            </a:r>
            <a:r>
              <a:rPr lang="cs-CZ" sz="1100" i="1" smtClean="0"/>
              <a:t>Javůrek.</a:t>
            </a:r>
            <a:endParaRPr lang="cs-CZ" sz="11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52395" y="836712"/>
            <a:ext cx="7772400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dirty="0" smtClean="0"/>
              <a:t>Použité zdroje: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latin typeface="+mn-lt"/>
              </a:rPr>
              <a:t>Obrázky. Sluneční soustava – pohyby [cit. 2012–06–08]. Dostupné pod licencí </a:t>
            </a:r>
            <a:r>
              <a:rPr lang="cs-CZ" sz="1600" dirty="0" err="1" smtClean="0">
                <a:latin typeface="+mn-lt"/>
              </a:rPr>
              <a:t>Creative</a:t>
            </a:r>
            <a:r>
              <a:rPr lang="cs-CZ" sz="1600" dirty="0" smtClean="0">
                <a:latin typeface="+mn-lt"/>
              </a:rPr>
              <a:t> </a:t>
            </a:r>
            <a:r>
              <a:rPr lang="cs-CZ" sz="1600" dirty="0" err="1" smtClean="0">
                <a:latin typeface="+mn-lt"/>
              </a:rPr>
              <a:t>Commons</a:t>
            </a:r>
            <a:r>
              <a:rPr lang="cs-CZ" sz="1600" dirty="0" smtClean="0">
                <a:latin typeface="+mn-lt"/>
              </a:rPr>
              <a:t> na WWW:</a:t>
            </a:r>
            <a:br>
              <a:rPr lang="cs-CZ" sz="1600" dirty="0" smtClean="0">
                <a:latin typeface="+mn-lt"/>
              </a:rPr>
            </a:br>
            <a:r>
              <a:rPr lang="cs-CZ" sz="1600" dirty="0" smtClean="0">
                <a:latin typeface="+mn-lt"/>
              </a:rPr>
              <a:t>&lt;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http</a:t>
            </a:r>
            <a:r>
              <a:rPr lang="cs-CZ" sz="1600" u="sng" dirty="0">
                <a:latin typeface="+mn-lt"/>
                <a:hlinkClick r:id="rId2" action="ppaction://hlinkfile"/>
              </a:rPr>
              <a:t>://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www.datakabinet.cz/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cs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/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Vyukove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-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materialy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-a-data/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Clovek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-a-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priroda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/</a:t>
            </a:r>
            <a:r>
              <a:rPr lang="cs-CZ" sz="1600" u="sng" dirty="0" err="1" smtClean="0">
                <a:latin typeface="+mn-lt"/>
                <a:hlinkClick r:id="rId2" action="ppaction://hlinkfile"/>
              </a:rPr>
              <a:t>Vyukove</a:t>
            </a:r>
            <a:r>
              <a:rPr lang="cs-CZ" sz="1600" u="sng" dirty="0" smtClean="0">
                <a:latin typeface="+mn-lt"/>
                <a:hlinkClick r:id="rId2" action="ppaction://hlinkfile"/>
              </a:rPr>
              <a:t>-tabulky/Slunecni-soustava-pohyby.html</a:t>
            </a:r>
            <a:r>
              <a:rPr lang="cs-CZ" sz="1600" dirty="0" smtClean="0">
                <a:latin typeface="+mn-lt"/>
              </a:rPr>
              <a:t>&gt;</a:t>
            </a:r>
            <a:br>
              <a:rPr lang="cs-CZ" sz="1600" dirty="0" smtClean="0">
                <a:latin typeface="+mn-lt"/>
              </a:rPr>
            </a:br>
            <a:r>
              <a:rPr lang="cs-CZ" sz="1600" dirty="0" smtClean="0">
                <a:latin typeface="+mn-lt"/>
              </a:rPr>
              <a:t/>
            </a:r>
            <a:br>
              <a:rPr lang="cs-CZ" sz="1600" dirty="0" smtClean="0">
                <a:latin typeface="+mn-lt"/>
              </a:rPr>
            </a:br>
            <a:endParaRPr lang="cs-CZ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63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218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STŘÍDÁNÍ ROČNÍCH OBDOBÍ NA ZEMI</vt:lpstr>
      <vt:lpstr>Úkol: Do obrázku popiš kompletně střídání ročních období na Zemi</vt:lpstr>
      <vt:lpstr>VÝSLEDEK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Milda a Kachut</dc:creator>
  <cp:lastModifiedBy>Uživatel</cp:lastModifiedBy>
  <cp:revision>12</cp:revision>
  <dcterms:created xsi:type="dcterms:W3CDTF">2012-05-05T07:13:56Z</dcterms:created>
  <dcterms:modified xsi:type="dcterms:W3CDTF">2013-06-19T13:40:20Z</dcterms:modified>
</cp:coreProperties>
</file>