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s/slide29.xml" ContentType="application/vnd.openxmlformats-officedocument.presentationml.slide+xml"/>
  <Override PartName="/ppt/slideLayouts/slideLayout8.xml" ContentType="application/vnd.openxmlformats-officedocument.presentationml.slideLayout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s/slide18.xml" ContentType="application/vnd.openxmlformats-officedocument.presentationml.slide+xml"/>
  <Override PartName="/ppt/slides/slide27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2.xml" ContentType="application/vnd.openxmlformats-officedocument.presentationml.slide+xml"/>
  <Override PartName="/ppt/slides/slide16.xml" ContentType="application/vnd.openxmlformats-officedocument.presentationml.slide+xml"/>
  <Override PartName="/ppt/slides/slide25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3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s/slide28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notesSlides/notesSlide3.xml" ContentType="application/vnd.openxmlformats-officedocument.presentationml.notesSlide+xml"/>
  <Override PartName="/ppt/slides/slide3.xml" ContentType="application/vnd.openxmlformats-officedocument.presentationml.slide+xml"/>
  <Override PartName="/ppt/slides/slide17.xml" ContentType="application/vnd.openxmlformats-officedocument.presentationml.slide+xml"/>
  <Override PartName="/ppt/slides/slide26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15.xml" ContentType="application/vnd.openxmlformats-officedocument.presentationml.slide+xml"/>
  <Override PartName="/ppt/slides/slide24.xml" ContentType="application/vnd.openxmlformats-officedocument.presentationml.slide+xml"/>
  <Override PartName="/ppt/slides/slide33.xml" ContentType="application/vnd.openxmlformats-officedocument.presentationml.slide+xml"/>
  <Override PartName="/ppt/slideLayouts/slideLayout3.xml" ContentType="application/vnd.openxmlformats-officedocument.presentationml.slideLayout+xml"/>
  <Default Extension="jpeg" ContentType="image/jpeg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35"/>
  </p:notesMasterIdLst>
  <p:sldIdLst>
    <p:sldId id="256" r:id="rId2"/>
    <p:sldId id="300" r:id="rId3"/>
    <p:sldId id="299" r:id="rId4"/>
    <p:sldId id="257" r:id="rId5"/>
    <p:sldId id="258" r:id="rId6"/>
    <p:sldId id="259" r:id="rId7"/>
    <p:sldId id="261" r:id="rId8"/>
    <p:sldId id="262" r:id="rId9"/>
    <p:sldId id="263" r:id="rId10"/>
    <p:sldId id="264" r:id="rId11"/>
    <p:sldId id="265" r:id="rId12"/>
    <p:sldId id="266" r:id="rId13"/>
    <p:sldId id="284" r:id="rId14"/>
    <p:sldId id="285" r:id="rId15"/>
    <p:sldId id="267" r:id="rId16"/>
    <p:sldId id="286" r:id="rId17"/>
    <p:sldId id="287" r:id="rId18"/>
    <p:sldId id="268" r:id="rId19"/>
    <p:sldId id="269" r:id="rId20"/>
    <p:sldId id="288" r:id="rId21"/>
    <p:sldId id="289" r:id="rId22"/>
    <p:sldId id="270" r:id="rId23"/>
    <p:sldId id="271" r:id="rId24"/>
    <p:sldId id="290" r:id="rId25"/>
    <p:sldId id="291" r:id="rId26"/>
    <p:sldId id="292" r:id="rId27"/>
    <p:sldId id="272" r:id="rId28"/>
    <p:sldId id="293" r:id="rId29"/>
    <p:sldId id="294" r:id="rId30"/>
    <p:sldId id="295" r:id="rId31"/>
    <p:sldId id="296" r:id="rId32"/>
    <p:sldId id="297" r:id="rId33"/>
    <p:sldId id="298" r:id="rId3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vertBarState="maximized">
    <p:restoredLeft sz="9027" autoAdjust="0"/>
    <p:restoredTop sz="94673" autoAdjust="0"/>
  </p:normalViewPr>
  <p:slideViewPr>
    <p:cSldViewPr>
      <p:cViewPr>
        <p:scale>
          <a:sx n="75" d="100"/>
          <a:sy n="75" d="100"/>
        </p:scale>
        <p:origin x="-660" y="-64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notesViewPr>
    <p:cSldViewPr>
      <p:cViewPr varScale="1">
        <p:scale>
          <a:sx n="80" d="100"/>
          <a:sy n="80" d="100"/>
        </p:scale>
        <p:origin x="-1974" y="-102"/>
      </p:cViewPr>
      <p:guideLst>
        <p:guide orient="horz" pos="2880"/>
        <p:guide pos="2160"/>
      </p:guideLst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tableStyles" Target="tableStyle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57BF9D4-66DA-41F9-A898-6CEF3A587218}" type="datetimeFigureOut">
              <a:rPr lang="cs-CZ" smtClean="0"/>
              <a:pPr/>
              <a:t>19.7.2013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D74B55D-5A34-4FA6-92F5-D225342B3071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D74B55D-5A34-4FA6-92F5-D225342B3071}" type="slidenum">
              <a:rPr lang="cs-CZ" smtClean="0"/>
              <a:pPr/>
              <a:t>1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D74B55D-5A34-4FA6-92F5-D225342B3071}" type="slidenum">
              <a:rPr lang="cs-CZ" smtClean="0"/>
              <a:pPr/>
              <a:t>2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D74B55D-5A34-4FA6-92F5-D225342B3071}" type="slidenum">
              <a:rPr lang="cs-CZ" smtClean="0"/>
              <a:pPr/>
              <a:t>3</a:t>
            </a:fld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D74B55D-5A34-4FA6-92F5-D225342B3071}" type="slidenum">
              <a:rPr lang="cs-CZ" smtClean="0"/>
              <a:pPr/>
              <a:t>10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A79384-84D1-43A0-B737-DBF45479F5DB}" type="datetimeFigureOut">
              <a:rPr lang="cs-CZ" smtClean="0"/>
              <a:pPr/>
              <a:t>19.7.2013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FE9F00-0818-493B-AABC-C90C23EDD90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400341035"/>
      </p:ext>
    </p:extLst>
  </p:cSld>
  <p:clrMapOvr>
    <a:masterClrMapping/>
  </p:clrMapOvr>
  <p:transition>
    <p:split orient="vert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A79384-84D1-43A0-B737-DBF45479F5DB}" type="datetimeFigureOut">
              <a:rPr lang="cs-CZ" smtClean="0"/>
              <a:pPr/>
              <a:t>19.7.2013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FE9F00-0818-493B-AABC-C90C23EDD90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980777060"/>
      </p:ext>
    </p:extLst>
  </p:cSld>
  <p:clrMapOvr>
    <a:masterClrMapping/>
  </p:clrMapOvr>
  <p:transition>
    <p:split orient="vert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A79384-84D1-43A0-B737-DBF45479F5DB}" type="datetimeFigureOut">
              <a:rPr lang="cs-CZ" smtClean="0"/>
              <a:pPr/>
              <a:t>19.7.2013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FE9F00-0818-493B-AABC-C90C23EDD90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54283835"/>
      </p:ext>
    </p:extLst>
  </p:cSld>
  <p:clrMapOvr>
    <a:masterClrMapping/>
  </p:clrMapOvr>
  <p:transition>
    <p:split orient="vert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A79384-84D1-43A0-B737-DBF45479F5DB}" type="datetimeFigureOut">
              <a:rPr lang="cs-CZ" smtClean="0"/>
              <a:pPr/>
              <a:t>19.7.2013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FE9F00-0818-493B-AABC-C90C23EDD90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120725614"/>
      </p:ext>
    </p:extLst>
  </p:cSld>
  <p:clrMapOvr>
    <a:masterClrMapping/>
  </p:clrMapOvr>
  <p:transition>
    <p:split orient="vert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A79384-84D1-43A0-B737-DBF45479F5DB}" type="datetimeFigureOut">
              <a:rPr lang="cs-CZ" smtClean="0"/>
              <a:pPr/>
              <a:t>19.7.2013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FE9F00-0818-493B-AABC-C90C23EDD90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508173036"/>
      </p:ext>
    </p:extLst>
  </p:cSld>
  <p:clrMapOvr>
    <a:masterClrMapping/>
  </p:clrMapOvr>
  <p:transition>
    <p:split orient="vert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A79384-84D1-43A0-B737-DBF45479F5DB}" type="datetimeFigureOut">
              <a:rPr lang="cs-CZ" smtClean="0"/>
              <a:pPr/>
              <a:t>19.7.2013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FE9F00-0818-493B-AABC-C90C23EDD90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310788868"/>
      </p:ext>
    </p:extLst>
  </p:cSld>
  <p:clrMapOvr>
    <a:masterClrMapping/>
  </p:clrMapOvr>
  <p:transition>
    <p:split orient="vert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A79384-84D1-43A0-B737-DBF45479F5DB}" type="datetimeFigureOut">
              <a:rPr lang="cs-CZ" smtClean="0"/>
              <a:pPr/>
              <a:t>19.7.2013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FE9F00-0818-493B-AABC-C90C23EDD90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09865239"/>
      </p:ext>
    </p:extLst>
  </p:cSld>
  <p:clrMapOvr>
    <a:masterClrMapping/>
  </p:clrMapOvr>
  <p:transition>
    <p:split orient="vert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A79384-84D1-43A0-B737-DBF45479F5DB}" type="datetimeFigureOut">
              <a:rPr lang="cs-CZ" smtClean="0"/>
              <a:pPr/>
              <a:t>19.7.2013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FE9F00-0818-493B-AABC-C90C23EDD90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887121965"/>
      </p:ext>
    </p:extLst>
  </p:cSld>
  <p:clrMapOvr>
    <a:masterClrMapping/>
  </p:clrMapOvr>
  <p:transition>
    <p:split orient="vert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A79384-84D1-43A0-B737-DBF45479F5DB}" type="datetimeFigureOut">
              <a:rPr lang="cs-CZ" smtClean="0"/>
              <a:pPr/>
              <a:t>19.7.2013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FE9F00-0818-493B-AABC-C90C23EDD90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369186116"/>
      </p:ext>
    </p:extLst>
  </p:cSld>
  <p:clrMapOvr>
    <a:masterClrMapping/>
  </p:clrMapOvr>
  <p:transition>
    <p:split orient="vert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A79384-84D1-43A0-B737-DBF45479F5DB}" type="datetimeFigureOut">
              <a:rPr lang="cs-CZ" smtClean="0"/>
              <a:pPr/>
              <a:t>19.7.2013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FE9F00-0818-493B-AABC-C90C23EDD90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247336002"/>
      </p:ext>
    </p:extLst>
  </p:cSld>
  <p:clrMapOvr>
    <a:masterClrMapping/>
  </p:clrMapOvr>
  <p:transition>
    <p:split orient="vert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A79384-84D1-43A0-B737-DBF45479F5DB}" type="datetimeFigureOut">
              <a:rPr lang="cs-CZ" smtClean="0"/>
              <a:pPr/>
              <a:t>19.7.2013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FE9F00-0818-493B-AABC-C90C23EDD90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350457163"/>
      </p:ext>
    </p:extLst>
  </p:cSld>
  <p:clrMapOvr>
    <a:masterClrMapping/>
  </p:clrMapOvr>
  <p:transition>
    <p:split orient="vert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FA79384-84D1-43A0-B737-DBF45479F5DB}" type="datetimeFigureOut">
              <a:rPr lang="cs-CZ" smtClean="0"/>
              <a:pPr/>
              <a:t>19.7.2013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5FE9F00-0818-493B-AABC-C90C23EDD90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0624046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>
    <p:split orient="vert"/>
  </p:transition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23000">
              <a:schemeClr val="accent6">
                <a:lumMod val="60000"/>
                <a:lumOff val="40000"/>
              </a:schemeClr>
            </a:gs>
            <a:gs pos="100000">
              <a:srgbClr val="FFFF00"/>
            </a:gs>
            <a:gs pos="100000">
              <a:schemeClr val="accent1">
                <a:tint val="23500"/>
                <a:satMod val="160000"/>
              </a:schemeClr>
            </a:gs>
          </a:gsLst>
          <a:lin ang="81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2" name="Tabulka 21"/>
          <p:cNvGraphicFramePr>
            <a:graphicFrameLocks noGrp="1"/>
          </p:cNvGraphicFramePr>
          <p:nvPr/>
        </p:nvGraphicFramePr>
        <p:xfrm>
          <a:off x="36512" y="2276872"/>
          <a:ext cx="9144000" cy="4597279"/>
        </p:xfrm>
        <a:graphic>
          <a:graphicData uri="http://schemas.openxmlformats.org/drawingml/2006/table">
            <a:tbl>
              <a:tblPr/>
              <a:tblGrid>
                <a:gridCol w="1669645"/>
                <a:gridCol w="7474355"/>
              </a:tblGrid>
              <a:tr h="829527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cs typeface="Times New Roman" pitchFamily="18" charset="0"/>
                        </a:rPr>
                        <a:t>Anotace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n-lt"/>
                      </a:endParaRPr>
                    </a:p>
                  </a:txBody>
                  <a:tcPr marL="82944" marR="82944" marT="41476" marB="41476" anchor="ctr" horzOverflow="overflow">
                    <a:lnL cap="flat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cap="flat"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Žáci  pomocí prezentace si procvičují rozklady čísel 1-10, jednotlivé slide  se mohou po zkopírování využít jako pracovní karty,  sloužící  především ke skupinovému i individuálnímu procvičování rozkladů a budování pojmu přirozených čísel.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82944" marR="82944" marT="41476" marB="4147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cap="flat"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31811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cs typeface="Times New Roman" pitchFamily="18" charset="0"/>
                        </a:rPr>
                        <a:t>Autor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n-lt"/>
                      </a:endParaRPr>
                    </a:p>
                  </a:txBody>
                  <a:tcPr marL="82944" marR="82944" marT="41476" marB="41476" anchor="ctr" horzOverflow="overflow">
                    <a:lnL cap="flat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Mgr. Lenka </a:t>
                      </a:r>
                      <a:r>
                        <a:rPr kumimoji="0" lang="cs-CZ" sz="14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Cílková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</a:t>
                      </a:r>
                    </a:p>
                  </a:txBody>
                  <a:tcPr marL="82944" marR="82944" marT="41476" marB="4147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87981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cs typeface="Times New Roman" pitchFamily="18" charset="0"/>
                        </a:rPr>
                        <a:t>Datum  vytvoření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n-lt"/>
                      </a:endParaRPr>
                    </a:p>
                  </a:txBody>
                  <a:tcPr marL="82944" marR="82944" marT="41476" marB="41476" anchor="ctr" horzOverflow="overflow">
                    <a:lnL cap="flat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 březen  2013</a:t>
                      </a:r>
                    </a:p>
                  </a:txBody>
                  <a:tcPr marL="82944" marR="82944" marT="41476" marB="4147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12166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Ročník</a:t>
                      </a:r>
                    </a:p>
                  </a:txBody>
                  <a:tcPr marL="82944" marR="82944" marT="41476" marB="41476" anchor="ctr" horzOverflow="overflow">
                    <a:lnL cap="flat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  I.</a:t>
                      </a:r>
                    </a:p>
                  </a:txBody>
                  <a:tcPr marL="82944" marR="82944" marT="41476" marB="4147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051330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Vzdělávací oblast</a:t>
                      </a: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obor</a:t>
                      </a: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tématický</a:t>
                      </a: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 okruh</a:t>
                      </a:r>
                    </a:p>
                  </a:txBody>
                  <a:tcPr marL="82944" marR="82944" marT="41476" marB="41476" anchor="ctr" horzOverflow="overflow">
                    <a:lnL cap="flat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 Matematika a její aplikace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 Matematika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 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Číslo a početní operace</a:t>
                      </a:r>
                    </a:p>
                  </a:txBody>
                  <a:tcPr marL="82944" marR="82944" marT="41476" marB="4147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48072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Téma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-název učebního materiálu</a:t>
                      </a:r>
                    </a:p>
                  </a:txBody>
                  <a:tcPr marL="82944" marR="82944" marT="41476" marB="41476" anchor="ctr" horzOverflow="overflow">
                    <a:lnL cap="flat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Rozklad čísel 1-10 a rozvoj početních operací.</a:t>
                      </a:r>
                    </a:p>
                  </a:txBody>
                  <a:tcPr marL="82944" marR="82944" marT="41476" marB="4147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829527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cs typeface="Times New Roman" pitchFamily="18" charset="0"/>
                        </a:rPr>
                        <a:t>Druh učebního materiálu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n-lt"/>
                      </a:endParaRPr>
                    </a:p>
                  </a:txBody>
                  <a:tcPr marL="82944" marR="82944" marT="41476" marB="41476" anchor="ctr" horzOverflow="overflow">
                    <a:lnL cap="flat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Prezentace, pracovní karty</a:t>
                      </a:r>
                    </a:p>
                  </a:txBody>
                  <a:tcPr marL="82944" marR="82944" marT="41476" marB="4147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pic>
        <p:nvPicPr>
          <p:cNvPr id="3" name="Picture 2" descr="\\SERVER\Ucitele\DUM 2012 -2013\logop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2224216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="" xmlns:p14="http://schemas.microsoft.com/office/powerpoint/2010/main" val="394801899"/>
      </p:ext>
    </p:extLst>
  </p:cSld>
  <p:clrMapOvr>
    <a:masterClrMapping/>
  </p:clrMapOvr>
  <p:transition>
    <p:split orient="vert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23000">
              <a:schemeClr val="accent6">
                <a:lumMod val="60000"/>
                <a:lumOff val="40000"/>
              </a:schemeClr>
            </a:gs>
            <a:gs pos="100000">
              <a:srgbClr val="FFFF00"/>
            </a:gs>
            <a:gs pos="100000">
              <a:schemeClr val="accent1">
                <a:tint val="23500"/>
                <a:satMod val="160000"/>
              </a:schemeClr>
            </a:gs>
          </a:gsLst>
          <a:lin ang="81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/>
          </p:cNvSpPr>
          <p:nvPr/>
        </p:nvSpPr>
        <p:spPr>
          <a:xfrm>
            <a:off x="539552" y="2996952"/>
            <a:ext cx="7992888" cy="147002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cs-CZ" sz="9600" b="1" i="0" u="none" strike="noStrike" kern="1200" cap="none" spc="50" normalizeH="0" baseline="0" noProof="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pic>
        <p:nvPicPr>
          <p:cNvPr id="3" name="Picture 3" descr="C:\Documents and Settings\Jarda\Plocha\logo ZŠ.php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092280" y="573760"/>
            <a:ext cx="1559096" cy="1559096"/>
          </a:xfrm>
          <a:prstGeom prst="ellipse">
            <a:avLst/>
          </a:prstGeom>
          <a:ln w="63500" cap="rnd">
            <a:solidFill>
              <a:srgbClr val="333333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</p:spPr>
      </p:pic>
      <p:sp>
        <p:nvSpPr>
          <p:cNvPr id="4" name="TextovéPole 3"/>
          <p:cNvSpPr txBox="1"/>
          <p:nvPr/>
        </p:nvSpPr>
        <p:spPr>
          <a:xfrm>
            <a:off x="875924" y="2708920"/>
            <a:ext cx="7392152" cy="255454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80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ROZKLADY ČÍSEL </a:t>
            </a:r>
          </a:p>
          <a:p>
            <a:pPr algn="ctr"/>
            <a:r>
              <a:rPr lang="cs-CZ" sz="80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1 - 10</a:t>
            </a:r>
            <a:endParaRPr lang="cs-CZ" sz="8000" b="1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</p:spTree>
    <p:extLst>
      <p:ext uri="{BB962C8B-B14F-4D97-AF65-F5344CB8AC3E}">
        <p14:creationId xmlns="" xmlns:p14="http://schemas.microsoft.com/office/powerpoint/2010/main" val="394801899"/>
      </p:ext>
    </p:extLst>
  </p:cSld>
  <p:clrMapOvr>
    <a:masterClrMapping/>
  </p:clrMapOvr>
  <p:transition>
    <p:split orient="vert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626710" y="188640"/>
            <a:ext cx="2570565" cy="3043095"/>
          </a:xfrm>
          <a:prstGeom prst="rect">
            <a:avLst/>
          </a:prstGeom>
          <a:noFill/>
          <a:ln w="635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6" name="Přímá spojnice se šipkou 5"/>
          <p:cNvCxnSpPr/>
          <p:nvPr/>
        </p:nvCxnSpPr>
        <p:spPr>
          <a:xfrm>
            <a:off x="1973139" y="3212976"/>
            <a:ext cx="1158701" cy="1300007"/>
          </a:xfrm>
          <a:prstGeom prst="straightConnector1">
            <a:avLst/>
          </a:prstGeom>
          <a:ln w="381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Obdélník 7"/>
          <p:cNvSpPr/>
          <p:nvPr/>
        </p:nvSpPr>
        <p:spPr>
          <a:xfrm>
            <a:off x="2411760" y="4584991"/>
            <a:ext cx="1584176" cy="2088232"/>
          </a:xfrm>
          <a:prstGeom prst="rect">
            <a:avLst/>
          </a:prstGeom>
          <a:noFill/>
          <a:ln w="635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28923" y="4588854"/>
            <a:ext cx="1584176" cy="2088232"/>
          </a:xfrm>
          <a:prstGeom prst="rect">
            <a:avLst/>
          </a:prstGeom>
          <a:noFill/>
          <a:ln w="635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1" name="Přímá spojnice se šipkou 10"/>
          <p:cNvCxnSpPr/>
          <p:nvPr/>
        </p:nvCxnSpPr>
        <p:spPr>
          <a:xfrm>
            <a:off x="2989635" y="3869432"/>
            <a:ext cx="428427" cy="693252"/>
          </a:xfrm>
          <a:prstGeom prst="straightConnector1">
            <a:avLst/>
          </a:prstGeom>
          <a:ln w="38100">
            <a:solidFill>
              <a:schemeClr val="tx1"/>
            </a:solidFill>
            <a:tailEnd type="arrow"/>
          </a:ln>
          <a:scene3d>
            <a:camera prst="orthographicFront">
              <a:rot lat="600000" lon="16200000" rev="5400000"/>
            </a:camera>
            <a:lightRig rig="threePt" dir="t"/>
          </a:scene3d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se šipkou 11"/>
          <p:cNvCxnSpPr/>
          <p:nvPr/>
        </p:nvCxnSpPr>
        <p:spPr>
          <a:xfrm flipH="1">
            <a:off x="821011" y="3212976"/>
            <a:ext cx="1080120" cy="1296144"/>
          </a:xfrm>
          <a:prstGeom prst="straightConnector1">
            <a:avLst/>
          </a:prstGeom>
          <a:ln w="381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Obdélník 9"/>
          <p:cNvSpPr/>
          <p:nvPr/>
        </p:nvSpPr>
        <p:spPr>
          <a:xfrm>
            <a:off x="5739278" y="188640"/>
            <a:ext cx="2570565" cy="3043095"/>
          </a:xfrm>
          <a:prstGeom prst="rect">
            <a:avLst/>
          </a:prstGeom>
          <a:noFill/>
          <a:ln w="635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3" name="Přímá spojnice se šipkou 5"/>
          <p:cNvCxnSpPr/>
          <p:nvPr/>
        </p:nvCxnSpPr>
        <p:spPr>
          <a:xfrm>
            <a:off x="7085707" y="3212976"/>
            <a:ext cx="1158701" cy="1300007"/>
          </a:xfrm>
          <a:prstGeom prst="straightConnector1">
            <a:avLst/>
          </a:prstGeom>
          <a:ln w="381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Obdélník 13"/>
          <p:cNvSpPr/>
          <p:nvPr/>
        </p:nvSpPr>
        <p:spPr>
          <a:xfrm>
            <a:off x="7524328" y="4584991"/>
            <a:ext cx="1584176" cy="2088232"/>
          </a:xfrm>
          <a:prstGeom prst="rect">
            <a:avLst/>
          </a:prstGeom>
          <a:noFill/>
          <a:ln w="635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bdélník 14"/>
          <p:cNvSpPr/>
          <p:nvPr/>
        </p:nvSpPr>
        <p:spPr>
          <a:xfrm>
            <a:off x="5141491" y="4588854"/>
            <a:ext cx="1584176" cy="2088232"/>
          </a:xfrm>
          <a:prstGeom prst="rect">
            <a:avLst/>
          </a:prstGeom>
          <a:noFill/>
          <a:ln w="635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7" name="Přímá spojnice se šipkou 11"/>
          <p:cNvCxnSpPr/>
          <p:nvPr/>
        </p:nvCxnSpPr>
        <p:spPr>
          <a:xfrm flipH="1">
            <a:off x="5933579" y="3212976"/>
            <a:ext cx="1080120" cy="1296144"/>
          </a:xfrm>
          <a:prstGeom prst="straightConnector1">
            <a:avLst/>
          </a:prstGeom>
          <a:ln w="381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8" name="TextovéPole 17"/>
          <p:cNvSpPr txBox="1"/>
          <p:nvPr/>
        </p:nvSpPr>
        <p:spPr>
          <a:xfrm>
            <a:off x="1115616" y="105013"/>
            <a:ext cx="360040" cy="33239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1000" b="1" dirty="0" smtClean="0"/>
              <a:t>0</a:t>
            </a:r>
            <a:endParaRPr lang="cs-CZ" sz="21000" b="1" dirty="0"/>
          </a:p>
        </p:txBody>
      </p:sp>
      <p:sp>
        <p:nvSpPr>
          <p:cNvPr id="19" name="Obdélník 18"/>
          <p:cNvSpPr/>
          <p:nvPr/>
        </p:nvSpPr>
        <p:spPr>
          <a:xfrm>
            <a:off x="432035" y="4956264"/>
            <a:ext cx="899605" cy="1785104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11000" b="1" dirty="0" smtClean="0"/>
              <a:t>0</a:t>
            </a:r>
            <a:endParaRPr lang="cs-CZ" sz="11000" b="1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6372200" y="105013"/>
            <a:ext cx="1440160" cy="33239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1000" b="1" dirty="0" smtClean="0"/>
              <a:t>1</a:t>
            </a:r>
            <a:endParaRPr lang="cs-CZ" sz="21000" b="1" dirty="0"/>
          </a:p>
        </p:txBody>
      </p:sp>
      <p:sp>
        <p:nvSpPr>
          <p:cNvPr id="21" name="Obdélník 20"/>
          <p:cNvSpPr/>
          <p:nvPr/>
        </p:nvSpPr>
        <p:spPr>
          <a:xfrm>
            <a:off x="5544603" y="4941168"/>
            <a:ext cx="899605" cy="1785104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11000" b="1" dirty="0" smtClean="0"/>
              <a:t>1</a:t>
            </a:r>
            <a:endParaRPr lang="cs-CZ" sz="11000" b="1" dirty="0"/>
          </a:p>
        </p:txBody>
      </p:sp>
    </p:spTree>
    <p:extLst>
      <p:ext uri="{BB962C8B-B14F-4D97-AF65-F5344CB8AC3E}">
        <p14:creationId xmlns="" xmlns:p14="http://schemas.microsoft.com/office/powerpoint/2010/main" val="394801899"/>
      </p:ext>
    </p:extLst>
  </p:cSld>
  <p:clrMapOvr>
    <a:masterClrMapping/>
  </p:clrMapOvr>
  <p:transition>
    <p:split orient="vert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626710" y="188640"/>
            <a:ext cx="2570565" cy="3043095"/>
          </a:xfrm>
          <a:prstGeom prst="rect">
            <a:avLst/>
          </a:prstGeom>
          <a:noFill/>
          <a:ln w="635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3" name="Přímá spojnice se šipkou 5"/>
          <p:cNvCxnSpPr/>
          <p:nvPr/>
        </p:nvCxnSpPr>
        <p:spPr>
          <a:xfrm>
            <a:off x="1973139" y="3212976"/>
            <a:ext cx="1158701" cy="1300007"/>
          </a:xfrm>
          <a:prstGeom prst="straightConnector1">
            <a:avLst/>
          </a:prstGeom>
          <a:ln w="381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Obdélník 3"/>
          <p:cNvSpPr/>
          <p:nvPr/>
        </p:nvSpPr>
        <p:spPr>
          <a:xfrm>
            <a:off x="2411760" y="4584991"/>
            <a:ext cx="1584176" cy="2088232"/>
          </a:xfrm>
          <a:prstGeom prst="rect">
            <a:avLst/>
          </a:prstGeom>
          <a:noFill/>
          <a:ln w="635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28923" y="4588854"/>
            <a:ext cx="1584176" cy="2088232"/>
          </a:xfrm>
          <a:prstGeom prst="rect">
            <a:avLst/>
          </a:prstGeom>
          <a:noFill/>
          <a:ln w="635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6" name="Přímá spojnice se šipkou 10"/>
          <p:cNvCxnSpPr/>
          <p:nvPr/>
        </p:nvCxnSpPr>
        <p:spPr>
          <a:xfrm>
            <a:off x="2989635" y="3869432"/>
            <a:ext cx="428427" cy="693252"/>
          </a:xfrm>
          <a:prstGeom prst="straightConnector1">
            <a:avLst/>
          </a:prstGeom>
          <a:ln w="38100">
            <a:solidFill>
              <a:schemeClr val="tx1"/>
            </a:solidFill>
            <a:tailEnd type="arrow"/>
          </a:ln>
          <a:scene3d>
            <a:camera prst="orthographicFront">
              <a:rot lat="600000" lon="16200000" rev="5400000"/>
            </a:camera>
            <a:lightRig rig="threePt" dir="t"/>
          </a:scene3d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nice se šipkou 11"/>
          <p:cNvCxnSpPr/>
          <p:nvPr/>
        </p:nvCxnSpPr>
        <p:spPr>
          <a:xfrm flipH="1">
            <a:off x="821011" y="3212976"/>
            <a:ext cx="1080120" cy="1296144"/>
          </a:xfrm>
          <a:prstGeom prst="straightConnector1">
            <a:avLst/>
          </a:prstGeom>
          <a:ln w="381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Obdélník 7"/>
          <p:cNvSpPr/>
          <p:nvPr/>
        </p:nvSpPr>
        <p:spPr>
          <a:xfrm>
            <a:off x="5739278" y="188640"/>
            <a:ext cx="2570565" cy="3043095"/>
          </a:xfrm>
          <a:prstGeom prst="rect">
            <a:avLst/>
          </a:prstGeom>
          <a:noFill/>
          <a:ln w="635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9" name="Přímá spojnice se šipkou 5"/>
          <p:cNvCxnSpPr/>
          <p:nvPr/>
        </p:nvCxnSpPr>
        <p:spPr>
          <a:xfrm>
            <a:off x="7085707" y="3212976"/>
            <a:ext cx="1158701" cy="1300007"/>
          </a:xfrm>
          <a:prstGeom prst="straightConnector1">
            <a:avLst/>
          </a:prstGeom>
          <a:ln w="381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Obdélník 9"/>
          <p:cNvSpPr/>
          <p:nvPr/>
        </p:nvSpPr>
        <p:spPr>
          <a:xfrm>
            <a:off x="7524328" y="4584991"/>
            <a:ext cx="1584176" cy="2088232"/>
          </a:xfrm>
          <a:prstGeom prst="rect">
            <a:avLst/>
          </a:prstGeom>
          <a:noFill/>
          <a:ln w="635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5141491" y="4588854"/>
            <a:ext cx="1584176" cy="2088232"/>
          </a:xfrm>
          <a:prstGeom prst="rect">
            <a:avLst/>
          </a:prstGeom>
          <a:noFill/>
          <a:ln w="635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2" name="Přímá spojnice se šipkou 11"/>
          <p:cNvCxnSpPr/>
          <p:nvPr/>
        </p:nvCxnSpPr>
        <p:spPr>
          <a:xfrm flipH="1">
            <a:off x="5933579" y="3212976"/>
            <a:ext cx="1080120" cy="1296144"/>
          </a:xfrm>
          <a:prstGeom prst="straightConnector1">
            <a:avLst/>
          </a:prstGeom>
          <a:ln w="381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TextovéPole 12"/>
          <p:cNvSpPr txBox="1"/>
          <p:nvPr/>
        </p:nvSpPr>
        <p:spPr>
          <a:xfrm>
            <a:off x="1115616" y="105013"/>
            <a:ext cx="1440160" cy="33239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1000" b="1" dirty="0" smtClean="0"/>
              <a:t>1</a:t>
            </a:r>
            <a:endParaRPr lang="cs-CZ" sz="21000" b="1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6372200" y="116632"/>
            <a:ext cx="1440160" cy="33239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1000" b="1" dirty="0" smtClean="0"/>
              <a:t>2</a:t>
            </a:r>
            <a:endParaRPr lang="cs-CZ" sz="21000" b="1" dirty="0"/>
          </a:p>
        </p:txBody>
      </p:sp>
      <p:sp>
        <p:nvSpPr>
          <p:cNvPr id="15" name="Obdélník 14"/>
          <p:cNvSpPr/>
          <p:nvPr/>
        </p:nvSpPr>
        <p:spPr>
          <a:xfrm>
            <a:off x="2771800" y="4941168"/>
            <a:ext cx="899605" cy="1785104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11000" b="1" dirty="0" smtClean="0"/>
              <a:t>0</a:t>
            </a:r>
            <a:endParaRPr lang="cs-CZ" sz="11000" b="1" dirty="0"/>
          </a:p>
        </p:txBody>
      </p:sp>
      <p:sp>
        <p:nvSpPr>
          <p:cNvPr id="16" name="Obdélník 15"/>
          <p:cNvSpPr/>
          <p:nvPr/>
        </p:nvSpPr>
        <p:spPr>
          <a:xfrm>
            <a:off x="5580112" y="4941168"/>
            <a:ext cx="899605" cy="1785104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11000" b="1" dirty="0" smtClean="0"/>
              <a:t>1</a:t>
            </a:r>
            <a:endParaRPr lang="cs-CZ" sz="11000" b="1" dirty="0"/>
          </a:p>
        </p:txBody>
      </p:sp>
    </p:spTree>
  </p:cSld>
  <p:clrMapOvr>
    <a:masterClrMapping/>
  </p:clrMapOvr>
  <p:transition>
    <p:split orient="vert"/>
  </p:transition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626710" y="188640"/>
            <a:ext cx="2570565" cy="3043095"/>
          </a:xfrm>
          <a:prstGeom prst="rect">
            <a:avLst/>
          </a:prstGeom>
          <a:noFill/>
          <a:ln w="635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3" name="Přímá spojnice se šipkou 5"/>
          <p:cNvCxnSpPr/>
          <p:nvPr/>
        </p:nvCxnSpPr>
        <p:spPr>
          <a:xfrm>
            <a:off x="1973139" y="3212976"/>
            <a:ext cx="1158701" cy="1300007"/>
          </a:xfrm>
          <a:prstGeom prst="straightConnector1">
            <a:avLst/>
          </a:prstGeom>
          <a:ln w="381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Obdélník 3"/>
          <p:cNvSpPr/>
          <p:nvPr/>
        </p:nvSpPr>
        <p:spPr>
          <a:xfrm>
            <a:off x="2411760" y="4584991"/>
            <a:ext cx="1584176" cy="2088232"/>
          </a:xfrm>
          <a:prstGeom prst="rect">
            <a:avLst/>
          </a:prstGeom>
          <a:noFill/>
          <a:ln w="635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28923" y="4588854"/>
            <a:ext cx="1584176" cy="2088232"/>
          </a:xfrm>
          <a:prstGeom prst="rect">
            <a:avLst/>
          </a:prstGeom>
          <a:noFill/>
          <a:ln w="635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6" name="Přímá spojnice se šipkou 10"/>
          <p:cNvCxnSpPr/>
          <p:nvPr/>
        </p:nvCxnSpPr>
        <p:spPr>
          <a:xfrm>
            <a:off x="2989635" y="3869432"/>
            <a:ext cx="428427" cy="693252"/>
          </a:xfrm>
          <a:prstGeom prst="straightConnector1">
            <a:avLst/>
          </a:prstGeom>
          <a:ln w="38100">
            <a:solidFill>
              <a:schemeClr val="tx1"/>
            </a:solidFill>
            <a:tailEnd type="arrow"/>
          </a:ln>
          <a:scene3d>
            <a:camera prst="orthographicFront">
              <a:rot lat="600000" lon="16200000" rev="5400000"/>
            </a:camera>
            <a:lightRig rig="threePt" dir="t"/>
          </a:scene3d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nice se šipkou 11"/>
          <p:cNvCxnSpPr/>
          <p:nvPr/>
        </p:nvCxnSpPr>
        <p:spPr>
          <a:xfrm flipH="1">
            <a:off x="821011" y="3212976"/>
            <a:ext cx="1080120" cy="1296144"/>
          </a:xfrm>
          <a:prstGeom prst="straightConnector1">
            <a:avLst/>
          </a:prstGeom>
          <a:ln w="381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TextovéPole 12"/>
          <p:cNvSpPr txBox="1"/>
          <p:nvPr/>
        </p:nvSpPr>
        <p:spPr>
          <a:xfrm>
            <a:off x="1115616" y="105013"/>
            <a:ext cx="1440160" cy="33239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1000" b="1" dirty="0" smtClean="0"/>
              <a:t>2</a:t>
            </a:r>
            <a:endParaRPr lang="cs-CZ" sz="21000" b="1" dirty="0"/>
          </a:p>
        </p:txBody>
      </p:sp>
      <p:sp>
        <p:nvSpPr>
          <p:cNvPr id="15" name="Obdélník 14"/>
          <p:cNvSpPr/>
          <p:nvPr/>
        </p:nvSpPr>
        <p:spPr>
          <a:xfrm>
            <a:off x="5739278" y="188640"/>
            <a:ext cx="2570565" cy="3043095"/>
          </a:xfrm>
          <a:prstGeom prst="rect">
            <a:avLst/>
          </a:prstGeom>
          <a:noFill/>
          <a:ln w="635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6" name="Přímá spojnice se šipkou 5"/>
          <p:cNvCxnSpPr/>
          <p:nvPr/>
        </p:nvCxnSpPr>
        <p:spPr>
          <a:xfrm>
            <a:off x="7085707" y="3212976"/>
            <a:ext cx="1158701" cy="1300007"/>
          </a:xfrm>
          <a:prstGeom prst="straightConnector1">
            <a:avLst/>
          </a:prstGeom>
          <a:ln w="381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" name="Obdélník 16"/>
          <p:cNvSpPr/>
          <p:nvPr/>
        </p:nvSpPr>
        <p:spPr>
          <a:xfrm>
            <a:off x="7524328" y="4584991"/>
            <a:ext cx="1584176" cy="2088232"/>
          </a:xfrm>
          <a:prstGeom prst="rect">
            <a:avLst/>
          </a:prstGeom>
          <a:noFill/>
          <a:ln w="635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Obdélník 17"/>
          <p:cNvSpPr/>
          <p:nvPr/>
        </p:nvSpPr>
        <p:spPr>
          <a:xfrm>
            <a:off x="5141491" y="4588854"/>
            <a:ext cx="1584176" cy="2088232"/>
          </a:xfrm>
          <a:prstGeom prst="rect">
            <a:avLst/>
          </a:prstGeom>
          <a:noFill/>
          <a:ln w="635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9" name="Přímá spojnice se šipkou 11"/>
          <p:cNvCxnSpPr/>
          <p:nvPr/>
        </p:nvCxnSpPr>
        <p:spPr>
          <a:xfrm flipH="1">
            <a:off x="5933579" y="3212976"/>
            <a:ext cx="1080120" cy="1296144"/>
          </a:xfrm>
          <a:prstGeom prst="straightConnector1">
            <a:avLst/>
          </a:prstGeom>
          <a:ln w="381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0" name="TextovéPole 19"/>
          <p:cNvSpPr txBox="1"/>
          <p:nvPr/>
        </p:nvSpPr>
        <p:spPr>
          <a:xfrm>
            <a:off x="6372200" y="116632"/>
            <a:ext cx="1440160" cy="33239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1000" b="1" dirty="0" smtClean="0"/>
              <a:t>3</a:t>
            </a:r>
            <a:endParaRPr lang="cs-CZ" sz="21000" b="1" dirty="0"/>
          </a:p>
        </p:txBody>
      </p:sp>
      <p:sp>
        <p:nvSpPr>
          <p:cNvPr id="21" name="Obdélník 20"/>
          <p:cNvSpPr/>
          <p:nvPr/>
        </p:nvSpPr>
        <p:spPr>
          <a:xfrm>
            <a:off x="2771800" y="4941168"/>
            <a:ext cx="899605" cy="1785104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11000" b="1" dirty="0" smtClean="0"/>
              <a:t>1</a:t>
            </a:r>
            <a:endParaRPr lang="cs-CZ" sz="11000" b="1" dirty="0"/>
          </a:p>
        </p:txBody>
      </p:sp>
      <p:sp>
        <p:nvSpPr>
          <p:cNvPr id="22" name="Obdélník 21"/>
          <p:cNvSpPr/>
          <p:nvPr/>
        </p:nvSpPr>
        <p:spPr>
          <a:xfrm>
            <a:off x="5580112" y="4941168"/>
            <a:ext cx="899605" cy="1785104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11000" b="1" dirty="0" smtClean="0"/>
              <a:t>0</a:t>
            </a:r>
            <a:endParaRPr lang="cs-CZ" sz="11000" b="1" dirty="0"/>
          </a:p>
        </p:txBody>
      </p:sp>
    </p:spTree>
  </p:cSld>
  <p:clrMapOvr>
    <a:masterClrMapping/>
  </p:clrMapOvr>
  <p:transition>
    <p:split orient="vert"/>
  </p:transition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626710" y="188640"/>
            <a:ext cx="2570565" cy="3043095"/>
          </a:xfrm>
          <a:prstGeom prst="rect">
            <a:avLst/>
          </a:prstGeom>
          <a:noFill/>
          <a:ln w="635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3" name="Přímá spojnice se šipkou 5"/>
          <p:cNvCxnSpPr/>
          <p:nvPr/>
        </p:nvCxnSpPr>
        <p:spPr>
          <a:xfrm>
            <a:off x="1973139" y="3212976"/>
            <a:ext cx="1158701" cy="1300007"/>
          </a:xfrm>
          <a:prstGeom prst="straightConnector1">
            <a:avLst/>
          </a:prstGeom>
          <a:ln w="381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Obdélník 3"/>
          <p:cNvSpPr/>
          <p:nvPr/>
        </p:nvSpPr>
        <p:spPr>
          <a:xfrm>
            <a:off x="2411760" y="4584991"/>
            <a:ext cx="1584176" cy="2088232"/>
          </a:xfrm>
          <a:prstGeom prst="rect">
            <a:avLst/>
          </a:prstGeom>
          <a:noFill/>
          <a:ln w="635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28923" y="4588854"/>
            <a:ext cx="1584176" cy="2088232"/>
          </a:xfrm>
          <a:prstGeom prst="rect">
            <a:avLst/>
          </a:prstGeom>
          <a:noFill/>
          <a:ln w="635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6" name="Přímá spojnice se šipkou 10"/>
          <p:cNvCxnSpPr/>
          <p:nvPr/>
        </p:nvCxnSpPr>
        <p:spPr>
          <a:xfrm>
            <a:off x="2989635" y="3869432"/>
            <a:ext cx="428427" cy="693252"/>
          </a:xfrm>
          <a:prstGeom prst="straightConnector1">
            <a:avLst/>
          </a:prstGeom>
          <a:ln w="38100">
            <a:solidFill>
              <a:schemeClr val="tx1"/>
            </a:solidFill>
            <a:tailEnd type="arrow"/>
          </a:ln>
          <a:scene3d>
            <a:camera prst="orthographicFront">
              <a:rot lat="600000" lon="16200000" rev="5400000"/>
            </a:camera>
            <a:lightRig rig="threePt" dir="t"/>
          </a:scene3d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nice se šipkou 11"/>
          <p:cNvCxnSpPr/>
          <p:nvPr/>
        </p:nvCxnSpPr>
        <p:spPr>
          <a:xfrm flipH="1">
            <a:off x="821011" y="3212976"/>
            <a:ext cx="1080120" cy="1296144"/>
          </a:xfrm>
          <a:prstGeom prst="straightConnector1">
            <a:avLst/>
          </a:prstGeom>
          <a:ln w="381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Obdélník 7"/>
          <p:cNvSpPr/>
          <p:nvPr/>
        </p:nvSpPr>
        <p:spPr>
          <a:xfrm>
            <a:off x="5739278" y="188640"/>
            <a:ext cx="2570565" cy="3043095"/>
          </a:xfrm>
          <a:prstGeom prst="rect">
            <a:avLst/>
          </a:prstGeom>
          <a:noFill/>
          <a:ln w="635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9" name="Přímá spojnice se šipkou 5"/>
          <p:cNvCxnSpPr/>
          <p:nvPr/>
        </p:nvCxnSpPr>
        <p:spPr>
          <a:xfrm>
            <a:off x="7085707" y="3212976"/>
            <a:ext cx="1158701" cy="1300007"/>
          </a:xfrm>
          <a:prstGeom prst="straightConnector1">
            <a:avLst/>
          </a:prstGeom>
          <a:ln w="381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Obdélník 9"/>
          <p:cNvSpPr/>
          <p:nvPr/>
        </p:nvSpPr>
        <p:spPr>
          <a:xfrm>
            <a:off x="7524328" y="4584991"/>
            <a:ext cx="1584176" cy="2088232"/>
          </a:xfrm>
          <a:prstGeom prst="rect">
            <a:avLst/>
          </a:prstGeom>
          <a:noFill/>
          <a:ln w="635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5141491" y="4588854"/>
            <a:ext cx="1584176" cy="2088232"/>
          </a:xfrm>
          <a:prstGeom prst="rect">
            <a:avLst/>
          </a:prstGeom>
          <a:noFill/>
          <a:ln w="635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2" name="Přímá spojnice se šipkou 11"/>
          <p:cNvCxnSpPr/>
          <p:nvPr/>
        </p:nvCxnSpPr>
        <p:spPr>
          <a:xfrm flipH="1">
            <a:off x="5933579" y="3212976"/>
            <a:ext cx="1080120" cy="1296144"/>
          </a:xfrm>
          <a:prstGeom prst="straightConnector1">
            <a:avLst/>
          </a:prstGeom>
          <a:ln w="381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TextovéPole 12"/>
          <p:cNvSpPr txBox="1"/>
          <p:nvPr/>
        </p:nvSpPr>
        <p:spPr>
          <a:xfrm>
            <a:off x="1115616" y="105013"/>
            <a:ext cx="1440160" cy="33239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1000" b="1" dirty="0" smtClean="0"/>
              <a:t>3</a:t>
            </a:r>
            <a:endParaRPr lang="cs-CZ" sz="21000" b="1" dirty="0"/>
          </a:p>
        </p:txBody>
      </p:sp>
      <p:sp>
        <p:nvSpPr>
          <p:cNvPr id="15" name="Obdélník 14"/>
          <p:cNvSpPr/>
          <p:nvPr/>
        </p:nvSpPr>
        <p:spPr>
          <a:xfrm>
            <a:off x="360027" y="4941168"/>
            <a:ext cx="899605" cy="1785104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11000" b="1" dirty="0" smtClean="0"/>
              <a:t>1</a:t>
            </a:r>
            <a:endParaRPr lang="cs-CZ" sz="11000" b="1" dirty="0"/>
          </a:p>
        </p:txBody>
      </p:sp>
      <p:sp>
        <p:nvSpPr>
          <p:cNvPr id="16" name="Obdélník 15"/>
          <p:cNvSpPr/>
          <p:nvPr/>
        </p:nvSpPr>
        <p:spPr>
          <a:xfrm>
            <a:off x="7920867" y="4941168"/>
            <a:ext cx="899605" cy="1785104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11000" b="1" dirty="0" smtClean="0"/>
              <a:t>1</a:t>
            </a:r>
            <a:endParaRPr lang="cs-CZ" sz="11000" b="1" dirty="0"/>
          </a:p>
        </p:txBody>
      </p:sp>
      <p:sp>
        <p:nvSpPr>
          <p:cNvPr id="17" name="Obdélník 16"/>
          <p:cNvSpPr/>
          <p:nvPr/>
        </p:nvSpPr>
        <p:spPr>
          <a:xfrm>
            <a:off x="5544603" y="4956264"/>
            <a:ext cx="899605" cy="1785104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11000" b="1" dirty="0" smtClean="0"/>
              <a:t>2</a:t>
            </a:r>
            <a:endParaRPr lang="cs-CZ" sz="11000" b="1" dirty="0"/>
          </a:p>
        </p:txBody>
      </p:sp>
    </p:spTree>
  </p:cSld>
  <p:clrMapOvr>
    <a:masterClrMapping/>
  </p:clrMapOvr>
  <p:transition>
    <p:split orient="vert"/>
  </p:transition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626710" y="188640"/>
            <a:ext cx="2570565" cy="3043095"/>
          </a:xfrm>
          <a:prstGeom prst="rect">
            <a:avLst/>
          </a:prstGeom>
          <a:noFill/>
          <a:ln w="635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3" name="Přímá spojnice se šipkou 5"/>
          <p:cNvCxnSpPr/>
          <p:nvPr/>
        </p:nvCxnSpPr>
        <p:spPr>
          <a:xfrm>
            <a:off x="1973139" y="3212976"/>
            <a:ext cx="1158701" cy="1300007"/>
          </a:xfrm>
          <a:prstGeom prst="straightConnector1">
            <a:avLst/>
          </a:prstGeom>
          <a:ln w="381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Obdélník 3"/>
          <p:cNvSpPr/>
          <p:nvPr/>
        </p:nvSpPr>
        <p:spPr>
          <a:xfrm>
            <a:off x="2411760" y="4584991"/>
            <a:ext cx="1584176" cy="2088232"/>
          </a:xfrm>
          <a:prstGeom prst="rect">
            <a:avLst/>
          </a:prstGeom>
          <a:noFill/>
          <a:ln w="635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28923" y="4588854"/>
            <a:ext cx="1584176" cy="2088232"/>
          </a:xfrm>
          <a:prstGeom prst="rect">
            <a:avLst/>
          </a:prstGeom>
          <a:noFill/>
          <a:ln w="635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6" name="Přímá spojnice se šipkou 10"/>
          <p:cNvCxnSpPr/>
          <p:nvPr/>
        </p:nvCxnSpPr>
        <p:spPr>
          <a:xfrm>
            <a:off x="2989635" y="3869432"/>
            <a:ext cx="428427" cy="693252"/>
          </a:xfrm>
          <a:prstGeom prst="straightConnector1">
            <a:avLst/>
          </a:prstGeom>
          <a:ln w="38100">
            <a:solidFill>
              <a:schemeClr val="tx1"/>
            </a:solidFill>
            <a:tailEnd type="arrow"/>
          </a:ln>
          <a:scene3d>
            <a:camera prst="orthographicFront">
              <a:rot lat="600000" lon="16200000" rev="5400000"/>
            </a:camera>
            <a:lightRig rig="threePt" dir="t"/>
          </a:scene3d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nice se šipkou 11"/>
          <p:cNvCxnSpPr/>
          <p:nvPr/>
        </p:nvCxnSpPr>
        <p:spPr>
          <a:xfrm flipH="1">
            <a:off x="821011" y="3212976"/>
            <a:ext cx="1080120" cy="1296144"/>
          </a:xfrm>
          <a:prstGeom prst="straightConnector1">
            <a:avLst/>
          </a:prstGeom>
          <a:ln w="381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Obdélník 7"/>
          <p:cNvSpPr/>
          <p:nvPr/>
        </p:nvSpPr>
        <p:spPr>
          <a:xfrm>
            <a:off x="5739278" y="188640"/>
            <a:ext cx="2570565" cy="3043095"/>
          </a:xfrm>
          <a:prstGeom prst="rect">
            <a:avLst/>
          </a:prstGeom>
          <a:noFill/>
          <a:ln w="635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9" name="Přímá spojnice se šipkou 5"/>
          <p:cNvCxnSpPr/>
          <p:nvPr/>
        </p:nvCxnSpPr>
        <p:spPr>
          <a:xfrm>
            <a:off x="7085707" y="3212976"/>
            <a:ext cx="1158701" cy="1300007"/>
          </a:xfrm>
          <a:prstGeom prst="straightConnector1">
            <a:avLst/>
          </a:prstGeom>
          <a:ln w="381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Obdélník 9"/>
          <p:cNvSpPr/>
          <p:nvPr/>
        </p:nvSpPr>
        <p:spPr>
          <a:xfrm>
            <a:off x="7524328" y="4584991"/>
            <a:ext cx="1584176" cy="2088232"/>
          </a:xfrm>
          <a:prstGeom prst="rect">
            <a:avLst/>
          </a:prstGeom>
          <a:noFill/>
          <a:ln w="635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5141491" y="4588854"/>
            <a:ext cx="1584176" cy="2088232"/>
          </a:xfrm>
          <a:prstGeom prst="rect">
            <a:avLst/>
          </a:prstGeom>
          <a:noFill/>
          <a:ln w="635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2" name="Přímá spojnice se šipkou 11"/>
          <p:cNvCxnSpPr/>
          <p:nvPr/>
        </p:nvCxnSpPr>
        <p:spPr>
          <a:xfrm flipH="1">
            <a:off x="5933579" y="3212976"/>
            <a:ext cx="1080120" cy="1296144"/>
          </a:xfrm>
          <a:prstGeom prst="straightConnector1">
            <a:avLst/>
          </a:prstGeom>
          <a:ln w="381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TextovéPole 12"/>
          <p:cNvSpPr txBox="1"/>
          <p:nvPr/>
        </p:nvSpPr>
        <p:spPr>
          <a:xfrm>
            <a:off x="1043608" y="116632"/>
            <a:ext cx="1440160" cy="33239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1000" b="1" dirty="0" smtClean="0"/>
              <a:t>4</a:t>
            </a:r>
            <a:endParaRPr lang="cs-CZ" sz="21000" b="1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6228184" y="116632"/>
            <a:ext cx="1440160" cy="33239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1000" b="1" dirty="0" smtClean="0"/>
              <a:t>4</a:t>
            </a:r>
            <a:endParaRPr lang="cs-CZ" sz="21000" b="1" dirty="0"/>
          </a:p>
        </p:txBody>
      </p:sp>
      <p:sp>
        <p:nvSpPr>
          <p:cNvPr id="15" name="Obdélník 14"/>
          <p:cNvSpPr/>
          <p:nvPr/>
        </p:nvSpPr>
        <p:spPr>
          <a:xfrm>
            <a:off x="395536" y="4941168"/>
            <a:ext cx="899605" cy="1785104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11000" b="1" dirty="0" smtClean="0"/>
              <a:t>0</a:t>
            </a:r>
            <a:endParaRPr lang="cs-CZ" sz="11000" b="1" dirty="0"/>
          </a:p>
        </p:txBody>
      </p:sp>
      <p:sp>
        <p:nvSpPr>
          <p:cNvPr id="16" name="Obdélník 15"/>
          <p:cNvSpPr/>
          <p:nvPr/>
        </p:nvSpPr>
        <p:spPr>
          <a:xfrm>
            <a:off x="5544603" y="4941168"/>
            <a:ext cx="899605" cy="1785104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11000" b="1" dirty="0" smtClean="0"/>
              <a:t>1</a:t>
            </a:r>
            <a:endParaRPr lang="cs-CZ" sz="11000" b="1" dirty="0"/>
          </a:p>
        </p:txBody>
      </p:sp>
    </p:spTree>
  </p:cSld>
  <p:clrMapOvr>
    <a:masterClrMapping/>
  </p:clrMapOvr>
  <p:transition>
    <p:split orient="vert"/>
  </p:transition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626710" y="188640"/>
            <a:ext cx="2570565" cy="3043095"/>
          </a:xfrm>
          <a:prstGeom prst="rect">
            <a:avLst/>
          </a:prstGeom>
          <a:noFill/>
          <a:ln w="635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3" name="Přímá spojnice se šipkou 5"/>
          <p:cNvCxnSpPr/>
          <p:nvPr/>
        </p:nvCxnSpPr>
        <p:spPr>
          <a:xfrm>
            <a:off x="1973139" y="3212976"/>
            <a:ext cx="1158701" cy="1300007"/>
          </a:xfrm>
          <a:prstGeom prst="straightConnector1">
            <a:avLst/>
          </a:prstGeom>
          <a:ln w="381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Obdélník 3"/>
          <p:cNvSpPr/>
          <p:nvPr/>
        </p:nvSpPr>
        <p:spPr>
          <a:xfrm>
            <a:off x="2411760" y="4584991"/>
            <a:ext cx="1584176" cy="2088232"/>
          </a:xfrm>
          <a:prstGeom prst="rect">
            <a:avLst/>
          </a:prstGeom>
          <a:noFill/>
          <a:ln w="635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28923" y="4588854"/>
            <a:ext cx="1584176" cy="2088232"/>
          </a:xfrm>
          <a:prstGeom prst="rect">
            <a:avLst/>
          </a:prstGeom>
          <a:noFill/>
          <a:ln w="635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6" name="Přímá spojnice se šipkou 10"/>
          <p:cNvCxnSpPr/>
          <p:nvPr/>
        </p:nvCxnSpPr>
        <p:spPr>
          <a:xfrm>
            <a:off x="2989635" y="3869432"/>
            <a:ext cx="428427" cy="693252"/>
          </a:xfrm>
          <a:prstGeom prst="straightConnector1">
            <a:avLst/>
          </a:prstGeom>
          <a:ln w="38100">
            <a:solidFill>
              <a:schemeClr val="tx1"/>
            </a:solidFill>
            <a:tailEnd type="arrow"/>
          </a:ln>
          <a:scene3d>
            <a:camera prst="orthographicFront">
              <a:rot lat="600000" lon="16200000" rev="5400000"/>
            </a:camera>
            <a:lightRig rig="threePt" dir="t"/>
          </a:scene3d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nice se šipkou 11"/>
          <p:cNvCxnSpPr/>
          <p:nvPr/>
        </p:nvCxnSpPr>
        <p:spPr>
          <a:xfrm flipH="1">
            <a:off x="821011" y="3212976"/>
            <a:ext cx="1080120" cy="1296144"/>
          </a:xfrm>
          <a:prstGeom prst="straightConnector1">
            <a:avLst/>
          </a:prstGeom>
          <a:ln w="381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Obdélník 7"/>
          <p:cNvSpPr/>
          <p:nvPr/>
        </p:nvSpPr>
        <p:spPr>
          <a:xfrm>
            <a:off x="5739278" y="188640"/>
            <a:ext cx="2570565" cy="3043095"/>
          </a:xfrm>
          <a:prstGeom prst="rect">
            <a:avLst/>
          </a:prstGeom>
          <a:noFill/>
          <a:ln w="635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9" name="Přímá spojnice se šipkou 5"/>
          <p:cNvCxnSpPr/>
          <p:nvPr/>
        </p:nvCxnSpPr>
        <p:spPr>
          <a:xfrm>
            <a:off x="7085707" y="3212976"/>
            <a:ext cx="1158701" cy="1300007"/>
          </a:xfrm>
          <a:prstGeom prst="straightConnector1">
            <a:avLst/>
          </a:prstGeom>
          <a:ln w="381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Obdélník 9"/>
          <p:cNvSpPr/>
          <p:nvPr/>
        </p:nvSpPr>
        <p:spPr>
          <a:xfrm>
            <a:off x="7524328" y="4584991"/>
            <a:ext cx="1584176" cy="2088232"/>
          </a:xfrm>
          <a:prstGeom prst="rect">
            <a:avLst/>
          </a:prstGeom>
          <a:noFill/>
          <a:ln w="635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5141491" y="4588854"/>
            <a:ext cx="1584176" cy="2088232"/>
          </a:xfrm>
          <a:prstGeom prst="rect">
            <a:avLst/>
          </a:prstGeom>
          <a:noFill/>
          <a:ln w="635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2" name="Přímá spojnice se šipkou 11"/>
          <p:cNvCxnSpPr/>
          <p:nvPr/>
        </p:nvCxnSpPr>
        <p:spPr>
          <a:xfrm flipH="1">
            <a:off x="5933579" y="3212976"/>
            <a:ext cx="1080120" cy="1296144"/>
          </a:xfrm>
          <a:prstGeom prst="straightConnector1">
            <a:avLst/>
          </a:prstGeom>
          <a:ln w="381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TextovéPole 12"/>
          <p:cNvSpPr txBox="1"/>
          <p:nvPr/>
        </p:nvSpPr>
        <p:spPr>
          <a:xfrm>
            <a:off x="1043608" y="116632"/>
            <a:ext cx="1440160" cy="33239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1000" b="1" dirty="0" smtClean="0"/>
              <a:t>4</a:t>
            </a:r>
            <a:endParaRPr lang="cs-CZ" sz="21000" b="1" dirty="0"/>
          </a:p>
        </p:txBody>
      </p:sp>
      <p:sp>
        <p:nvSpPr>
          <p:cNvPr id="15" name="Obdélník 14"/>
          <p:cNvSpPr/>
          <p:nvPr/>
        </p:nvSpPr>
        <p:spPr>
          <a:xfrm>
            <a:off x="360027" y="4941168"/>
            <a:ext cx="899605" cy="1785104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11000" b="1" dirty="0" smtClean="0"/>
              <a:t>2</a:t>
            </a:r>
            <a:endParaRPr lang="cs-CZ" sz="11000" b="1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6300192" y="116632"/>
            <a:ext cx="1440160" cy="33239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1000" b="1" dirty="0" smtClean="0"/>
              <a:t>4</a:t>
            </a:r>
            <a:endParaRPr lang="cs-CZ" sz="21000" b="1" dirty="0"/>
          </a:p>
        </p:txBody>
      </p:sp>
      <p:sp>
        <p:nvSpPr>
          <p:cNvPr id="18" name="Obdélník 17"/>
          <p:cNvSpPr/>
          <p:nvPr/>
        </p:nvSpPr>
        <p:spPr>
          <a:xfrm>
            <a:off x="7884368" y="4941168"/>
            <a:ext cx="899605" cy="1785104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11000" b="1" dirty="0" smtClean="0"/>
              <a:t>1</a:t>
            </a:r>
            <a:endParaRPr lang="cs-CZ" sz="11000" b="1" dirty="0"/>
          </a:p>
        </p:txBody>
      </p:sp>
    </p:spTree>
  </p:cSld>
  <p:clrMapOvr>
    <a:masterClrMapping/>
  </p:clrMapOvr>
  <p:transition>
    <p:split orient="vert"/>
  </p:transition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626710" y="188640"/>
            <a:ext cx="2570565" cy="3043095"/>
          </a:xfrm>
          <a:prstGeom prst="rect">
            <a:avLst/>
          </a:prstGeom>
          <a:noFill/>
          <a:ln w="635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3" name="Přímá spojnice se šipkou 5"/>
          <p:cNvCxnSpPr/>
          <p:nvPr/>
        </p:nvCxnSpPr>
        <p:spPr>
          <a:xfrm>
            <a:off x="1973139" y="3212976"/>
            <a:ext cx="1158701" cy="1300007"/>
          </a:xfrm>
          <a:prstGeom prst="straightConnector1">
            <a:avLst/>
          </a:prstGeom>
          <a:ln w="381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Obdélník 3"/>
          <p:cNvSpPr/>
          <p:nvPr/>
        </p:nvSpPr>
        <p:spPr>
          <a:xfrm>
            <a:off x="2411760" y="4584991"/>
            <a:ext cx="1584176" cy="2088232"/>
          </a:xfrm>
          <a:prstGeom prst="rect">
            <a:avLst/>
          </a:prstGeom>
          <a:noFill/>
          <a:ln w="635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28923" y="4588854"/>
            <a:ext cx="1584176" cy="2088232"/>
          </a:xfrm>
          <a:prstGeom prst="rect">
            <a:avLst/>
          </a:prstGeom>
          <a:noFill/>
          <a:ln w="635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6" name="Přímá spojnice se šipkou 10"/>
          <p:cNvCxnSpPr/>
          <p:nvPr/>
        </p:nvCxnSpPr>
        <p:spPr>
          <a:xfrm>
            <a:off x="2989635" y="3869432"/>
            <a:ext cx="428427" cy="693252"/>
          </a:xfrm>
          <a:prstGeom prst="straightConnector1">
            <a:avLst/>
          </a:prstGeom>
          <a:ln w="38100">
            <a:solidFill>
              <a:schemeClr val="tx1"/>
            </a:solidFill>
            <a:tailEnd type="arrow"/>
          </a:ln>
          <a:scene3d>
            <a:camera prst="orthographicFront">
              <a:rot lat="600000" lon="16200000" rev="5400000"/>
            </a:camera>
            <a:lightRig rig="threePt" dir="t"/>
          </a:scene3d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nice se šipkou 11"/>
          <p:cNvCxnSpPr/>
          <p:nvPr/>
        </p:nvCxnSpPr>
        <p:spPr>
          <a:xfrm flipH="1">
            <a:off x="821011" y="3212976"/>
            <a:ext cx="1080120" cy="1296144"/>
          </a:xfrm>
          <a:prstGeom prst="straightConnector1">
            <a:avLst/>
          </a:prstGeom>
          <a:ln w="381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Obdélník 7"/>
          <p:cNvSpPr/>
          <p:nvPr/>
        </p:nvSpPr>
        <p:spPr>
          <a:xfrm>
            <a:off x="5739278" y="188640"/>
            <a:ext cx="2570565" cy="3043095"/>
          </a:xfrm>
          <a:prstGeom prst="rect">
            <a:avLst/>
          </a:prstGeom>
          <a:noFill/>
          <a:ln w="635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9" name="Přímá spojnice se šipkou 5"/>
          <p:cNvCxnSpPr/>
          <p:nvPr/>
        </p:nvCxnSpPr>
        <p:spPr>
          <a:xfrm>
            <a:off x="7085707" y="3212976"/>
            <a:ext cx="1158701" cy="1300007"/>
          </a:xfrm>
          <a:prstGeom prst="straightConnector1">
            <a:avLst/>
          </a:prstGeom>
          <a:ln w="381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Obdélník 9"/>
          <p:cNvSpPr/>
          <p:nvPr/>
        </p:nvSpPr>
        <p:spPr>
          <a:xfrm>
            <a:off x="7524328" y="4584991"/>
            <a:ext cx="1584176" cy="2088232"/>
          </a:xfrm>
          <a:prstGeom prst="rect">
            <a:avLst/>
          </a:prstGeom>
          <a:noFill/>
          <a:ln w="635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5141491" y="4588854"/>
            <a:ext cx="1584176" cy="2088232"/>
          </a:xfrm>
          <a:prstGeom prst="rect">
            <a:avLst/>
          </a:prstGeom>
          <a:noFill/>
          <a:ln w="635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2" name="Přímá spojnice se šipkou 11"/>
          <p:cNvCxnSpPr/>
          <p:nvPr/>
        </p:nvCxnSpPr>
        <p:spPr>
          <a:xfrm flipH="1">
            <a:off x="5933579" y="3212976"/>
            <a:ext cx="1080120" cy="1296144"/>
          </a:xfrm>
          <a:prstGeom prst="straightConnector1">
            <a:avLst/>
          </a:prstGeom>
          <a:ln w="381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TextovéPole 12"/>
          <p:cNvSpPr txBox="1"/>
          <p:nvPr/>
        </p:nvSpPr>
        <p:spPr>
          <a:xfrm>
            <a:off x="6372200" y="116632"/>
            <a:ext cx="1440160" cy="33239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1000" b="1" dirty="0" smtClean="0"/>
              <a:t>5</a:t>
            </a:r>
            <a:endParaRPr lang="cs-CZ" sz="21000" b="1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1115616" y="116632"/>
            <a:ext cx="1440160" cy="33239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1000" b="1" dirty="0" smtClean="0"/>
              <a:t>5</a:t>
            </a:r>
            <a:endParaRPr lang="cs-CZ" sz="21000" b="1" dirty="0"/>
          </a:p>
        </p:txBody>
      </p:sp>
      <p:sp>
        <p:nvSpPr>
          <p:cNvPr id="15" name="Obdélník 14"/>
          <p:cNvSpPr/>
          <p:nvPr/>
        </p:nvSpPr>
        <p:spPr>
          <a:xfrm>
            <a:off x="2808299" y="4941168"/>
            <a:ext cx="899605" cy="1785104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11000" b="1" dirty="0" smtClean="0"/>
              <a:t>0</a:t>
            </a:r>
            <a:endParaRPr lang="cs-CZ" sz="11000" b="1" dirty="0"/>
          </a:p>
        </p:txBody>
      </p:sp>
      <p:sp>
        <p:nvSpPr>
          <p:cNvPr id="16" name="Obdélník 15"/>
          <p:cNvSpPr/>
          <p:nvPr/>
        </p:nvSpPr>
        <p:spPr>
          <a:xfrm>
            <a:off x="5508104" y="4941168"/>
            <a:ext cx="899605" cy="1785104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11000" b="1" dirty="0" smtClean="0"/>
              <a:t>1</a:t>
            </a:r>
            <a:endParaRPr lang="cs-CZ" sz="11000" b="1" dirty="0"/>
          </a:p>
        </p:txBody>
      </p:sp>
    </p:spTree>
  </p:cSld>
  <p:clrMapOvr>
    <a:masterClrMapping/>
  </p:clrMapOvr>
  <p:transition>
    <p:split orient="vert"/>
  </p:transition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Obdélník 15"/>
          <p:cNvSpPr/>
          <p:nvPr/>
        </p:nvSpPr>
        <p:spPr>
          <a:xfrm>
            <a:off x="626710" y="188640"/>
            <a:ext cx="2570565" cy="3043095"/>
          </a:xfrm>
          <a:prstGeom prst="rect">
            <a:avLst/>
          </a:prstGeom>
          <a:noFill/>
          <a:ln w="635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8" name="Přímá spojnice se šipkou 5"/>
          <p:cNvCxnSpPr/>
          <p:nvPr/>
        </p:nvCxnSpPr>
        <p:spPr>
          <a:xfrm>
            <a:off x="1973139" y="3212976"/>
            <a:ext cx="1158701" cy="1300007"/>
          </a:xfrm>
          <a:prstGeom prst="straightConnector1">
            <a:avLst/>
          </a:prstGeom>
          <a:ln w="381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Obdélník 18"/>
          <p:cNvSpPr/>
          <p:nvPr/>
        </p:nvSpPr>
        <p:spPr>
          <a:xfrm>
            <a:off x="2411760" y="4584991"/>
            <a:ext cx="1584176" cy="2088232"/>
          </a:xfrm>
          <a:prstGeom prst="rect">
            <a:avLst/>
          </a:prstGeom>
          <a:noFill/>
          <a:ln w="635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Obdélník 19"/>
          <p:cNvSpPr/>
          <p:nvPr/>
        </p:nvSpPr>
        <p:spPr>
          <a:xfrm>
            <a:off x="28923" y="4588854"/>
            <a:ext cx="1584176" cy="2088232"/>
          </a:xfrm>
          <a:prstGeom prst="rect">
            <a:avLst/>
          </a:prstGeom>
          <a:noFill/>
          <a:ln w="635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21" name="Přímá spojnice se šipkou 10"/>
          <p:cNvCxnSpPr/>
          <p:nvPr/>
        </p:nvCxnSpPr>
        <p:spPr>
          <a:xfrm>
            <a:off x="2989635" y="3869432"/>
            <a:ext cx="428427" cy="693252"/>
          </a:xfrm>
          <a:prstGeom prst="straightConnector1">
            <a:avLst/>
          </a:prstGeom>
          <a:ln w="38100">
            <a:solidFill>
              <a:schemeClr val="tx1"/>
            </a:solidFill>
            <a:tailEnd type="arrow"/>
          </a:ln>
          <a:scene3d>
            <a:camera prst="orthographicFront">
              <a:rot lat="600000" lon="16200000" rev="5400000"/>
            </a:camera>
            <a:lightRig rig="threePt" dir="t"/>
          </a:scene3d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Přímá spojnice se šipkou 11"/>
          <p:cNvCxnSpPr/>
          <p:nvPr/>
        </p:nvCxnSpPr>
        <p:spPr>
          <a:xfrm flipH="1">
            <a:off x="821011" y="3212976"/>
            <a:ext cx="1080120" cy="1296144"/>
          </a:xfrm>
          <a:prstGeom prst="straightConnector1">
            <a:avLst/>
          </a:prstGeom>
          <a:ln w="381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3" name="Obdélník 22"/>
          <p:cNvSpPr/>
          <p:nvPr/>
        </p:nvSpPr>
        <p:spPr>
          <a:xfrm>
            <a:off x="5739278" y="188640"/>
            <a:ext cx="2570565" cy="3043095"/>
          </a:xfrm>
          <a:prstGeom prst="rect">
            <a:avLst/>
          </a:prstGeom>
          <a:noFill/>
          <a:ln w="635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24" name="Přímá spojnice se šipkou 5"/>
          <p:cNvCxnSpPr/>
          <p:nvPr/>
        </p:nvCxnSpPr>
        <p:spPr>
          <a:xfrm>
            <a:off x="7085707" y="3212976"/>
            <a:ext cx="1158701" cy="1300007"/>
          </a:xfrm>
          <a:prstGeom prst="straightConnector1">
            <a:avLst/>
          </a:prstGeom>
          <a:ln w="381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5" name="Obdélník 24"/>
          <p:cNvSpPr/>
          <p:nvPr/>
        </p:nvSpPr>
        <p:spPr>
          <a:xfrm>
            <a:off x="7524328" y="4584991"/>
            <a:ext cx="1584176" cy="2088232"/>
          </a:xfrm>
          <a:prstGeom prst="rect">
            <a:avLst/>
          </a:prstGeom>
          <a:noFill/>
          <a:ln w="635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Obdélník 25"/>
          <p:cNvSpPr/>
          <p:nvPr/>
        </p:nvSpPr>
        <p:spPr>
          <a:xfrm>
            <a:off x="5141491" y="4588854"/>
            <a:ext cx="1584176" cy="2088232"/>
          </a:xfrm>
          <a:prstGeom prst="rect">
            <a:avLst/>
          </a:prstGeom>
          <a:noFill/>
          <a:ln w="635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27" name="Přímá spojnice se šipkou 11"/>
          <p:cNvCxnSpPr/>
          <p:nvPr/>
        </p:nvCxnSpPr>
        <p:spPr>
          <a:xfrm flipH="1">
            <a:off x="5933579" y="3212976"/>
            <a:ext cx="1080120" cy="1296144"/>
          </a:xfrm>
          <a:prstGeom prst="straightConnector1">
            <a:avLst/>
          </a:prstGeom>
          <a:ln w="381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8" name="TextovéPole 27"/>
          <p:cNvSpPr txBox="1"/>
          <p:nvPr/>
        </p:nvSpPr>
        <p:spPr>
          <a:xfrm>
            <a:off x="6372200" y="116632"/>
            <a:ext cx="1440160" cy="33239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1000" b="1" dirty="0" smtClean="0"/>
              <a:t>5</a:t>
            </a:r>
            <a:endParaRPr lang="cs-CZ" sz="21000" b="1" dirty="0"/>
          </a:p>
        </p:txBody>
      </p:sp>
      <p:sp>
        <p:nvSpPr>
          <p:cNvPr id="29" name="TextovéPole 28"/>
          <p:cNvSpPr txBox="1"/>
          <p:nvPr/>
        </p:nvSpPr>
        <p:spPr>
          <a:xfrm>
            <a:off x="1115616" y="116632"/>
            <a:ext cx="1440160" cy="33239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1000" b="1" dirty="0" smtClean="0"/>
              <a:t>5</a:t>
            </a:r>
            <a:endParaRPr lang="cs-CZ" sz="21000" b="1" dirty="0"/>
          </a:p>
        </p:txBody>
      </p:sp>
      <p:sp>
        <p:nvSpPr>
          <p:cNvPr id="30" name="Obdélník 29"/>
          <p:cNvSpPr/>
          <p:nvPr/>
        </p:nvSpPr>
        <p:spPr>
          <a:xfrm>
            <a:off x="432035" y="4941168"/>
            <a:ext cx="899605" cy="1785104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11000" b="1" dirty="0" smtClean="0"/>
              <a:t>2</a:t>
            </a:r>
            <a:endParaRPr lang="cs-CZ" sz="11000" b="1" dirty="0"/>
          </a:p>
        </p:txBody>
      </p:sp>
      <p:sp>
        <p:nvSpPr>
          <p:cNvPr id="31" name="Obdélník 30"/>
          <p:cNvSpPr/>
          <p:nvPr/>
        </p:nvSpPr>
        <p:spPr>
          <a:xfrm>
            <a:off x="5580112" y="4941168"/>
            <a:ext cx="899605" cy="1785104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11000" b="1" dirty="0" smtClean="0"/>
              <a:t>3</a:t>
            </a:r>
            <a:endParaRPr lang="cs-CZ" sz="11000" b="1" dirty="0"/>
          </a:p>
        </p:txBody>
      </p:sp>
    </p:spTree>
    <p:extLst>
      <p:ext uri="{BB962C8B-B14F-4D97-AF65-F5344CB8AC3E}">
        <p14:creationId xmlns="" xmlns:p14="http://schemas.microsoft.com/office/powerpoint/2010/main" val="394801899"/>
      </p:ext>
    </p:extLst>
  </p:cSld>
  <p:clrMapOvr>
    <a:masterClrMapping/>
  </p:clrMapOvr>
  <p:transition>
    <p:split orient="vert"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626710" y="188640"/>
            <a:ext cx="2570565" cy="3043095"/>
          </a:xfrm>
          <a:prstGeom prst="rect">
            <a:avLst/>
          </a:prstGeom>
          <a:noFill/>
          <a:ln w="635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3" name="Přímá spojnice se šipkou 5"/>
          <p:cNvCxnSpPr/>
          <p:nvPr/>
        </p:nvCxnSpPr>
        <p:spPr>
          <a:xfrm>
            <a:off x="1973139" y="3212976"/>
            <a:ext cx="1158701" cy="1300007"/>
          </a:xfrm>
          <a:prstGeom prst="straightConnector1">
            <a:avLst/>
          </a:prstGeom>
          <a:ln w="381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Obdélník 3"/>
          <p:cNvSpPr/>
          <p:nvPr/>
        </p:nvSpPr>
        <p:spPr>
          <a:xfrm>
            <a:off x="2411760" y="4584991"/>
            <a:ext cx="1584176" cy="2088232"/>
          </a:xfrm>
          <a:prstGeom prst="rect">
            <a:avLst/>
          </a:prstGeom>
          <a:noFill/>
          <a:ln w="635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28923" y="4588854"/>
            <a:ext cx="1584176" cy="2088232"/>
          </a:xfrm>
          <a:prstGeom prst="rect">
            <a:avLst/>
          </a:prstGeom>
          <a:noFill/>
          <a:ln w="635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6" name="Přímá spojnice se šipkou 10"/>
          <p:cNvCxnSpPr/>
          <p:nvPr/>
        </p:nvCxnSpPr>
        <p:spPr>
          <a:xfrm>
            <a:off x="2989635" y="3869432"/>
            <a:ext cx="428427" cy="693252"/>
          </a:xfrm>
          <a:prstGeom prst="straightConnector1">
            <a:avLst/>
          </a:prstGeom>
          <a:ln w="38100">
            <a:solidFill>
              <a:schemeClr val="tx1"/>
            </a:solidFill>
            <a:tailEnd type="arrow"/>
          </a:ln>
          <a:scene3d>
            <a:camera prst="orthographicFront">
              <a:rot lat="600000" lon="16200000" rev="5400000"/>
            </a:camera>
            <a:lightRig rig="threePt" dir="t"/>
          </a:scene3d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nice se šipkou 11"/>
          <p:cNvCxnSpPr/>
          <p:nvPr/>
        </p:nvCxnSpPr>
        <p:spPr>
          <a:xfrm flipH="1">
            <a:off x="821011" y="3212976"/>
            <a:ext cx="1080120" cy="1296144"/>
          </a:xfrm>
          <a:prstGeom prst="straightConnector1">
            <a:avLst/>
          </a:prstGeom>
          <a:ln w="381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Obdélník 7"/>
          <p:cNvSpPr/>
          <p:nvPr/>
        </p:nvSpPr>
        <p:spPr>
          <a:xfrm>
            <a:off x="5739278" y="188640"/>
            <a:ext cx="2570565" cy="3043095"/>
          </a:xfrm>
          <a:prstGeom prst="rect">
            <a:avLst/>
          </a:prstGeom>
          <a:noFill/>
          <a:ln w="635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9" name="Přímá spojnice se šipkou 5"/>
          <p:cNvCxnSpPr/>
          <p:nvPr/>
        </p:nvCxnSpPr>
        <p:spPr>
          <a:xfrm>
            <a:off x="7085707" y="3212976"/>
            <a:ext cx="1158701" cy="1300007"/>
          </a:xfrm>
          <a:prstGeom prst="straightConnector1">
            <a:avLst/>
          </a:prstGeom>
          <a:ln w="381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Obdélník 9"/>
          <p:cNvSpPr/>
          <p:nvPr/>
        </p:nvSpPr>
        <p:spPr>
          <a:xfrm>
            <a:off x="7524328" y="4584991"/>
            <a:ext cx="1584176" cy="2088232"/>
          </a:xfrm>
          <a:prstGeom prst="rect">
            <a:avLst/>
          </a:prstGeom>
          <a:noFill/>
          <a:ln w="635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5141491" y="4588854"/>
            <a:ext cx="1584176" cy="2088232"/>
          </a:xfrm>
          <a:prstGeom prst="rect">
            <a:avLst/>
          </a:prstGeom>
          <a:noFill/>
          <a:ln w="635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2" name="Přímá spojnice se šipkou 11"/>
          <p:cNvCxnSpPr/>
          <p:nvPr/>
        </p:nvCxnSpPr>
        <p:spPr>
          <a:xfrm flipH="1">
            <a:off x="5933579" y="3212976"/>
            <a:ext cx="1080120" cy="1296144"/>
          </a:xfrm>
          <a:prstGeom prst="straightConnector1">
            <a:avLst/>
          </a:prstGeom>
          <a:ln w="381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" name="Obdélník 16"/>
          <p:cNvSpPr/>
          <p:nvPr/>
        </p:nvSpPr>
        <p:spPr>
          <a:xfrm>
            <a:off x="7920867" y="4941168"/>
            <a:ext cx="184731" cy="1785104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endParaRPr lang="cs-CZ" sz="11000" b="1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1115616" y="116632"/>
            <a:ext cx="1440160" cy="33239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1000" b="1" dirty="0" smtClean="0"/>
              <a:t>5</a:t>
            </a:r>
            <a:endParaRPr lang="cs-CZ" sz="21000" b="1" dirty="0"/>
          </a:p>
        </p:txBody>
      </p:sp>
      <p:sp>
        <p:nvSpPr>
          <p:cNvPr id="21" name="Obdélník 20"/>
          <p:cNvSpPr/>
          <p:nvPr/>
        </p:nvSpPr>
        <p:spPr>
          <a:xfrm>
            <a:off x="323528" y="4941168"/>
            <a:ext cx="899605" cy="1785104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11000" b="1" dirty="0" smtClean="0"/>
              <a:t>4</a:t>
            </a:r>
            <a:endParaRPr lang="cs-CZ" sz="11000" b="1" dirty="0"/>
          </a:p>
        </p:txBody>
      </p:sp>
      <p:sp>
        <p:nvSpPr>
          <p:cNvPr id="22" name="Obdélník 21"/>
          <p:cNvSpPr/>
          <p:nvPr/>
        </p:nvSpPr>
        <p:spPr>
          <a:xfrm>
            <a:off x="5472595" y="4941168"/>
            <a:ext cx="899605" cy="1785104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11000" b="1" dirty="0" smtClean="0"/>
              <a:t>0</a:t>
            </a:r>
            <a:endParaRPr lang="cs-CZ" sz="11000" b="1" dirty="0"/>
          </a:p>
        </p:txBody>
      </p:sp>
      <p:sp>
        <p:nvSpPr>
          <p:cNvPr id="23" name="Obdélník 22"/>
          <p:cNvSpPr/>
          <p:nvPr/>
        </p:nvSpPr>
        <p:spPr>
          <a:xfrm>
            <a:off x="7920867" y="4941168"/>
            <a:ext cx="899605" cy="1785104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11000" b="1" dirty="0" smtClean="0"/>
              <a:t>5</a:t>
            </a:r>
            <a:endParaRPr lang="cs-CZ" sz="11000" b="1" dirty="0"/>
          </a:p>
        </p:txBody>
      </p:sp>
    </p:spTree>
  </p:cSld>
  <p:clrMapOvr>
    <a:masterClrMapping/>
  </p:clrMapOvr>
  <p:transition>
    <p:split orient="vert"/>
  </p:transition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626710" y="188640"/>
            <a:ext cx="2570565" cy="3043095"/>
          </a:xfrm>
          <a:prstGeom prst="rect">
            <a:avLst/>
          </a:prstGeom>
          <a:noFill/>
          <a:ln w="635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3" name="Přímá spojnice se šipkou 5"/>
          <p:cNvCxnSpPr/>
          <p:nvPr/>
        </p:nvCxnSpPr>
        <p:spPr>
          <a:xfrm>
            <a:off x="1973139" y="3212976"/>
            <a:ext cx="1158701" cy="1300007"/>
          </a:xfrm>
          <a:prstGeom prst="straightConnector1">
            <a:avLst/>
          </a:prstGeom>
          <a:ln w="381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Obdélník 3"/>
          <p:cNvSpPr/>
          <p:nvPr/>
        </p:nvSpPr>
        <p:spPr>
          <a:xfrm>
            <a:off x="2411760" y="4584991"/>
            <a:ext cx="1584176" cy="2088232"/>
          </a:xfrm>
          <a:prstGeom prst="rect">
            <a:avLst/>
          </a:prstGeom>
          <a:noFill/>
          <a:ln w="635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28923" y="4588854"/>
            <a:ext cx="1584176" cy="2088232"/>
          </a:xfrm>
          <a:prstGeom prst="rect">
            <a:avLst/>
          </a:prstGeom>
          <a:noFill/>
          <a:ln w="635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6" name="Přímá spojnice se šipkou 10"/>
          <p:cNvCxnSpPr/>
          <p:nvPr/>
        </p:nvCxnSpPr>
        <p:spPr>
          <a:xfrm>
            <a:off x="2989635" y="3869432"/>
            <a:ext cx="428427" cy="693252"/>
          </a:xfrm>
          <a:prstGeom prst="straightConnector1">
            <a:avLst/>
          </a:prstGeom>
          <a:ln w="38100">
            <a:solidFill>
              <a:schemeClr val="tx1"/>
            </a:solidFill>
            <a:tailEnd type="arrow"/>
          </a:ln>
          <a:scene3d>
            <a:camera prst="orthographicFront">
              <a:rot lat="600000" lon="16200000" rev="5400000"/>
            </a:camera>
            <a:lightRig rig="threePt" dir="t"/>
          </a:scene3d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nice se šipkou 11"/>
          <p:cNvCxnSpPr/>
          <p:nvPr/>
        </p:nvCxnSpPr>
        <p:spPr>
          <a:xfrm flipH="1">
            <a:off x="821011" y="3212976"/>
            <a:ext cx="1080120" cy="1296144"/>
          </a:xfrm>
          <a:prstGeom prst="straightConnector1">
            <a:avLst/>
          </a:prstGeom>
          <a:ln w="381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Obdélník 7"/>
          <p:cNvSpPr/>
          <p:nvPr/>
        </p:nvSpPr>
        <p:spPr>
          <a:xfrm>
            <a:off x="5739278" y="188640"/>
            <a:ext cx="2570565" cy="3043095"/>
          </a:xfrm>
          <a:prstGeom prst="rect">
            <a:avLst/>
          </a:prstGeom>
          <a:noFill/>
          <a:ln w="635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9" name="Přímá spojnice se šipkou 5"/>
          <p:cNvCxnSpPr/>
          <p:nvPr/>
        </p:nvCxnSpPr>
        <p:spPr>
          <a:xfrm>
            <a:off x="7085707" y="3212976"/>
            <a:ext cx="1158701" cy="1300007"/>
          </a:xfrm>
          <a:prstGeom prst="straightConnector1">
            <a:avLst/>
          </a:prstGeom>
          <a:ln w="381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Obdélník 9"/>
          <p:cNvSpPr/>
          <p:nvPr/>
        </p:nvSpPr>
        <p:spPr>
          <a:xfrm>
            <a:off x="7524328" y="4584991"/>
            <a:ext cx="1584176" cy="2088232"/>
          </a:xfrm>
          <a:prstGeom prst="rect">
            <a:avLst/>
          </a:prstGeom>
          <a:noFill/>
          <a:ln w="635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5141491" y="4588854"/>
            <a:ext cx="1584176" cy="2088232"/>
          </a:xfrm>
          <a:prstGeom prst="rect">
            <a:avLst/>
          </a:prstGeom>
          <a:noFill/>
          <a:ln w="635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2" name="Přímá spojnice se šipkou 11"/>
          <p:cNvCxnSpPr/>
          <p:nvPr/>
        </p:nvCxnSpPr>
        <p:spPr>
          <a:xfrm flipH="1">
            <a:off x="5933579" y="3212976"/>
            <a:ext cx="1080120" cy="1296144"/>
          </a:xfrm>
          <a:prstGeom prst="straightConnector1">
            <a:avLst/>
          </a:prstGeom>
          <a:ln w="381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" name="Obdélník 16"/>
          <p:cNvSpPr/>
          <p:nvPr/>
        </p:nvSpPr>
        <p:spPr>
          <a:xfrm>
            <a:off x="7920867" y="4941168"/>
            <a:ext cx="184731" cy="1785104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endParaRPr lang="cs-CZ" sz="11000" b="1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1115616" y="116632"/>
            <a:ext cx="1440160" cy="33239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1000" b="1" dirty="0" smtClean="0"/>
              <a:t>6</a:t>
            </a:r>
            <a:endParaRPr lang="cs-CZ" sz="21000" b="1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6372200" y="116632"/>
            <a:ext cx="1440160" cy="33239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1000" b="1" dirty="0" smtClean="0"/>
              <a:t>6</a:t>
            </a:r>
            <a:endParaRPr lang="cs-CZ" sz="21000" b="1" dirty="0"/>
          </a:p>
        </p:txBody>
      </p:sp>
      <p:sp>
        <p:nvSpPr>
          <p:cNvPr id="24" name="Obdélník 23"/>
          <p:cNvSpPr/>
          <p:nvPr/>
        </p:nvSpPr>
        <p:spPr>
          <a:xfrm>
            <a:off x="360027" y="4941168"/>
            <a:ext cx="899605" cy="1785104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11000" b="1" dirty="0" smtClean="0"/>
              <a:t>1</a:t>
            </a:r>
            <a:endParaRPr lang="cs-CZ" sz="11000" b="1" dirty="0"/>
          </a:p>
        </p:txBody>
      </p:sp>
      <p:sp>
        <p:nvSpPr>
          <p:cNvPr id="25" name="Obdélník 24"/>
          <p:cNvSpPr/>
          <p:nvPr/>
        </p:nvSpPr>
        <p:spPr>
          <a:xfrm>
            <a:off x="5472595" y="4941168"/>
            <a:ext cx="899605" cy="1785104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11000" b="1" dirty="0" smtClean="0"/>
              <a:t>2</a:t>
            </a:r>
            <a:endParaRPr lang="cs-CZ" sz="11000" b="1" dirty="0"/>
          </a:p>
        </p:txBody>
      </p:sp>
    </p:spTree>
  </p:cSld>
  <p:clrMapOvr>
    <a:masterClrMapping/>
  </p:clrMapOvr>
  <p:transition>
    <p:split orient="vert"/>
  </p:transition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626710" y="188640"/>
            <a:ext cx="2570565" cy="3043095"/>
          </a:xfrm>
          <a:prstGeom prst="rect">
            <a:avLst/>
          </a:prstGeom>
          <a:noFill/>
          <a:ln w="635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3" name="Přímá spojnice se šipkou 5"/>
          <p:cNvCxnSpPr/>
          <p:nvPr/>
        </p:nvCxnSpPr>
        <p:spPr>
          <a:xfrm>
            <a:off x="1973139" y="3212976"/>
            <a:ext cx="1158701" cy="1300007"/>
          </a:xfrm>
          <a:prstGeom prst="straightConnector1">
            <a:avLst/>
          </a:prstGeom>
          <a:ln w="381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Obdélník 3"/>
          <p:cNvSpPr/>
          <p:nvPr/>
        </p:nvSpPr>
        <p:spPr>
          <a:xfrm>
            <a:off x="2411760" y="4584991"/>
            <a:ext cx="1584176" cy="2088232"/>
          </a:xfrm>
          <a:prstGeom prst="rect">
            <a:avLst/>
          </a:prstGeom>
          <a:noFill/>
          <a:ln w="635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28923" y="4588854"/>
            <a:ext cx="1584176" cy="2088232"/>
          </a:xfrm>
          <a:prstGeom prst="rect">
            <a:avLst/>
          </a:prstGeom>
          <a:noFill/>
          <a:ln w="635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6" name="Přímá spojnice se šipkou 10"/>
          <p:cNvCxnSpPr/>
          <p:nvPr/>
        </p:nvCxnSpPr>
        <p:spPr>
          <a:xfrm>
            <a:off x="2989635" y="3869432"/>
            <a:ext cx="428427" cy="693252"/>
          </a:xfrm>
          <a:prstGeom prst="straightConnector1">
            <a:avLst/>
          </a:prstGeom>
          <a:ln w="38100">
            <a:solidFill>
              <a:schemeClr val="tx1"/>
            </a:solidFill>
            <a:tailEnd type="arrow"/>
          </a:ln>
          <a:scene3d>
            <a:camera prst="orthographicFront">
              <a:rot lat="600000" lon="16200000" rev="5400000"/>
            </a:camera>
            <a:lightRig rig="threePt" dir="t"/>
          </a:scene3d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nice se šipkou 11"/>
          <p:cNvCxnSpPr/>
          <p:nvPr/>
        </p:nvCxnSpPr>
        <p:spPr>
          <a:xfrm flipH="1">
            <a:off x="821011" y="3212976"/>
            <a:ext cx="1080120" cy="1296144"/>
          </a:xfrm>
          <a:prstGeom prst="straightConnector1">
            <a:avLst/>
          </a:prstGeom>
          <a:ln w="381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Obdélník 7"/>
          <p:cNvSpPr/>
          <p:nvPr/>
        </p:nvSpPr>
        <p:spPr>
          <a:xfrm>
            <a:off x="5739278" y="188640"/>
            <a:ext cx="2570565" cy="3043095"/>
          </a:xfrm>
          <a:prstGeom prst="rect">
            <a:avLst/>
          </a:prstGeom>
          <a:noFill/>
          <a:ln w="635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9" name="Přímá spojnice se šipkou 5"/>
          <p:cNvCxnSpPr/>
          <p:nvPr/>
        </p:nvCxnSpPr>
        <p:spPr>
          <a:xfrm>
            <a:off x="7085707" y="3212976"/>
            <a:ext cx="1158701" cy="1300007"/>
          </a:xfrm>
          <a:prstGeom prst="straightConnector1">
            <a:avLst/>
          </a:prstGeom>
          <a:ln w="381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Obdélník 9"/>
          <p:cNvSpPr/>
          <p:nvPr/>
        </p:nvSpPr>
        <p:spPr>
          <a:xfrm>
            <a:off x="7524328" y="4584991"/>
            <a:ext cx="1584176" cy="2088232"/>
          </a:xfrm>
          <a:prstGeom prst="rect">
            <a:avLst/>
          </a:prstGeom>
          <a:noFill/>
          <a:ln w="635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5141491" y="4588854"/>
            <a:ext cx="1584176" cy="2088232"/>
          </a:xfrm>
          <a:prstGeom prst="rect">
            <a:avLst/>
          </a:prstGeom>
          <a:noFill/>
          <a:ln w="635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2" name="Přímá spojnice se šipkou 11"/>
          <p:cNvCxnSpPr/>
          <p:nvPr/>
        </p:nvCxnSpPr>
        <p:spPr>
          <a:xfrm flipH="1">
            <a:off x="5933579" y="3212976"/>
            <a:ext cx="1080120" cy="1296144"/>
          </a:xfrm>
          <a:prstGeom prst="straightConnector1">
            <a:avLst/>
          </a:prstGeom>
          <a:ln w="381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" name="Obdélník 16"/>
          <p:cNvSpPr/>
          <p:nvPr/>
        </p:nvSpPr>
        <p:spPr>
          <a:xfrm>
            <a:off x="7920867" y="4941168"/>
            <a:ext cx="184731" cy="1785104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endParaRPr lang="cs-CZ" sz="11000" b="1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1115616" y="116632"/>
            <a:ext cx="1440160" cy="33239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1000" b="1" dirty="0" smtClean="0"/>
              <a:t>6</a:t>
            </a:r>
            <a:endParaRPr lang="cs-CZ" sz="21000" b="1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6372200" y="116632"/>
            <a:ext cx="1440160" cy="33239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1000" b="1" dirty="0" smtClean="0"/>
              <a:t>6</a:t>
            </a:r>
            <a:endParaRPr lang="cs-CZ" sz="21000" b="1" dirty="0"/>
          </a:p>
        </p:txBody>
      </p:sp>
      <p:sp>
        <p:nvSpPr>
          <p:cNvPr id="16" name="Obdélník 15"/>
          <p:cNvSpPr/>
          <p:nvPr/>
        </p:nvSpPr>
        <p:spPr>
          <a:xfrm>
            <a:off x="2736291" y="4941168"/>
            <a:ext cx="899605" cy="1785104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11000" b="1" dirty="0" smtClean="0"/>
              <a:t>3</a:t>
            </a:r>
            <a:endParaRPr lang="cs-CZ" sz="11000" b="1" dirty="0"/>
          </a:p>
        </p:txBody>
      </p:sp>
      <p:sp>
        <p:nvSpPr>
          <p:cNvPr id="19" name="Obdélník 18"/>
          <p:cNvSpPr/>
          <p:nvPr/>
        </p:nvSpPr>
        <p:spPr>
          <a:xfrm>
            <a:off x="5508104" y="4941168"/>
            <a:ext cx="899605" cy="1785104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11000" b="1" dirty="0" smtClean="0"/>
              <a:t>4</a:t>
            </a:r>
            <a:endParaRPr lang="cs-CZ" sz="11000" b="1" dirty="0"/>
          </a:p>
        </p:txBody>
      </p:sp>
    </p:spTree>
  </p:cSld>
  <p:clrMapOvr>
    <a:masterClrMapping/>
  </p:clrMapOvr>
  <p:transition>
    <p:split orient="vert"/>
  </p:transition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626710" y="188640"/>
            <a:ext cx="2570565" cy="3043095"/>
          </a:xfrm>
          <a:prstGeom prst="rect">
            <a:avLst/>
          </a:prstGeom>
          <a:noFill/>
          <a:ln w="635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3" name="Přímá spojnice se šipkou 5"/>
          <p:cNvCxnSpPr/>
          <p:nvPr/>
        </p:nvCxnSpPr>
        <p:spPr>
          <a:xfrm>
            <a:off x="1973139" y="3212976"/>
            <a:ext cx="1158701" cy="1300007"/>
          </a:xfrm>
          <a:prstGeom prst="straightConnector1">
            <a:avLst/>
          </a:prstGeom>
          <a:ln w="381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Obdélník 3"/>
          <p:cNvSpPr/>
          <p:nvPr/>
        </p:nvSpPr>
        <p:spPr>
          <a:xfrm>
            <a:off x="2411760" y="4584991"/>
            <a:ext cx="1584176" cy="2088232"/>
          </a:xfrm>
          <a:prstGeom prst="rect">
            <a:avLst/>
          </a:prstGeom>
          <a:noFill/>
          <a:ln w="635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28923" y="4588854"/>
            <a:ext cx="1584176" cy="2088232"/>
          </a:xfrm>
          <a:prstGeom prst="rect">
            <a:avLst/>
          </a:prstGeom>
          <a:noFill/>
          <a:ln w="635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6" name="Přímá spojnice se šipkou 10"/>
          <p:cNvCxnSpPr/>
          <p:nvPr/>
        </p:nvCxnSpPr>
        <p:spPr>
          <a:xfrm>
            <a:off x="2989635" y="3869432"/>
            <a:ext cx="428427" cy="693252"/>
          </a:xfrm>
          <a:prstGeom prst="straightConnector1">
            <a:avLst/>
          </a:prstGeom>
          <a:ln w="38100">
            <a:solidFill>
              <a:schemeClr val="tx1"/>
            </a:solidFill>
            <a:tailEnd type="arrow"/>
          </a:ln>
          <a:scene3d>
            <a:camera prst="orthographicFront">
              <a:rot lat="600000" lon="16200000" rev="5400000"/>
            </a:camera>
            <a:lightRig rig="threePt" dir="t"/>
          </a:scene3d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nice se šipkou 11"/>
          <p:cNvCxnSpPr/>
          <p:nvPr/>
        </p:nvCxnSpPr>
        <p:spPr>
          <a:xfrm flipH="1">
            <a:off x="821011" y="3212976"/>
            <a:ext cx="1080120" cy="1296144"/>
          </a:xfrm>
          <a:prstGeom prst="straightConnector1">
            <a:avLst/>
          </a:prstGeom>
          <a:ln w="381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Obdélník 7"/>
          <p:cNvSpPr/>
          <p:nvPr/>
        </p:nvSpPr>
        <p:spPr>
          <a:xfrm>
            <a:off x="5739278" y="188640"/>
            <a:ext cx="2570565" cy="3043095"/>
          </a:xfrm>
          <a:prstGeom prst="rect">
            <a:avLst/>
          </a:prstGeom>
          <a:noFill/>
          <a:ln w="635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9" name="Přímá spojnice se šipkou 5"/>
          <p:cNvCxnSpPr/>
          <p:nvPr/>
        </p:nvCxnSpPr>
        <p:spPr>
          <a:xfrm>
            <a:off x="7085707" y="3212976"/>
            <a:ext cx="1158701" cy="1300007"/>
          </a:xfrm>
          <a:prstGeom prst="straightConnector1">
            <a:avLst/>
          </a:prstGeom>
          <a:ln w="381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Obdélník 9"/>
          <p:cNvSpPr/>
          <p:nvPr/>
        </p:nvSpPr>
        <p:spPr>
          <a:xfrm>
            <a:off x="7524328" y="4584991"/>
            <a:ext cx="1584176" cy="2088232"/>
          </a:xfrm>
          <a:prstGeom prst="rect">
            <a:avLst/>
          </a:prstGeom>
          <a:noFill/>
          <a:ln w="635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5141491" y="4588854"/>
            <a:ext cx="1584176" cy="2088232"/>
          </a:xfrm>
          <a:prstGeom prst="rect">
            <a:avLst/>
          </a:prstGeom>
          <a:noFill/>
          <a:ln w="635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2" name="Přímá spojnice se šipkou 11"/>
          <p:cNvCxnSpPr/>
          <p:nvPr/>
        </p:nvCxnSpPr>
        <p:spPr>
          <a:xfrm flipH="1">
            <a:off x="5933579" y="3212976"/>
            <a:ext cx="1080120" cy="1296144"/>
          </a:xfrm>
          <a:prstGeom prst="straightConnector1">
            <a:avLst/>
          </a:prstGeom>
          <a:ln w="381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" name="Obdélník 16"/>
          <p:cNvSpPr/>
          <p:nvPr/>
        </p:nvSpPr>
        <p:spPr>
          <a:xfrm>
            <a:off x="7920867" y="4941168"/>
            <a:ext cx="184731" cy="1785104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endParaRPr lang="cs-CZ" sz="11000" b="1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1115616" y="116632"/>
            <a:ext cx="1440160" cy="33239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1000" b="1" dirty="0" smtClean="0"/>
              <a:t>6</a:t>
            </a:r>
            <a:endParaRPr lang="cs-CZ" sz="21000" b="1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6372200" y="116632"/>
            <a:ext cx="1440160" cy="33239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1000" b="1" dirty="0" smtClean="0"/>
              <a:t>6</a:t>
            </a:r>
            <a:endParaRPr lang="cs-CZ" sz="21000" b="1" dirty="0"/>
          </a:p>
        </p:txBody>
      </p:sp>
      <p:sp>
        <p:nvSpPr>
          <p:cNvPr id="16" name="Obdélník 15"/>
          <p:cNvSpPr/>
          <p:nvPr/>
        </p:nvSpPr>
        <p:spPr>
          <a:xfrm>
            <a:off x="2736291" y="4941168"/>
            <a:ext cx="899605" cy="1785104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11000" b="1" dirty="0" smtClean="0"/>
              <a:t>5</a:t>
            </a:r>
            <a:endParaRPr lang="cs-CZ" sz="11000" b="1" dirty="0"/>
          </a:p>
        </p:txBody>
      </p:sp>
      <p:sp>
        <p:nvSpPr>
          <p:cNvPr id="19" name="Obdélník 18"/>
          <p:cNvSpPr/>
          <p:nvPr/>
        </p:nvSpPr>
        <p:spPr>
          <a:xfrm>
            <a:off x="5544603" y="4884256"/>
            <a:ext cx="899605" cy="1785104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11000" b="1" dirty="0" smtClean="0"/>
              <a:t>6</a:t>
            </a:r>
            <a:endParaRPr lang="cs-CZ" sz="11000" b="1" dirty="0"/>
          </a:p>
        </p:txBody>
      </p:sp>
    </p:spTree>
  </p:cSld>
  <p:clrMapOvr>
    <a:masterClrMapping/>
  </p:clrMapOvr>
  <p:transition>
    <p:split orient="vert"/>
  </p:transition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626710" y="188640"/>
            <a:ext cx="2570565" cy="3043095"/>
          </a:xfrm>
          <a:prstGeom prst="rect">
            <a:avLst/>
          </a:prstGeom>
          <a:noFill/>
          <a:ln w="635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3" name="Přímá spojnice se šipkou 5"/>
          <p:cNvCxnSpPr/>
          <p:nvPr/>
        </p:nvCxnSpPr>
        <p:spPr>
          <a:xfrm>
            <a:off x="1973139" y="3212976"/>
            <a:ext cx="1158701" cy="1300007"/>
          </a:xfrm>
          <a:prstGeom prst="straightConnector1">
            <a:avLst/>
          </a:prstGeom>
          <a:ln w="381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Obdélník 3"/>
          <p:cNvSpPr/>
          <p:nvPr/>
        </p:nvSpPr>
        <p:spPr>
          <a:xfrm>
            <a:off x="2411760" y="4584991"/>
            <a:ext cx="1584176" cy="2088232"/>
          </a:xfrm>
          <a:prstGeom prst="rect">
            <a:avLst/>
          </a:prstGeom>
          <a:noFill/>
          <a:ln w="635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28923" y="4588854"/>
            <a:ext cx="1584176" cy="2088232"/>
          </a:xfrm>
          <a:prstGeom prst="rect">
            <a:avLst/>
          </a:prstGeom>
          <a:noFill/>
          <a:ln w="635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6" name="Přímá spojnice se šipkou 10"/>
          <p:cNvCxnSpPr/>
          <p:nvPr/>
        </p:nvCxnSpPr>
        <p:spPr>
          <a:xfrm>
            <a:off x="2989635" y="3869432"/>
            <a:ext cx="428427" cy="693252"/>
          </a:xfrm>
          <a:prstGeom prst="straightConnector1">
            <a:avLst/>
          </a:prstGeom>
          <a:ln w="38100">
            <a:solidFill>
              <a:schemeClr val="tx1"/>
            </a:solidFill>
            <a:tailEnd type="arrow"/>
          </a:ln>
          <a:scene3d>
            <a:camera prst="orthographicFront">
              <a:rot lat="600000" lon="16200000" rev="5400000"/>
            </a:camera>
            <a:lightRig rig="threePt" dir="t"/>
          </a:scene3d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nice se šipkou 11"/>
          <p:cNvCxnSpPr/>
          <p:nvPr/>
        </p:nvCxnSpPr>
        <p:spPr>
          <a:xfrm flipH="1">
            <a:off x="821011" y="3212976"/>
            <a:ext cx="1080120" cy="1296144"/>
          </a:xfrm>
          <a:prstGeom prst="straightConnector1">
            <a:avLst/>
          </a:prstGeom>
          <a:ln w="381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Obdélník 7"/>
          <p:cNvSpPr/>
          <p:nvPr/>
        </p:nvSpPr>
        <p:spPr>
          <a:xfrm>
            <a:off x="5739278" y="188640"/>
            <a:ext cx="2570565" cy="3043095"/>
          </a:xfrm>
          <a:prstGeom prst="rect">
            <a:avLst/>
          </a:prstGeom>
          <a:noFill/>
          <a:ln w="635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9" name="Přímá spojnice se šipkou 5"/>
          <p:cNvCxnSpPr/>
          <p:nvPr/>
        </p:nvCxnSpPr>
        <p:spPr>
          <a:xfrm>
            <a:off x="7085707" y="3212976"/>
            <a:ext cx="1158701" cy="1300007"/>
          </a:xfrm>
          <a:prstGeom prst="straightConnector1">
            <a:avLst/>
          </a:prstGeom>
          <a:ln w="381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Obdélník 9"/>
          <p:cNvSpPr/>
          <p:nvPr/>
        </p:nvSpPr>
        <p:spPr>
          <a:xfrm>
            <a:off x="7524328" y="4584991"/>
            <a:ext cx="1584176" cy="2088232"/>
          </a:xfrm>
          <a:prstGeom prst="rect">
            <a:avLst/>
          </a:prstGeom>
          <a:noFill/>
          <a:ln w="635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5141491" y="4588854"/>
            <a:ext cx="1584176" cy="2088232"/>
          </a:xfrm>
          <a:prstGeom prst="rect">
            <a:avLst/>
          </a:prstGeom>
          <a:noFill/>
          <a:ln w="635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2" name="Přímá spojnice se šipkou 11"/>
          <p:cNvCxnSpPr/>
          <p:nvPr/>
        </p:nvCxnSpPr>
        <p:spPr>
          <a:xfrm flipH="1">
            <a:off x="5933579" y="3212976"/>
            <a:ext cx="1080120" cy="1296144"/>
          </a:xfrm>
          <a:prstGeom prst="straightConnector1">
            <a:avLst/>
          </a:prstGeom>
          <a:ln w="381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" name="Obdélník 16"/>
          <p:cNvSpPr/>
          <p:nvPr/>
        </p:nvSpPr>
        <p:spPr>
          <a:xfrm>
            <a:off x="7920867" y="4941168"/>
            <a:ext cx="184731" cy="1785104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endParaRPr lang="cs-CZ" sz="11000" b="1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1115616" y="116632"/>
            <a:ext cx="1440160" cy="33239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1000" b="1" dirty="0" smtClean="0"/>
              <a:t>7</a:t>
            </a:r>
            <a:endParaRPr lang="cs-CZ" sz="21000" b="1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6372200" y="116632"/>
            <a:ext cx="1440160" cy="33239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1000" b="1" dirty="0" smtClean="0"/>
              <a:t>7</a:t>
            </a:r>
            <a:endParaRPr lang="cs-CZ" sz="21000" b="1" dirty="0"/>
          </a:p>
        </p:txBody>
      </p:sp>
      <p:sp>
        <p:nvSpPr>
          <p:cNvPr id="16" name="Obdélník 15"/>
          <p:cNvSpPr/>
          <p:nvPr/>
        </p:nvSpPr>
        <p:spPr>
          <a:xfrm>
            <a:off x="2736291" y="4941168"/>
            <a:ext cx="899605" cy="1785104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11000" b="1" dirty="0" smtClean="0"/>
              <a:t>1</a:t>
            </a:r>
            <a:endParaRPr lang="cs-CZ" sz="11000" b="1" dirty="0"/>
          </a:p>
        </p:txBody>
      </p:sp>
      <p:sp>
        <p:nvSpPr>
          <p:cNvPr id="18" name="Obdélník 17"/>
          <p:cNvSpPr/>
          <p:nvPr/>
        </p:nvSpPr>
        <p:spPr>
          <a:xfrm>
            <a:off x="7884368" y="4941168"/>
            <a:ext cx="899605" cy="1785104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11000" b="1" dirty="0" smtClean="0"/>
              <a:t>2</a:t>
            </a:r>
            <a:endParaRPr lang="cs-CZ" sz="11000" b="1" dirty="0"/>
          </a:p>
        </p:txBody>
      </p:sp>
    </p:spTree>
  </p:cSld>
  <p:clrMapOvr>
    <a:masterClrMapping/>
  </p:clrMapOvr>
  <p:transition>
    <p:split orient="vert"/>
  </p:transition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626710" y="188640"/>
            <a:ext cx="2570565" cy="3043095"/>
          </a:xfrm>
          <a:prstGeom prst="rect">
            <a:avLst/>
          </a:prstGeom>
          <a:noFill/>
          <a:ln w="635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3" name="Přímá spojnice se šipkou 5"/>
          <p:cNvCxnSpPr/>
          <p:nvPr/>
        </p:nvCxnSpPr>
        <p:spPr>
          <a:xfrm>
            <a:off x="1973139" y="3212976"/>
            <a:ext cx="1158701" cy="1300007"/>
          </a:xfrm>
          <a:prstGeom prst="straightConnector1">
            <a:avLst/>
          </a:prstGeom>
          <a:ln w="381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Obdélník 3"/>
          <p:cNvSpPr/>
          <p:nvPr/>
        </p:nvSpPr>
        <p:spPr>
          <a:xfrm>
            <a:off x="2411760" y="4584991"/>
            <a:ext cx="1584176" cy="2088232"/>
          </a:xfrm>
          <a:prstGeom prst="rect">
            <a:avLst/>
          </a:prstGeom>
          <a:noFill/>
          <a:ln w="635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28923" y="4588854"/>
            <a:ext cx="1584176" cy="2088232"/>
          </a:xfrm>
          <a:prstGeom prst="rect">
            <a:avLst/>
          </a:prstGeom>
          <a:noFill/>
          <a:ln w="635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6" name="Přímá spojnice se šipkou 10"/>
          <p:cNvCxnSpPr/>
          <p:nvPr/>
        </p:nvCxnSpPr>
        <p:spPr>
          <a:xfrm>
            <a:off x="2989635" y="3869432"/>
            <a:ext cx="428427" cy="693252"/>
          </a:xfrm>
          <a:prstGeom prst="straightConnector1">
            <a:avLst/>
          </a:prstGeom>
          <a:ln w="38100">
            <a:solidFill>
              <a:schemeClr val="tx1"/>
            </a:solidFill>
            <a:tailEnd type="arrow"/>
          </a:ln>
          <a:scene3d>
            <a:camera prst="orthographicFront">
              <a:rot lat="600000" lon="16200000" rev="5400000"/>
            </a:camera>
            <a:lightRig rig="threePt" dir="t"/>
          </a:scene3d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nice se šipkou 11"/>
          <p:cNvCxnSpPr/>
          <p:nvPr/>
        </p:nvCxnSpPr>
        <p:spPr>
          <a:xfrm flipH="1">
            <a:off x="821011" y="3212976"/>
            <a:ext cx="1080120" cy="1296144"/>
          </a:xfrm>
          <a:prstGeom prst="straightConnector1">
            <a:avLst/>
          </a:prstGeom>
          <a:ln w="381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Obdélník 7"/>
          <p:cNvSpPr/>
          <p:nvPr/>
        </p:nvSpPr>
        <p:spPr>
          <a:xfrm>
            <a:off x="5739278" y="188640"/>
            <a:ext cx="2570565" cy="3043095"/>
          </a:xfrm>
          <a:prstGeom prst="rect">
            <a:avLst/>
          </a:prstGeom>
          <a:noFill/>
          <a:ln w="635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9" name="Přímá spojnice se šipkou 5"/>
          <p:cNvCxnSpPr/>
          <p:nvPr/>
        </p:nvCxnSpPr>
        <p:spPr>
          <a:xfrm>
            <a:off x="7085707" y="3212976"/>
            <a:ext cx="1158701" cy="1300007"/>
          </a:xfrm>
          <a:prstGeom prst="straightConnector1">
            <a:avLst/>
          </a:prstGeom>
          <a:ln w="381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Obdélník 9"/>
          <p:cNvSpPr/>
          <p:nvPr/>
        </p:nvSpPr>
        <p:spPr>
          <a:xfrm>
            <a:off x="7524328" y="4584991"/>
            <a:ext cx="1584176" cy="2088232"/>
          </a:xfrm>
          <a:prstGeom prst="rect">
            <a:avLst/>
          </a:prstGeom>
          <a:noFill/>
          <a:ln w="635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5141491" y="4588854"/>
            <a:ext cx="1584176" cy="2088232"/>
          </a:xfrm>
          <a:prstGeom prst="rect">
            <a:avLst/>
          </a:prstGeom>
          <a:noFill/>
          <a:ln w="635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2" name="Přímá spojnice se šipkou 11"/>
          <p:cNvCxnSpPr/>
          <p:nvPr/>
        </p:nvCxnSpPr>
        <p:spPr>
          <a:xfrm flipH="1">
            <a:off x="5933579" y="3212976"/>
            <a:ext cx="1080120" cy="1296144"/>
          </a:xfrm>
          <a:prstGeom prst="straightConnector1">
            <a:avLst/>
          </a:prstGeom>
          <a:ln w="381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" name="Obdélník 16"/>
          <p:cNvSpPr/>
          <p:nvPr/>
        </p:nvSpPr>
        <p:spPr>
          <a:xfrm>
            <a:off x="7920867" y="4941168"/>
            <a:ext cx="184731" cy="1785104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endParaRPr lang="cs-CZ" sz="11000" b="1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1115616" y="116632"/>
            <a:ext cx="1440160" cy="33239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1000" b="1" dirty="0" smtClean="0"/>
              <a:t>7</a:t>
            </a:r>
            <a:endParaRPr lang="cs-CZ" sz="21000" b="1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6372200" y="116632"/>
            <a:ext cx="1440160" cy="33239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1000" b="1" dirty="0" smtClean="0"/>
              <a:t>7</a:t>
            </a:r>
            <a:endParaRPr lang="cs-CZ" sz="21000" b="1" dirty="0"/>
          </a:p>
        </p:txBody>
      </p:sp>
      <p:sp>
        <p:nvSpPr>
          <p:cNvPr id="16" name="Obdélník 15"/>
          <p:cNvSpPr/>
          <p:nvPr/>
        </p:nvSpPr>
        <p:spPr>
          <a:xfrm>
            <a:off x="360027" y="4941168"/>
            <a:ext cx="899605" cy="1785104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11000" b="1" dirty="0" smtClean="0"/>
              <a:t>3</a:t>
            </a:r>
            <a:endParaRPr lang="cs-CZ" sz="11000" b="1" dirty="0"/>
          </a:p>
        </p:txBody>
      </p:sp>
      <p:sp>
        <p:nvSpPr>
          <p:cNvPr id="18" name="Obdélník 17"/>
          <p:cNvSpPr/>
          <p:nvPr/>
        </p:nvSpPr>
        <p:spPr>
          <a:xfrm>
            <a:off x="7884368" y="4941168"/>
            <a:ext cx="899605" cy="1785104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11000" b="1" dirty="0" smtClean="0"/>
              <a:t>4</a:t>
            </a:r>
            <a:endParaRPr lang="cs-CZ" sz="11000" b="1" dirty="0"/>
          </a:p>
        </p:txBody>
      </p:sp>
    </p:spTree>
  </p:cSld>
  <p:clrMapOvr>
    <a:masterClrMapping/>
  </p:clrMapOvr>
  <p:transition>
    <p:split orient="vert"/>
  </p:transition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626710" y="188640"/>
            <a:ext cx="2570565" cy="3043095"/>
          </a:xfrm>
          <a:prstGeom prst="rect">
            <a:avLst/>
          </a:prstGeom>
          <a:noFill/>
          <a:ln w="635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3" name="Přímá spojnice se šipkou 5"/>
          <p:cNvCxnSpPr/>
          <p:nvPr/>
        </p:nvCxnSpPr>
        <p:spPr>
          <a:xfrm>
            <a:off x="1973139" y="3212976"/>
            <a:ext cx="1158701" cy="1300007"/>
          </a:xfrm>
          <a:prstGeom prst="straightConnector1">
            <a:avLst/>
          </a:prstGeom>
          <a:ln w="381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Obdélník 3"/>
          <p:cNvSpPr/>
          <p:nvPr/>
        </p:nvSpPr>
        <p:spPr>
          <a:xfrm>
            <a:off x="2411760" y="4584991"/>
            <a:ext cx="1584176" cy="2088232"/>
          </a:xfrm>
          <a:prstGeom prst="rect">
            <a:avLst/>
          </a:prstGeom>
          <a:noFill/>
          <a:ln w="635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28923" y="4588854"/>
            <a:ext cx="1584176" cy="2088232"/>
          </a:xfrm>
          <a:prstGeom prst="rect">
            <a:avLst/>
          </a:prstGeom>
          <a:noFill/>
          <a:ln w="635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6" name="Přímá spojnice se šipkou 10"/>
          <p:cNvCxnSpPr/>
          <p:nvPr/>
        </p:nvCxnSpPr>
        <p:spPr>
          <a:xfrm>
            <a:off x="2989635" y="3869432"/>
            <a:ext cx="428427" cy="693252"/>
          </a:xfrm>
          <a:prstGeom prst="straightConnector1">
            <a:avLst/>
          </a:prstGeom>
          <a:ln w="38100">
            <a:solidFill>
              <a:schemeClr val="tx1"/>
            </a:solidFill>
            <a:tailEnd type="arrow"/>
          </a:ln>
          <a:scene3d>
            <a:camera prst="orthographicFront">
              <a:rot lat="600000" lon="16200000" rev="5400000"/>
            </a:camera>
            <a:lightRig rig="threePt" dir="t"/>
          </a:scene3d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nice se šipkou 11"/>
          <p:cNvCxnSpPr/>
          <p:nvPr/>
        </p:nvCxnSpPr>
        <p:spPr>
          <a:xfrm flipH="1">
            <a:off x="821011" y="3212976"/>
            <a:ext cx="1080120" cy="1296144"/>
          </a:xfrm>
          <a:prstGeom prst="straightConnector1">
            <a:avLst/>
          </a:prstGeom>
          <a:ln w="381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Obdélník 7"/>
          <p:cNvSpPr/>
          <p:nvPr/>
        </p:nvSpPr>
        <p:spPr>
          <a:xfrm>
            <a:off x="5739278" y="188640"/>
            <a:ext cx="2570565" cy="3043095"/>
          </a:xfrm>
          <a:prstGeom prst="rect">
            <a:avLst/>
          </a:prstGeom>
          <a:noFill/>
          <a:ln w="635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9" name="Přímá spojnice se šipkou 5"/>
          <p:cNvCxnSpPr/>
          <p:nvPr/>
        </p:nvCxnSpPr>
        <p:spPr>
          <a:xfrm>
            <a:off x="7085707" y="3212976"/>
            <a:ext cx="1158701" cy="1300007"/>
          </a:xfrm>
          <a:prstGeom prst="straightConnector1">
            <a:avLst/>
          </a:prstGeom>
          <a:ln w="381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Obdélník 9"/>
          <p:cNvSpPr/>
          <p:nvPr/>
        </p:nvSpPr>
        <p:spPr>
          <a:xfrm>
            <a:off x="7524328" y="4584991"/>
            <a:ext cx="1584176" cy="2088232"/>
          </a:xfrm>
          <a:prstGeom prst="rect">
            <a:avLst/>
          </a:prstGeom>
          <a:noFill/>
          <a:ln w="635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5141491" y="4588854"/>
            <a:ext cx="1584176" cy="2088232"/>
          </a:xfrm>
          <a:prstGeom prst="rect">
            <a:avLst/>
          </a:prstGeom>
          <a:noFill/>
          <a:ln w="635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2" name="Přímá spojnice se šipkou 11"/>
          <p:cNvCxnSpPr/>
          <p:nvPr/>
        </p:nvCxnSpPr>
        <p:spPr>
          <a:xfrm flipH="1">
            <a:off x="5933579" y="3212976"/>
            <a:ext cx="1080120" cy="1296144"/>
          </a:xfrm>
          <a:prstGeom prst="straightConnector1">
            <a:avLst/>
          </a:prstGeom>
          <a:ln w="381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" name="Obdélník 16"/>
          <p:cNvSpPr/>
          <p:nvPr/>
        </p:nvSpPr>
        <p:spPr>
          <a:xfrm>
            <a:off x="7920867" y="4941168"/>
            <a:ext cx="184731" cy="1785104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endParaRPr lang="cs-CZ" sz="11000" b="1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1115616" y="116632"/>
            <a:ext cx="1440160" cy="33239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1000" b="1" dirty="0" smtClean="0"/>
              <a:t>7</a:t>
            </a:r>
            <a:endParaRPr lang="cs-CZ" sz="21000" b="1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6372200" y="116632"/>
            <a:ext cx="1440160" cy="33239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1000" b="1" dirty="0" smtClean="0"/>
              <a:t>7</a:t>
            </a:r>
            <a:endParaRPr lang="cs-CZ" sz="21000" b="1" dirty="0"/>
          </a:p>
        </p:txBody>
      </p:sp>
      <p:sp>
        <p:nvSpPr>
          <p:cNvPr id="16" name="Obdélník 15"/>
          <p:cNvSpPr/>
          <p:nvPr/>
        </p:nvSpPr>
        <p:spPr>
          <a:xfrm>
            <a:off x="2736291" y="4941168"/>
            <a:ext cx="899605" cy="1785104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11000" b="1" dirty="0" smtClean="0"/>
              <a:t>5</a:t>
            </a:r>
            <a:endParaRPr lang="cs-CZ" sz="11000" b="1" dirty="0"/>
          </a:p>
        </p:txBody>
      </p:sp>
      <p:sp>
        <p:nvSpPr>
          <p:cNvPr id="18" name="Obdélník 17"/>
          <p:cNvSpPr/>
          <p:nvPr/>
        </p:nvSpPr>
        <p:spPr>
          <a:xfrm>
            <a:off x="7920867" y="4941168"/>
            <a:ext cx="899605" cy="1785104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11000" b="1" dirty="0" smtClean="0"/>
              <a:t>6</a:t>
            </a:r>
            <a:endParaRPr lang="cs-CZ" sz="11000" b="1" dirty="0"/>
          </a:p>
        </p:txBody>
      </p:sp>
    </p:spTree>
  </p:cSld>
  <p:clrMapOvr>
    <a:masterClrMapping/>
  </p:clrMapOvr>
  <p:transition>
    <p:split orient="vert"/>
  </p:transition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626710" y="188640"/>
            <a:ext cx="2570565" cy="3043095"/>
          </a:xfrm>
          <a:prstGeom prst="rect">
            <a:avLst/>
          </a:prstGeom>
          <a:noFill/>
          <a:ln w="635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3" name="Přímá spojnice se šipkou 5"/>
          <p:cNvCxnSpPr/>
          <p:nvPr/>
        </p:nvCxnSpPr>
        <p:spPr>
          <a:xfrm>
            <a:off x="1973139" y="3212976"/>
            <a:ext cx="1158701" cy="1300007"/>
          </a:xfrm>
          <a:prstGeom prst="straightConnector1">
            <a:avLst/>
          </a:prstGeom>
          <a:ln w="381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Obdélník 3"/>
          <p:cNvSpPr/>
          <p:nvPr/>
        </p:nvSpPr>
        <p:spPr>
          <a:xfrm>
            <a:off x="2411760" y="4584991"/>
            <a:ext cx="1584176" cy="2088232"/>
          </a:xfrm>
          <a:prstGeom prst="rect">
            <a:avLst/>
          </a:prstGeom>
          <a:noFill/>
          <a:ln w="635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28923" y="4588854"/>
            <a:ext cx="1584176" cy="2088232"/>
          </a:xfrm>
          <a:prstGeom prst="rect">
            <a:avLst/>
          </a:prstGeom>
          <a:noFill/>
          <a:ln w="635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6" name="Přímá spojnice se šipkou 10"/>
          <p:cNvCxnSpPr/>
          <p:nvPr/>
        </p:nvCxnSpPr>
        <p:spPr>
          <a:xfrm>
            <a:off x="2989635" y="3869432"/>
            <a:ext cx="428427" cy="693252"/>
          </a:xfrm>
          <a:prstGeom prst="straightConnector1">
            <a:avLst/>
          </a:prstGeom>
          <a:ln w="38100">
            <a:solidFill>
              <a:schemeClr val="tx1"/>
            </a:solidFill>
            <a:tailEnd type="arrow"/>
          </a:ln>
          <a:scene3d>
            <a:camera prst="orthographicFront">
              <a:rot lat="600000" lon="16200000" rev="5400000"/>
            </a:camera>
            <a:lightRig rig="threePt" dir="t"/>
          </a:scene3d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nice se šipkou 11"/>
          <p:cNvCxnSpPr/>
          <p:nvPr/>
        </p:nvCxnSpPr>
        <p:spPr>
          <a:xfrm flipH="1">
            <a:off x="821011" y="3212976"/>
            <a:ext cx="1080120" cy="1296144"/>
          </a:xfrm>
          <a:prstGeom prst="straightConnector1">
            <a:avLst/>
          </a:prstGeom>
          <a:ln w="381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Obdélník 7"/>
          <p:cNvSpPr/>
          <p:nvPr/>
        </p:nvSpPr>
        <p:spPr>
          <a:xfrm>
            <a:off x="5739278" y="188640"/>
            <a:ext cx="2570565" cy="3043095"/>
          </a:xfrm>
          <a:prstGeom prst="rect">
            <a:avLst/>
          </a:prstGeom>
          <a:noFill/>
          <a:ln w="635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9" name="Přímá spojnice se šipkou 5"/>
          <p:cNvCxnSpPr/>
          <p:nvPr/>
        </p:nvCxnSpPr>
        <p:spPr>
          <a:xfrm>
            <a:off x="7085707" y="3212976"/>
            <a:ext cx="1158701" cy="1300007"/>
          </a:xfrm>
          <a:prstGeom prst="straightConnector1">
            <a:avLst/>
          </a:prstGeom>
          <a:ln w="381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Obdélník 9"/>
          <p:cNvSpPr/>
          <p:nvPr/>
        </p:nvSpPr>
        <p:spPr>
          <a:xfrm>
            <a:off x="7524328" y="4584991"/>
            <a:ext cx="1584176" cy="2088232"/>
          </a:xfrm>
          <a:prstGeom prst="rect">
            <a:avLst/>
          </a:prstGeom>
          <a:noFill/>
          <a:ln w="635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5141491" y="4588854"/>
            <a:ext cx="1584176" cy="2088232"/>
          </a:xfrm>
          <a:prstGeom prst="rect">
            <a:avLst/>
          </a:prstGeom>
          <a:noFill/>
          <a:ln w="635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2" name="Přímá spojnice se šipkou 11"/>
          <p:cNvCxnSpPr/>
          <p:nvPr/>
        </p:nvCxnSpPr>
        <p:spPr>
          <a:xfrm flipH="1">
            <a:off x="5933579" y="3212976"/>
            <a:ext cx="1080120" cy="1296144"/>
          </a:xfrm>
          <a:prstGeom prst="straightConnector1">
            <a:avLst/>
          </a:prstGeom>
          <a:ln w="381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" name="Obdélník 16"/>
          <p:cNvSpPr/>
          <p:nvPr/>
        </p:nvSpPr>
        <p:spPr>
          <a:xfrm>
            <a:off x="7920867" y="4941168"/>
            <a:ext cx="184731" cy="1785104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endParaRPr lang="cs-CZ" sz="11000" b="1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1187624" y="116632"/>
            <a:ext cx="1440160" cy="33239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1000" b="1" dirty="0" smtClean="0"/>
              <a:t>7</a:t>
            </a:r>
            <a:endParaRPr lang="cs-CZ" sz="21000" b="1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6372200" y="116632"/>
            <a:ext cx="1440160" cy="33239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1000" b="1" dirty="0" smtClean="0"/>
              <a:t>8</a:t>
            </a:r>
            <a:endParaRPr lang="cs-CZ" sz="21000" b="1" dirty="0"/>
          </a:p>
        </p:txBody>
      </p:sp>
      <p:sp>
        <p:nvSpPr>
          <p:cNvPr id="16" name="Obdélník 15"/>
          <p:cNvSpPr/>
          <p:nvPr/>
        </p:nvSpPr>
        <p:spPr>
          <a:xfrm>
            <a:off x="360027" y="4941168"/>
            <a:ext cx="899605" cy="1785104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11000" b="1" dirty="0" smtClean="0"/>
              <a:t>0</a:t>
            </a:r>
            <a:endParaRPr lang="cs-CZ" sz="11000" b="1" dirty="0"/>
          </a:p>
        </p:txBody>
      </p:sp>
      <p:sp>
        <p:nvSpPr>
          <p:cNvPr id="18" name="Obdélník 17"/>
          <p:cNvSpPr/>
          <p:nvPr/>
        </p:nvSpPr>
        <p:spPr>
          <a:xfrm>
            <a:off x="5580112" y="4941168"/>
            <a:ext cx="899605" cy="1785104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11000" b="1" dirty="0" smtClean="0"/>
              <a:t>1</a:t>
            </a:r>
            <a:endParaRPr lang="cs-CZ" sz="11000" b="1" dirty="0"/>
          </a:p>
        </p:txBody>
      </p:sp>
    </p:spTree>
  </p:cSld>
  <p:clrMapOvr>
    <a:masterClrMapping/>
  </p:clrMapOvr>
  <p:transition>
    <p:split orient="vert"/>
  </p:transition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626710" y="188640"/>
            <a:ext cx="2570565" cy="3043095"/>
          </a:xfrm>
          <a:prstGeom prst="rect">
            <a:avLst/>
          </a:prstGeom>
          <a:noFill/>
          <a:ln w="635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3" name="Přímá spojnice se šipkou 5"/>
          <p:cNvCxnSpPr/>
          <p:nvPr/>
        </p:nvCxnSpPr>
        <p:spPr>
          <a:xfrm>
            <a:off x="1973139" y="3212976"/>
            <a:ext cx="1158701" cy="1300007"/>
          </a:xfrm>
          <a:prstGeom prst="straightConnector1">
            <a:avLst/>
          </a:prstGeom>
          <a:ln w="381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Obdélník 3"/>
          <p:cNvSpPr/>
          <p:nvPr/>
        </p:nvSpPr>
        <p:spPr>
          <a:xfrm>
            <a:off x="2411760" y="4584991"/>
            <a:ext cx="1584176" cy="2088232"/>
          </a:xfrm>
          <a:prstGeom prst="rect">
            <a:avLst/>
          </a:prstGeom>
          <a:noFill/>
          <a:ln w="635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28923" y="4588854"/>
            <a:ext cx="1584176" cy="2088232"/>
          </a:xfrm>
          <a:prstGeom prst="rect">
            <a:avLst/>
          </a:prstGeom>
          <a:noFill/>
          <a:ln w="635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6" name="Přímá spojnice se šipkou 10"/>
          <p:cNvCxnSpPr/>
          <p:nvPr/>
        </p:nvCxnSpPr>
        <p:spPr>
          <a:xfrm>
            <a:off x="2989635" y="3869432"/>
            <a:ext cx="428427" cy="693252"/>
          </a:xfrm>
          <a:prstGeom prst="straightConnector1">
            <a:avLst/>
          </a:prstGeom>
          <a:ln w="38100">
            <a:solidFill>
              <a:schemeClr val="tx1"/>
            </a:solidFill>
            <a:tailEnd type="arrow"/>
          </a:ln>
          <a:scene3d>
            <a:camera prst="orthographicFront">
              <a:rot lat="600000" lon="16200000" rev="5400000"/>
            </a:camera>
            <a:lightRig rig="threePt" dir="t"/>
          </a:scene3d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nice se šipkou 11"/>
          <p:cNvCxnSpPr/>
          <p:nvPr/>
        </p:nvCxnSpPr>
        <p:spPr>
          <a:xfrm flipH="1">
            <a:off x="821011" y="3212976"/>
            <a:ext cx="1080120" cy="1296144"/>
          </a:xfrm>
          <a:prstGeom prst="straightConnector1">
            <a:avLst/>
          </a:prstGeom>
          <a:ln w="381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Obdélník 7"/>
          <p:cNvSpPr/>
          <p:nvPr/>
        </p:nvSpPr>
        <p:spPr>
          <a:xfrm>
            <a:off x="5739278" y="188640"/>
            <a:ext cx="2570565" cy="3043095"/>
          </a:xfrm>
          <a:prstGeom prst="rect">
            <a:avLst/>
          </a:prstGeom>
          <a:noFill/>
          <a:ln w="635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9" name="Přímá spojnice se šipkou 5"/>
          <p:cNvCxnSpPr/>
          <p:nvPr/>
        </p:nvCxnSpPr>
        <p:spPr>
          <a:xfrm>
            <a:off x="7085707" y="3212976"/>
            <a:ext cx="1158701" cy="1300007"/>
          </a:xfrm>
          <a:prstGeom prst="straightConnector1">
            <a:avLst/>
          </a:prstGeom>
          <a:ln w="381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Obdélník 9"/>
          <p:cNvSpPr/>
          <p:nvPr/>
        </p:nvSpPr>
        <p:spPr>
          <a:xfrm>
            <a:off x="7524328" y="4584991"/>
            <a:ext cx="1584176" cy="2088232"/>
          </a:xfrm>
          <a:prstGeom prst="rect">
            <a:avLst/>
          </a:prstGeom>
          <a:noFill/>
          <a:ln w="635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5141491" y="4588854"/>
            <a:ext cx="1584176" cy="2088232"/>
          </a:xfrm>
          <a:prstGeom prst="rect">
            <a:avLst/>
          </a:prstGeom>
          <a:noFill/>
          <a:ln w="635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2" name="Přímá spojnice se šipkou 11"/>
          <p:cNvCxnSpPr/>
          <p:nvPr/>
        </p:nvCxnSpPr>
        <p:spPr>
          <a:xfrm flipH="1">
            <a:off x="5933579" y="3212976"/>
            <a:ext cx="1080120" cy="1296144"/>
          </a:xfrm>
          <a:prstGeom prst="straightConnector1">
            <a:avLst/>
          </a:prstGeom>
          <a:ln w="381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" name="Obdélník 16"/>
          <p:cNvSpPr/>
          <p:nvPr/>
        </p:nvSpPr>
        <p:spPr>
          <a:xfrm>
            <a:off x="7920867" y="4941168"/>
            <a:ext cx="184731" cy="1785104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endParaRPr lang="cs-CZ" sz="11000" b="1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6372200" y="116632"/>
            <a:ext cx="1440160" cy="33239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1000" b="1" dirty="0" smtClean="0"/>
              <a:t>8</a:t>
            </a:r>
            <a:endParaRPr lang="cs-CZ" sz="21000" b="1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1115616" y="116632"/>
            <a:ext cx="1440160" cy="33239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1000" b="1" dirty="0" smtClean="0"/>
              <a:t>8</a:t>
            </a:r>
            <a:endParaRPr lang="cs-CZ" sz="21000" b="1" dirty="0"/>
          </a:p>
        </p:txBody>
      </p:sp>
      <p:sp>
        <p:nvSpPr>
          <p:cNvPr id="16" name="Obdélník 15"/>
          <p:cNvSpPr/>
          <p:nvPr/>
        </p:nvSpPr>
        <p:spPr>
          <a:xfrm>
            <a:off x="2736291" y="4941168"/>
            <a:ext cx="899605" cy="1785104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11000" b="1" dirty="0" smtClean="0"/>
              <a:t>3</a:t>
            </a:r>
            <a:endParaRPr lang="cs-CZ" sz="11000" b="1" dirty="0"/>
          </a:p>
        </p:txBody>
      </p:sp>
      <p:sp>
        <p:nvSpPr>
          <p:cNvPr id="18" name="Obdélník 17"/>
          <p:cNvSpPr/>
          <p:nvPr/>
        </p:nvSpPr>
        <p:spPr>
          <a:xfrm>
            <a:off x="5544603" y="4956264"/>
            <a:ext cx="899605" cy="1785104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11000" b="1" dirty="0" smtClean="0"/>
              <a:t>2</a:t>
            </a:r>
            <a:endParaRPr lang="cs-CZ" sz="11000" b="1" dirty="0"/>
          </a:p>
        </p:txBody>
      </p:sp>
    </p:spTree>
  </p:cSld>
  <p:clrMapOvr>
    <a:masterClrMapping/>
  </p:clrMapOvr>
  <p:transition>
    <p:split orient="vert"/>
  </p:transition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626710" y="188640"/>
            <a:ext cx="2570565" cy="3043095"/>
          </a:xfrm>
          <a:prstGeom prst="rect">
            <a:avLst/>
          </a:prstGeom>
          <a:noFill/>
          <a:ln w="635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3" name="Přímá spojnice se šipkou 5"/>
          <p:cNvCxnSpPr/>
          <p:nvPr/>
        </p:nvCxnSpPr>
        <p:spPr>
          <a:xfrm>
            <a:off x="1973139" y="3212976"/>
            <a:ext cx="1158701" cy="1300007"/>
          </a:xfrm>
          <a:prstGeom prst="straightConnector1">
            <a:avLst/>
          </a:prstGeom>
          <a:ln w="381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Obdélník 3"/>
          <p:cNvSpPr/>
          <p:nvPr/>
        </p:nvSpPr>
        <p:spPr>
          <a:xfrm>
            <a:off x="2411760" y="4584991"/>
            <a:ext cx="1584176" cy="2088232"/>
          </a:xfrm>
          <a:prstGeom prst="rect">
            <a:avLst/>
          </a:prstGeom>
          <a:noFill/>
          <a:ln w="635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28923" y="4588854"/>
            <a:ext cx="1584176" cy="2088232"/>
          </a:xfrm>
          <a:prstGeom prst="rect">
            <a:avLst/>
          </a:prstGeom>
          <a:noFill/>
          <a:ln w="635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6" name="Přímá spojnice se šipkou 10"/>
          <p:cNvCxnSpPr/>
          <p:nvPr/>
        </p:nvCxnSpPr>
        <p:spPr>
          <a:xfrm>
            <a:off x="2989635" y="3869432"/>
            <a:ext cx="428427" cy="693252"/>
          </a:xfrm>
          <a:prstGeom prst="straightConnector1">
            <a:avLst/>
          </a:prstGeom>
          <a:ln w="38100">
            <a:solidFill>
              <a:schemeClr val="tx1"/>
            </a:solidFill>
            <a:tailEnd type="arrow"/>
          </a:ln>
          <a:scene3d>
            <a:camera prst="orthographicFront">
              <a:rot lat="600000" lon="16200000" rev="5400000"/>
            </a:camera>
            <a:lightRig rig="threePt" dir="t"/>
          </a:scene3d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nice se šipkou 11"/>
          <p:cNvCxnSpPr/>
          <p:nvPr/>
        </p:nvCxnSpPr>
        <p:spPr>
          <a:xfrm flipH="1">
            <a:off x="821011" y="3212976"/>
            <a:ext cx="1080120" cy="1296144"/>
          </a:xfrm>
          <a:prstGeom prst="straightConnector1">
            <a:avLst/>
          </a:prstGeom>
          <a:ln w="381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Obdélník 7"/>
          <p:cNvSpPr/>
          <p:nvPr/>
        </p:nvSpPr>
        <p:spPr>
          <a:xfrm>
            <a:off x="5739278" y="188640"/>
            <a:ext cx="2570565" cy="3043095"/>
          </a:xfrm>
          <a:prstGeom prst="rect">
            <a:avLst/>
          </a:prstGeom>
          <a:noFill/>
          <a:ln w="635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9" name="Přímá spojnice se šipkou 5"/>
          <p:cNvCxnSpPr/>
          <p:nvPr/>
        </p:nvCxnSpPr>
        <p:spPr>
          <a:xfrm>
            <a:off x="7085707" y="3212976"/>
            <a:ext cx="1158701" cy="1300007"/>
          </a:xfrm>
          <a:prstGeom prst="straightConnector1">
            <a:avLst/>
          </a:prstGeom>
          <a:ln w="381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Obdélník 9"/>
          <p:cNvSpPr/>
          <p:nvPr/>
        </p:nvSpPr>
        <p:spPr>
          <a:xfrm>
            <a:off x="7524328" y="4584991"/>
            <a:ext cx="1584176" cy="2088232"/>
          </a:xfrm>
          <a:prstGeom prst="rect">
            <a:avLst/>
          </a:prstGeom>
          <a:noFill/>
          <a:ln w="635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5141491" y="4588854"/>
            <a:ext cx="1584176" cy="2088232"/>
          </a:xfrm>
          <a:prstGeom prst="rect">
            <a:avLst/>
          </a:prstGeom>
          <a:noFill/>
          <a:ln w="635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2" name="Přímá spojnice se šipkou 11"/>
          <p:cNvCxnSpPr/>
          <p:nvPr/>
        </p:nvCxnSpPr>
        <p:spPr>
          <a:xfrm flipH="1">
            <a:off x="5933579" y="3212976"/>
            <a:ext cx="1080120" cy="1296144"/>
          </a:xfrm>
          <a:prstGeom prst="straightConnector1">
            <a:avLst/>
          </a:prstGeom>
          <a:ln w="381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" name="Obdélník 16"/>
          <p:cNvSpPr/>
          <p:nvPr/>
        </p:nvSpPr>
        <p:spPr>
          <a:xfrm>
            <a:off x="7920867" y="4941168"/>
            <a:ext cx="184731" cy="1785104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endParaRPr lang="cs-CZ" sz="11000" b="1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6372200" y="116632"/>
            <a:ext cx="1440160" cy="33239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1000" b="1" dirty="0" smtClean="0"/>
              <a:t>8</a:t>
            </a:r>
            <a:endParaRPr lang="cs-CZ" sz="21000" b="1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1115616" y="116632"/>
            <a:ext cx="1440160" cy="33239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1000" b="1" dirty="0" smtClean="0"/>
              <a:t>8</a:t>
            </a:r>
            <a:endParaRPr lang="cs-CZ" sz="21000" b="1" dirty="0"/>
          </a:p>
        </p:txBody>
      </p:sp>
      <p:sp>
        <p:nvSpPr>
          <p:cNvPr id="16" name="Obdélník 15"/>
          <p:cNvSpPr/>
          <p:nvPr/>
        </p:nvSpPr>
        <p:spPr>
          <a:xfrm>
            <a:off x="2736291" y="4941168"/>
            <a:ext cx="899605" cy="1785104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11000" b="1" dirty="0" smtClean="0"/>
              <a:t>4</a:t>
            </a:r>
            <a:endParaRPr lang="cs-CZ" sz="11000" b="1" dirty="0"/>
          </a:p>
        </p:txBody>
      </p:sp>
      <p:sp>
        <p:nvSpPr>
          <p:cNvPr id="18" name="Obdélník 17"/>
          <p:cNvSpPr/>
          <p:nvPr/>
        </p:nvSpPr>
        <p:spPr>
          <a:xfrm>
            <a:off x="7992875" y="4884256"/>
            <a:ext cx="899605" cy="1785104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11000" b="1" dirty="0" smtClean="0"/>
              <a:t>5</a:t>
            </a:r>
            <a:endParaRPr lang="cs-CZ" sz="11000" b="1" dirty="0"/>
          </a:p>
        </p:txBody>
      </p:sp>
    </p:spTree>
  </p:cSld>
  <p:clrMapOvr>
    <a:masterClrMapping/>
  </p:clrMapOvr>
  <p:transition>
    <p:split orient="vert"/>
  </p:transition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626710" y="188640"/>
            <a:ext cx="2570565" cy="3043095"/>
          </a:xfrm>
          <a:prstGeom prst="rect">
            <a:avLst/>
          </a:prstGeom>
          <a:noFill/>
          <a:ln w="635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3" name="Přímá spojnice se šipkou 5"/>
          <p:cNvCxnSpPr/>
          <p:nvPr/>
        </p:nvCxnSpPr>
        <p:spPr>
          <a:xfrm>
            <a:off x="1973139" y="3212976"/>
            <a:ext cx="1158701" cy="1300007"/>
          </a:xfrm>
          <a:prstGeom prst="straightConnector1">
            <a:avLst/>
          </a:prstGeom>
          <a:ln w="381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Obdélník 3"/>
          <p:cNvSpPr/>
          <p:nvPr/>
        </p:nvSpPr>
        <p:spPr>
          <a:xfrm>
            <a:off x="2411760" y="4584991"/>
            <a:ext cx="1584176" cy="2088232"/>
          </a:xfrm>
          <a:prstGeom prst="rect">
            <a:avLst/>
          </a:prstGeom>
          <a:noFill/>
          <a:ln w="635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28923" y="4588854"/>
            <a:ext cx="1584176" cy="2088232"/>
          </a:xfrm>
          <a:prstGeom prst="rect">
            <a:avLst/>
          </a:prstGeom>
          <a:noFill/>
          <a:ln w="635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6" name="Přímá spojnice se šipkou 10"/>
          <p:cNvCxnSpPr/>
          <p:nvPr/>
        </p:nvCxnSpPr>
        <p:spPr>
          <a:xfrm>
            <a:off x="2989635" y="3869432"/>
            <a:ext cx="428427" cy="693252"/>
          </a:xfrm>
          <a:prstGeom prst="straightConnector1">
            <a:avLst/>
          </a:prstGeom>
          <a:ln w="38100">
            <a:solidFill>
              <a:schemeClr val="tx1"/>
            </a:solidFill>
            <a:tailEnd type="arrow"/>
          </a:ln>
          <a:scene3d>
            <a:camera prst="orthographicFront">
              <a:rot lat="600000" lon="16200000" rev="5400000"/>
            </a:camera>
            <a:lightRig rig="threePt" dir="t"/>
          </a:scene3d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nice se šipkou 11"/>
          <p:cNvCxnSpPr/>
          <p:nvPr/>
        </p:nvCxnSpPr>
        <p:spPr>
          <a:xfrm flipH="1">
            <a:off x="821011" y="3212976"/>
            <a:ext cx="1080120" cy="1296144"/>
          </a:xfrm>
          <a:prstGeom prst="straightConnector1">
            <a:avLst/>
          </a:prstGeom>
          <a:ln w="381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Obdélník 7"/>
          <p:cNvSpPr/>
          <p:nvPr/>
        </p:nvSpPr>
        <p:spPr>
          <a:xfrm>
            <a:off x="5739278" y="188640"/>
            <a:ext cx="2570565" cy="3043095"/>
          </a:xfrm>
          <a:prstGeom prst="rect">
            <a:avLst/>
          </a:prstGeom>
          <a:noFill/>
          <a:ln w="635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9" name="Přímá spojnice se šipkou 5"/>
          <p:cNvCxnSpPr/>
          <p:nvPr/>
        </p:nvCxnSpPr>
        <p:spPr>
          <a:xfrm>
            <a:off x="7085707" y="3212976"/>
            <a:ext cx="1158701" cy="1300007"/>
          </a:xfrm>
          <a:prstGeom prst="straightConnector1">
            <a:avLst/>
          </a:prstGeom>
          <a:ln w="381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Obdélník 9"/>
          <p:cNvSpPr/>
          <p:nvPr/>
        </p:nvSpPr>
        <p:spPr>
          <a:xfrm>
            <a:off x="7524328" y="4584991"/>
            <a:ext cx="1584176" cy="2088232"/>
          </a:xfrm>
          <a:prstGeom prst="rect">
            <a:avLst/>
          </a:prstGeom>
          <a:noFill/>
          <a:ln w="635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5141491" y="4588854"/>
            <a:ext cx="1584176" cy="2088232"/>
          </a:xfrm>
          <a:prstGeom prst="rect">
            <a:avLst/>
          </a:prstGeom>
          <a:noFill/>
          <a:ln w="635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2" name="Přímá spojnice se šipkou 11"/>
          <p:cNvCxnSpPr/>
          <p:nvPr/>
        </p:nvCxnSpPr>
        <p:spPr>
          <a:xfrm flipH="1">
            <a:off x="5933579" y="3212976"/>
            <a:ext cx="1080120" cy="1296144"/>
          </a:xfrm>
          <a:prstGeom prst="straightConnector1">
            <a:avLst/>
          </a:prstGeom>
          <a:ln w="381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" name="Obdélník 16"/>
          <p:cNvSpPr/>
          <p:nvPr/>
        </p:nvSpPr>
        <p:spPr>
          <a:xfrm>
            <a:off x="7920867" y="4941168"/>
            <a:ext cx="184731" cy="1785104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endParaRPr lang="cs-CZ" sz="11000" b="1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6372200" y="116632"/>
            <a:ext cx="1440160" cy="33239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1000" b="1" dirty="0" smtClean="0"/>
              <a:t>8</a:t>
            </a:r>
            <a:endParaRPr lang="cs-CZ" sz="21000" b="1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1115616" y="116632"/>
            <a:ext cx="1440160" cy="33239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1000" b="1" dirty="0" smtClean="0"/>
              <a:t>8</a:t>
            </a:r>
            <a:endParaRPr lang="cs-CZ" sz="21000" b="1" dirty="0"/>
          </a:p>
        </p:txBody>
      </p:sp>
      <p:sp>
        <p:nvSpPr>
          <p:cNvPr id="16" name="Obdélník 15"/>
          <p:cNvSpPr/>
          <p:nvPr/>
        </p:nvSpPr>
        <p:spPr>
          <a:xfrm>
            <a:off x="360027" y="4941168"/>
            <a:ext cx="899605" cy="1785104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11000" b="1" dirty="0" smtClean="0"/>
              <a:t>6</a:t>
            </a:r>
            <a:endParaRPr lang="cs-CZ" sz="11000" b="1" dirty="0"/>
          </a:p>
        </p:txBody>
      </p:sp>
      <p:sp>
        <p:nvSpPr>
          <p:cNvPr id="18" name="Obdélník 17"/>
          <p:cNvSpPr/>
          <p:nvPr/>
        </p:nvSpPr>
        <p:spPr>
          <a:xfrm>
            <a:off x="5580112" y="4941168"/>
            <a:ext cx="899605" cy="1785104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11000" b="1" dirty="0" smtClean="0"/>
              <a:t>7</a:t>
            </a:r>
            <a:endParaRPr lang="cs-CZ" sz="11000" b="1" dirty="0"/>
          </a:p>
        </p:txBody>
      </p:sp>
    </p:spTree>
  </p:cSld>
  <p:clrMapOvr>
    <a:masterClrMapping/>
  </p:clrMapOvr>
  <p:transition>
    <p:split orient="vert"/>
  </p:transition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626710" y="188640"/>
            <a:ext cx="2570565" cy="3043095"/>
          </a:xfrm>
          <a:prstGeom prst="rect">
            <a:avLst/>
          </a:prstGeom>
          <a:noFill/>
          <a:ln w="635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3" name="Přímá spojnice se šipkou 5"/>
          <p:cNvCxnSpPr/>
          <p:nvPr/>
        </p:nvCxnSpPr>
        <p:spPr>
          <a:xfrm>
            <a:off x="1973139" y="3212976"/>
            <a:ext cx="1158701" cy="1300007"/>
          </a:xfrm>
          <a:prstGeom prst="straightConnector1">
            <a:avLst/>
          </a:prstGeom>
          <a:ln w="381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Obdélník 3"/>
          <p:cNvSpPr/>
          <p:nvPr/>
        </p:nvSpPr>
        <p:spPr>
          <a:xfrm>
            <a:off x="2411760" y="4584991"/>
            <a:ext cx="1584176" cy="2088232"/>
          </a:xfrm>
          <a:prstGeom prst="rect">
            <a:avLst/>
          </a:prstGeom>
          <a:noFill/>
          <a:ln w="635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28923" y="4588854"/>
            <a:ext cx="1584176" cy="2088232"/>
          </a:xfrm>
          <a:prstGeom prst="rect">
            <a:avLst/>
          </a:prstGeom>
          <a:noFill/>
          <a:ln w="635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6" name="Přímá spojnice se šipkou 10"/>
          <p:cNvCxnSpPr/>
          <p:nvPr/>
        </p:nvCxnSpPr>
        <p:spPr>
          <a:xfrm>
            <a:off x="2989635" y="3869432"/>
            <a:ext cx="428427" cy="693252"/>
          </a:xfrm>
          <a:prstGeom prst="straightConnector1">
            <a:avLst/>
          </a:prstGeom>
          <a:ln w="38100">
            <a:solidFill>
              <a:schemeClr val="tx1"/>
            </a:solidFill>
            <a:tailEnd type="arrow"/>
          </a:ln>
          <a:scene3d>
            <a:camera prst="orthographicFront">
              <a:rot lat="600000" lon="16200000" rev="5400000"/>
            </a:camera>
            <a:lightRig rig="threePt" dir="t"/>
          </a:scene3d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nice se šipkou 11"/>
          <p:cNvCxnSpPr/>
          <p:nvPr/>
        </p:nvCxnSpPr>
        <p:spPr>
          <a:xfrm flipH="1">
            <a:off x="821011" y="3212976"/>
            <a:ext cx="1080120" cy="1296144"/>
          </a:xfrm>
          <a:prstGeom prst="straightConnector1">
            <a:avLst/>
          </a:prstGeom>
          <a:ln w="381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Obdélník 7"/>
          <p:cNvSpPr/>
          <p:nvPr/>
        </p:nvSpPr>
        <p:spPr>
          <a:xfrm>
            <a:off x="5739278" y="188640"/>
            <a:ext cx="2570565" cy="3043095"/>
          </a:xfrm>
          <a:prstGeom prst="rect">
            <a:avLst/>
          </a:prstGeom>
          <a:noFill/>
          <a:ln w="635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9" name="Přímá spojnice se šipkou 5"/>
          <p:cNvCxnSpPr/>
          <p:nvPr/>
        </p:nvCxnSpPr>
        <p:spPr>
          <a:xfrm>
            <a:off x="7085707" y="3212976"/>
            <a:ext cx="1158701" cy="1300007"/>
          </a:xfrm>
          <a:prstGeom prst="straightConnector1">
            <a:avLst/>
          </a:prstGeom>
          <a:ln w="381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Obdélník 9"/>
          <p:cNvSpPr/>
          <p:nvPr/>
        </p:nvSpPr>
        <p:spPr>
          <a:xfrm>
            <a:off x="7524328" y="4584991"/>
            <a:ext cx="1584176" cy="2088232"/>
          </a:xfrm>
          <a:prstGeom prst="rect">
            <a:avLst/>
          </a:prstGeom>
          <a:noFill/>
          <a:ln w="635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5141491" y="4588854"/>
            <a:ext cx="1584176" cy="2088232"/>
          </a:xfrm>
          <a:prstGeom prst="rect">
            <a:avLst/>
          </a:prstGeom>
          <a:noFill/>
          <a:ln w="635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2" name="Přímá spojnice se šipkou 11"/>
          <p:cNvCxnSpPr/>
          <p:nvPr/>
        </p:nvCxnSpPr>
        <p:spPr>
          <a:xfrm flipH="1">
            <a:off x="5933579" y="3212976"/>
            <a:ext cx="1080120" cy="1296144"/>
          </a:xfrm>
          <a:prstGeom prst="straightConnector1">
            <a:avLst/>
          </a:prstGeom>
          <a:ln w="381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" name="Obdélník 16"/>
          <p:cNvSpPr/>
          <p:nvPr/>
        </p:nvSpPr>
        <p:spPr>
          <a:xfrm>
            <a:off x="7920867" y="4941168"/>
            <a:ext cx="184731" cy="1785104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endParaRPr lang="cs-CZ" sz="11000" b="1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1115616" y="116632"/>
            <a:ext cx="1440160" cy="33239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1000" b="1" dirty="0" smtClean="0"/>
              <a:t>8</a:t>
            </a:r>
            <a:endParaRPr lang="cs-CZ" sz="21000" b="1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6372200" y="116632"/>
            <a:ext cx="1440160" cy="33239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1000" b="1" dirty="0" smtClean="0"/>
              <a:t>9</a:t>
            </a:r>
            <a:endParaRPr lang="cs-CZ" sz="21000" b="1" dirty="0"/>
          </a:p>
        </p:txBody>
      </p:sp>
      <p:sp>
        <p:nvSpPr>
          <p:cNvPr id="16" name="Obdélník 15"/>
          <p:cNvSpPr/>
          <p:nvPr/>
        </p:nvSpPr>
        <p:spPr>
          <a:xfrm>
            <a:off x="2736291" y="4941168"/>
            <a:ext cx="899605" cy="1785104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11000" b="1" dirty="0" smtClean="0"/>
              <a:t>8</a:t>
            </a:r>
            <a:endParaRPr lang="cs-CZ" sz="11000" b="1" dirty="0"/>
          </a:p>
        </p:txBody>
      </p:sp>
      <p:sp>
        <p:nvSpPr>
          <p:cNvPr id="18" name="Obdélník 17"/>
          <p:cNvSpPr/>
          <p:nvPr/>
        </p:nvSpPr>
        <p:spPr>
          <a:xfrm>
            <a:off x="5544603" y="4956264"/>
            <a:ext cx="899605" cy="1785104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11000" b="1" dirty="0" smtClean="0"/>
              <a:t>1</a:t>
            </a:r>
            <a:endParaRPr lang="cs-CZ" sz="11000" b="1" dirty="0"/>
          </a:p>
        </p:txBody>
      </p:sp>
    </p:spTree>
  </p:cSld>
  <p:clrMapOvr>
    <a:masterClrMapping/>
  </p:clrMapOvr>
  <p:transition>
    <p:split orient="vert"/>
  </p:transition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626710" y="188640"/>
            <a:ext cx="2570565" cy="3043095"/>
          </a:xfrm>
          <a:prstGeom prst="rect">
            <a:avLst/>
          </a:prstGeom>
          <a:noFill/>
          <a:ln w="635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3" name="Přímá spojnice se šipkou 5"/>
          <p:cNvCxnSpPr/>
          <p:nvPr/>
        </p:nvCxnSpPr>
        <p:spPr>
          <a:xfrm>
            <a:off x="1973139" y="3212976"/>
            <a:ext cx="1158701" cy="1300007"/>
          </a:xfrm>
          <a:prstGeom prst="straightConnector1">
            <a:avLst/>
          </a:prstGeom>
          <a:ln w="381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Obdélník 3"/>
          <p:cNvSpPr/>
          <p:nvPr/>
        </p:nvSpPr>
        <p:spPr>
          <a:xfrm>
            <a:off x="2411760" y="4584991"/>
            <a:ext cx="1584176" cy="2088232"/>
          </a:xfrm>
          <a:prstGeom prst="rect">
            <a:avLst/>
          </a:prstGeom>
          <a:noFill/>
          <a:ln w="635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28923" y="4588854"/>
            <a:ext cx="1584176" cy="2088232"/>
          </a:xfrm>
          <a:prstGeom prst="rect">
            <a:avLst/>
          </a:prstGeom>
          <a:noFill/>
          <a:ln w="635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6" name="Přímá spojnice se šipkou 10"/>
          <p:cNvCxnSpPr/>
          <p:nvPr/>
        </p:nvCxnSpPr>
        <p:spPr>
          <a:xfrm>
            <a:off x="2989635" y="3869432"/>
            <a:ext cx="428427" cy="693252"/>
          </a:xfrm>
          <a:prstGeom prst="straightConnector1">
            <a:avLst/>
          </a:prstGeom>
          <a:ln w="38100">
            <a:solidFill>
              <a:schemeClr val="tx1"/>
            </a:solidFill>
            <a:tailEnd type="arrow"/>
          </a:ln>
          <a:scene3d>
            <a:camera prst="orthographicFront">
              <a:rot lat="600000" lon="16200000" rev="5400000"/>
            </a:camera>
            <a:lightRig rig="threePt" dir="t"/>
          </a:scene3d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nice se šipkou 11"/>
          <p:cNvCxnSpPr/>
          <p:nvPr/>
        </p:nvCxnSpPr>
        <p:spPr>
          <a:xfrm flipH="1">
            <a:off x="821011" y="3212976"/>
            <a:ext cx="1080120" cy="1296144"/>
          </a:xfrm>
          <a:prstGeom prst="straightConnector1">
            <a:avLst/>
          </a:prstGeom>
          <a:ln w="381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Obdélník 7"/>
          <p:cNvSpPr/>
          <p:nvPr/>
        </p:nvSpPr>
        <p:spPr>
          <a:xfrm>
            <a:off x="5739278" y="188640"/>
            <a:ext cx="2570565" cy="3043095"/>
          </a:xfrm>
          <a:prstGeom prst="rect">
            <a:avLst/>
          </a:prstGeom>
          <a:noFill/>
          <a:ln w="635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9" name="Přímá spojnice se šipkou 5"/>
          <p:cNvCxnSpPr/>
          <p:nvPr/>
        </p:nvCxnSpPr>
        <p:spPr>
          <a:xfrm>
            <a:off x="7085707" y="3212976"/>
            <a:ext cx="1158701" cy="1300007"/>
          </a:xfrm>
          <a:prstGeom prst="straightConnector1">
            <a:avLst/>
          </a:prstGeom>
          <a:ln w="381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Obdélník 9"/>
          <p:cNvSpPr/>
          <p:nvPr/>
        </p:nvSpPr>
        <p:spPr>
          <a:xfrm>
            <a:off x="7524328" y="4584991"/>
            <a:ext cx="1584176" cy="2088232"/>
          </a:xfrm>
          <a:prstGeom prst="rect">
            <a:avLst/>
          </a:prstGeom>
          <a:noFill/>
          <a:ln w="635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5141491" y="4588854"/>
            <a:ext cx="1584176" cy="2088232"/>
          </a:xfrm>
          <a:prstGeom prst="rect">
            <a:avLst/>
          </a:prstGeom>
          <a:noFill/>
          <a:ln w="635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2" name="Přímá spojnice se šipkou 11"/>
          <p:cNvCxnSpPr/>
          <p:nvPr/>
        </p:nvCxnSpPr>
        <p:spPr>
          <a:xfrm flipH="1">
            <a:off x="5933579" y="3212976"/>
            <a:ext cx="1080120" cy="1296144"/>
          </a:xfrm>
          <a:prstGeom prst="straightConnector1">
            <a:avLst/>
          </a:prstGeom>
          <a:ln w="381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" name="Obdélník 16"/>
          <p:cNvSpPr/>
          <p:nvPr/>
        </p:nvSpPr>
        <p:spPr>
          <a:xfrm>
            <a:off x="7920867" y="4941168"/>
            <a:ext cx="184731" cy="1785104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endParaRPr lang="cs-CZ" sz="11000" b="1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6372200" y="116632"/>
            <a:ext cx="1440160" cy="33239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1000" b="1" dirty="0" smtClean="0"/>
              <a:t>9</a:t>
            </a:r>
            <a:endParaRPr lang="cs-CZ" sz="21000" b="1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1115616" y="116632"/>
            <a:ext cx="1440160" cy="33239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1000" b="1" dirty="0" smtClean="0"/>
              <a:t>9</a:t>
            </a:r>
            <a:endParaRPr lang="cs-CZ" sz="21000" b="1" dirty="0"/>
          </a:p>
        </p:txBody>
      </p:sp>
      <p:sp>
        <p:nvSpPr>
          <p:cNvPr id="18" name="Obdélník 17"/>
          <p:cNvSpPr/>
          <p:nvPr/>
        </p:nvSpPr>
        <p:spPr>
          <a:xfrm>
            <a:off x="432035" y="4941168"/>
            <a:ext cx="899605" cy="1785104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11000" b="1" dirty="0" smtClean="0"/>
              <a:t>3</a:t>
            </a:r>
            <a:endParaRPr lang="cs-CZ" sz="11000" b="1" dirty="0"/>
          </a:p>
        </p:txBody>
      </p:sp>
      <p:sp>
        <p:nvSpPr>
          <p:cNvPr id="19" name="Obdélník 18"/>
          <p:cNvSpPr/>
          <p:nvPr/>
        </p:nvSpPr>
        <p:spPr>
          <a:xfrm>
            <a:off x="5472595" y="4941168"/>
            <a:ext cx="899605" cy="1785104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11000" b="1" dirty="0" smtClean="0"/>
              <a:t>2</a:t>
            </a:r>
            <a:endParaRPr lang="cs-CZ" sz="11000" b="1" dirty="0"/>
          </a:p>
        </p:txBody>
      </p:sp>
    </p:spTree>
  </p:cSld>
  <p:clrMapOvr>
    <a:masterClrMapping/>
  </p:clrMapOvr>
  <p:transition>
    <p:split orient="vert"/>
  </p:transition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626710" y="188640"/>
            <a:ext cx="2570565" cy="3043095"/>
          </a:xfrm>
          <a:prstGeom prst="rect">
            <a:avLst/>
          </a:prstGeom>
          <a:noFill/>
          <a:ln w="635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3" name="Přímá spojnice se šipkou 5"/>
          <p:cNvCxnSpPr/>
          <p:nvPr/>
        </p:nvCxnSpPr>
        <p:spPr>
          <a:xfrm>
            <a:off x="1973139" y="3212976"/>
            <a:ext cx="1158701" cy="1300007"/>
          </a:xfrm>
          <a:prstGeom prst="straightConnector1">
            <a:avLst/>
          </a:prstGeom>
          <a:ln w="381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Obdélník 3"/>
          <p:cNvSpPr/>
          <p:nvPr/>
        </p:nvSpPr>
        <p:spPr>
          <a:xfrm>
            <a:off x="2411760" y="4584991"/>
            <a:ext cx="1584176" cy="2088232"/>
          </a:xfrm>
          <a:prstGeom prst="rect">
            <a:avLst/>
          </a:prstGeom>
          <a:noFill/>
          <a:ln w="635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28923" y="4588854"/>
            <a:ext cx="1584176" cy="2088232"/>
          </a:xfrm>
          <a:prstGeom prst="rect">
            <a:avLst/>
          </a:prstGeom>
          <a:noFill/>
          <a:ln w="635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6" name="Přímá spojnice se šipkou 10"/>
          <p:cNvCxnSpPr/>
          <p:nvPr/>
        </p:nvCxnSpPr>
        <p:spPr>
          <a:xfrm>
            <a:off x="2989635" y="3869432"/>
            <a:ext cx="428427" cy="693252"/>
          </a:xfrm>
          <a:prstGeom prst="straightConnector1">
            <a:avLst/>
          </a:prstGeom>
          <a:ln w="38100">
            <a:solidFill>
              <a:schemeClr val="tx1"/>
            </a:solidFill>
            <a:tailEnd type="arrow"/>
          </a:ln>
          <a:scene3d>
            <a:camera prst="orthographicFront">
              <a:rot lat="600000" lon="16200000" rev="5400000"/>
            </a:camera>
            <a:lightRig rig="threePt" dir="t"/>
          </a:scene3d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nice se šipkou 11"/>
          <p:cNvCxnSpPr/>
          <p:nvPr/>
        </p:nvCxnSpPr>
        <p:spPr>
          <a:xfrm flipH="1">
            <a:off x="821011" y="3212976"/>
            <a:ext cx="1080120" cy="1296144"/>
          </a:xfrm>
          <a:prstGeom prst="straightConnector1">
            <a:avLst/>
          </a:prstGeom>
          <a:ln w="381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Obdélník 7"/>
          <p:cNvSpPr/>
          <p:nvPr/>
        </p:nvSpPr>
        <p:spPr>
          <a:xfrm>
            <a:off x="5739278" y="188640"/>
            <a:ext cx="2570565" cy="3043095"/>
          </a:xfrm>
          <a:prstGeom prst="rect">
            <a:avLst/>
          </a:prstGeom>
          <a:noFill/>
          <a:ln w="635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9" name="Přímá spojnice se šipkou 5"/>
          <p:cNvCxnSpPr/>
          <p:nvPr/>
        </p:nvCxnSpPr>
        <p:spPr>
          <a:xfrm>
            <a:off x="7085707" y="3212976"/>
            <a:ext cx="1158701" cy="1300007"/>
          </a:xfrm>
          <a:prstGeom prst="straightConnector1">
            <a:avLst/>
          </a:prstGeom>
          <a:ln w="381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Obdélník 9"/>
          <p:cNvSpPr/>
          <p:nvPr/>
        </p:nvSpPr>
        <p:spPr>
          <a:xfrm>
            <a:off x="7524328" y="4584991"/>
            <a:ext cx="1584176" cy="2088232"/>
          </a:xfrm>
          <a:prstGeom prst="rect">
            <a:avLst/>
          </a:prstGeom>
          <a:noFill/>
          <a:ln w="635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5141491" y="4588854"/>
            <a:ext cx="1584176" cy="2088232"/>
          </a:xfrm>
          <a:prstGeom prst="rect">
            <a:avLst/>
          </a:prstGeom>
          <a:noFill/>
          <a:ln w="635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2" name="Přímá spojnice se šipkou 11"/>
          <p:cNvCxnSpPr/>
          <p:nvPr/>
        </p:nvCxnSpPr>
        <p:spPr>
          <a:xfrm flipH="1">
            <a:off x="5933579" y="3212976"/>
            <a:ext cx="1080120" cy="1296144"/>
          </a:xfrm>
          <a:prstGeom prst="straightConnector1">
            <a:avLst/>
          </a:prstGeom>
          <a:ln w="381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" name="Obdélník 16"/>
          <p:cNvSpPr/>
          <p:nvPr/>
        </p:nvSpPr>
        <p:spPr>
          <a:xfrm>
            <a:off x="7920867" y="4941168"/>
            <a:ext cx="184731" cy="1785104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endParaRPr lang="cs-CZ" sz="11000" b="1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6372200" y="116632"/>
            <a:ext cx="1440160" cy="33239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1000" b="1" dirty="0" smtClean="0"/>
              <a:t>9</a:t>
            </a:r>
            <a:endParaRPr lang="cs-CZ" sz="21000" b="1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1115616" y="116632"/>
            <a:ext cx="1440160" cy="33239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1000" b="1" dirty="0" smtClean="0"/>
              <a:t>9</a:t>
            </a:r>
            <a:endParaRPr lang="cs-CZ" sz="21000" b="1" dirty="0"/>
          </a:p>
        </p:txBody>
      </p:sp>
      <p:sp>
        <p:nvSpPr>
          <p:cNvPr id="18" name="Obdélník 17"/>
          <p:cNvSpPr/>
          <p:nvPr/>
        </p:nvSpPr>
        <p:spPr>
          <a:xfrm>
            <a:off x="360027" y="4941168"/>
            <a:ext cx="899605" cy="1785104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11000" b="1" dirty="0" smtClean="0"/>
              <a:t>4</a:t>
            </a:r>
            <a:endParaRPr lang="cs-CZ" sz="11000" b="1" dirty="0"/>
          </a:p>
        </p:txBody>
      </p:sp>
      <p:sp>
        <p:nvSpPr>
          <p:cNvPr id="19" name="Obdélník 18"/>
          <p:cNvSpPr/>
          <p:nvPr/>
        </p:nvSpPr>
        <p:spPr>
          <a:xfrm>
            <a:off x="7920867" y="4869160"/>
            <a:ext cx="899605" cy="1785104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11000" b="1" dirty="0" smtClean="0"/>
              <a:t>6</a:t>
            </a:r>
            <a:endParaRPr lang="cs-CZ" sz="11000" b="1" dirty="0"/>
          </a:p>
        </p:txBody>
      </p:sp>
    </p:spTree>
  </p:cSld>
  <p:clrMapOvr>
    <a:masterClrMapping/>
  </p:clrMapOvr>
  <p:transition>
    <p:split orient="vert"/>
  </p:transition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626710" y="188640"/>
            <a:ext cx="2570565" cy="3043095"/>
          </a:xfrm>
          <a:prstGeom prst="rect">
            <a:avLst/>
          </a:prstGeom>
          <a:noFill/>
          <a:ln w="635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3" name="Přímá spojnice se šipkou 5"/>
          <p:cNvCxnSpPr/>
          <p:nvPr/>
        </p:nvCxnSpPr>
        <p:spPr>
          <a:xfrm>
            <a:off x="1973139" y="3212976"/>
            <a:ext cx="1158701" cy="1300007"/>
          </a:xfrm>
          <a:prstGeom prst="straightConnector1">
            <a:avLst/>
          </a:prstGeom>
          <a:ln w="381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Obdélník 3"/>
          <p:cNvSpPr/>
          <p:nvPr/>
        </p:nvSpPr>
        <p:spPr>
          <a:xfrm>
            <a:off x="2411760" y="4584991"/>
            <a:ext cx="1584176" cy="2088232"/>
          </a:xfrm>
          <a:prstGeom prst="rect">
            <a:avLst/>
          </a:prstGeom>
          <a:noFill/>
          <a:ln w="635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28923" y="4588854"/>
            <a:ext cx="1584176" cy="2088232"/>
          </a:xfrm>
          <a:prstGeom prst="rect">
            <a:avLst/>
          </a:prstGeom>
          <a:noFill/>
          <a:ln w="635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6" name="Přímá spojnice se šipkou 10"/>
          <p:cNvCxnSpPr/>
          <p:nvPr/>
        </p:nvCxnSpPr>
        <p:spPr>
          <a:xfrm>
            <a:off x="2989635" y="3869432"/>
            <a:ext cx="428427" cy="693252"/>
          </a:xfrm>
          <a:prstGeom prst="straightConnector1">
            <a:avLst/>
          </a:prstGeom>
          <a:ln w="38100">
            <a:solidFill>
              <a:schemeClr val="tx1"/>
            </a:solidFill>
            <a:tailEnd type="arrow"/>
          </a:ln>
          <a:scene3d>
            <a:camera prst="orthographicFront">
              <a:rot lat="600000" lon="16200000" rev="5400000"/>
            </a:camera>
            <a:lightRig rig="threePt" dir="t"/>
          </a:scene3d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nice se šipkou 11"/>
          <p:cNvCxnSpPr/>
          <p:nvPr/>
        </p:nvCxnSpPr>
        <p:spPr>
          <a:xfrm flipH="1">
            <a:off x="821011" y="3212976"/>
            <a:ext cx="1080120" cy="1296144"/>
          </a:xfrm>
          <a:prstGeom prst="straightConnector1">
            <a:avLst/>
          </a:prstGeom>
          <a:ln w="381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Obdélník 7"/>
          <p:cNvSpPr/>
          <p:nvPr/>
        </p:nvSpPr>
        <p:spPr>
          <a:xfrm>
            <a:off x="5739278" y="188640"/>
            <a:ext cx="2570565" cy="3043095"/>
          </a:xfrm>
          <a:prstGeom prst="rect">
            <a:avLst/>
          </a:prstGeom>
          <a:noFill/>
          <a:ln w="635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9" name="Přímá spojnice se šipkou 5"/>
          <p:cNvCxnSpPr/>
          <p:nvPr/>
        </p:nvCxnSpPr>
        <p:spPr>
          <a:xfrm>
            <a:off x="7085707" y="3212976"/>
            <a:ext cx="1158701" cy="1300007"/>
          </a:xfrm>
          <a:prstGeom prst="straightConnector1">
            <a:avLst/>
          </a:prstGeom>
          <a:ln w="381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Obdélník 9"/>
          <p:cNvSpPr/>
          <p:nvPr/>
        </p:nvSpPr>
        <p:spPr>
          <a:xfrm>
            <a:off x="7524328" y="4584991"/>
            <a:ext cx="1584176" cy="2088232"/>
          </a:xfrm>
          <a:prstGeom prst="rect">
            <a:avLst/>
          </a:prstGeom>
          <a:noFill/>
          <a:ln w="635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5141491" y="4588854"/>
            <a:ext cx="1584176" cy="2088232"/>
          </a:xfrm>
          <a:prstGeom prst="rect">
            <a:avLst/>
          </a:prstGeom>
          <a:noFill/>
          <a:ln w="635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2" name="Přímá spojnice se šipkou 11"/>
          <p:cNvCxnSpPr/>
          <p:nvPr/>
        </p:nvCxnSpPr>
        <p:spPr>
          <a:xfrm flipH="1">
            <a:off x="5933579" y="3212976"/>
            <a:ext cx="1080120" cy="1296144"/>
          </a:xfrm>
          <a:prstGeom prst="straightConnector1">
            <a:avLst/>
          </a:prstGeom>
          <a:ln w="381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" name="Obdélník 16"/>
          <p:cNvSpPr/>
          <p:nvPr/>
        </p:nvSpPr>
        <p:spPr>
          <a:xfrm>
            <a:off x="7920867" y="4941168"/>
            <a:ext cx="184731" cy="1785104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endParaRPr lang="cs-CZ" sz="11000" b="1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6372200" y="116632"/>
            <a:ext cx="1440160" cy="33239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1000" b="1" dirty="0" smtClean="0"/>
              <a:t>9</a:t>
            </a:r>
            <a:endParaRPr lang="cs-CZ" sz="21000" b="1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1115616" y="116632"/>
            <a:ext cx="1440160" cy="33239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1000" b="1" dirty="0" smtClean="0"/>
              <a:t>9</a:t>
            </a:r>
            <a:endParaRPr lang="cs-CZ" sz="21000" b="1" dirty="0"/>
          </a:p>
        </p:txBody>
      </p:sp>
      <p:sp>
        <p:nvSpPr>
          <p:cNvPr id="18" name="Obdélník 17"/>
          <p:cNvSpPr/>
          <p:nvPr/>
        </p:nvSpPr>
        <p:spPr>
          <a:xfrm>
            <a:off x="360027" y="4941168"/>
            <a:ext cx="899605" cy="1785104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11000" b="1" dirty="0" smtClean="0"/>
              <a:t>5</a:t>
            </a:r>
            <a:endParaRPr lang="cs-CZ" sz="11000" b="1" dirty="0"/>
          </a:p>
        </p:txBody>
      </p:sp>
      <p:sp>
        <p:nvSpPr>
          <p:cNvPr id="19" name="Obdélník 18"/>
          <p:cNvSpPr/>
          <p:nvPr/>
        </p:nvSpPr>
        <p:spPr>
          <a:xfrm>
            <a:off x="5508104" y="4941168"/>
            <a:ext cx="899605" cy="1785104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11000" b="1" dirty="0" smtClean="0"/>
              <a:t>7</a:t>
            </a:r>
            <a:endParaRPr lang="cs-CZ" sz="11000" b="1" dirty="0"/>
          </a:p>
        </p:txBody>
      </p:sp>
    </p:spTree>
  </p:cSld>
  <p:clrMapOvr>
    <a:masterClrMapping/>
  </p:clrMapOvr>
  <p:transition>
    <p:split orient="vert"/>
  </p:transition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626710" y="188640"/>
            <a:ext cx="2570565" cy="3043095"/>
          </a:xfrm>
          <a:prstGeom prst="rect">
            <a:avLst/>
          </a:prstGeom>
          <a:noFill/>
          <a:ln w="635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3" name="Přímá spojnice se šipkou 5"/>
          <p:cNvCxnSpPr/>
          <p:nvPr/>
        </p:nvCxnSpPr>
        <p:spPr>
          <a:xfrm>
            <a:off x="1973139" y="3212976"/>
            <a:ext cx="1158701" cy="1300007"/>
          </a:xfrm>
          <a:prstGeom prst="straightConnector1">
            <a:avLst/>
          </a:prstGeom>
          <a:ln w="381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Obdélník 3"/>
          <p:cNvSpPr/>
          <p:nvPr/>
        </p:nvSpPr>
        <p:spPr>
          <a:xfrm>
            <a:off x="2411760" y="4584991"/>
            <a:ext cx="1584176" cy="2088232"/>
          </a:xfrm>
          <a:prstGeom prst="rect">
            <a:avLst/>
          </a:prstGeom>
          <a:noFill/>
          <a:ln w="635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28923" y="4588854"/>
            <a:ext cx="1584176" cy="2088232"/>
          </a:xfrm>
          <a:prstGeom prst="rect">
            <a:avLst/>
          </a:prstGeom>
          <a:noFill/>
          <a:ln w="635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6" name="Přímá spojnice se šipkou 10"/>
          <p:cNvCxnSpPr/>
          <p:nvPr/>
        </p:nvCxnSpPr>
        <p:spPr>
          <a:xfrm>
            <a:off x="2989635" y="3869432"/>
            <a:ext cx="428427" cy="693252"/>
          </a:xfrm>
          <a:prstGeom prst="straightConnector1">
            <a:avLst/>
          </a:prstGeom>
          <a:ln w="38100">
            <a:solidFill>
              <a:schemeClr val="tx1"/>
            </a:solidFill>
            <a:tailEnd type="arrow"/>
          </a:ln>
          <a:scene3d>
            <a:camera prst="orthographicFront">
              <a:rot lat="600000" lon="16200000" rev="5400000"/>
            </a:camera>
            <a:lightRig rig="threePt" dir="t"/>
          </a:scene3d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nice se šipkou 11"/>
          <p:cNvCxnSpPr/>
          <p:nvPr/>
        </p:nvCxnSpPr>
        <p:spPr>
          <a:xfrm flipH="1">
            <a:off x="821011" y="3212976"/>
            <a:ext cx="1080120" cy="1296144"/>
          </a:xfrm>
          <a:prstGeom prst="straightConnector1">
            <a:avLst/>
          </a:prstGeom>
          <a:ln w="381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Obdélník 7"/>
          <p:cNvSpPr/>
          <p:nvPr/>
        </p:nvSpPr>
        <p:spPr>
          <a:xfrm>
            <a:off x="5739278" y="188640"/>
            <a:ext cx="2570565" cy="3043095"/>
          </a:xfrm>
          <a:prstGeom prst="rect">
            <a:avLst/>
          </a:prstGeom>
          <a:noFill/>
          <a:ln w="635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9" name="Přímá spojnice se šipkou 5"/>
          <p:cNvCxnSpPr/>
          <p:nvPr/>
        </p:nvCxnSpPr>
        <p:spPr>
          <a:xfrm>
            <a:off x="7085707" y="3212976"/>
            <a:ext cx="1158701" cy="1300007"/>
          </a:xfrm>
          <a:prstGeom prst="straightConnector1">
            <a:avLst/>
          </a:prstGeom>
          <a:ln w="381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Obdélník 9"/>
          <p:cNvSpPr/>
          <p:nvPr/>
        </p:nvSpPr>
        <p:spPr>
          <a:xfrm>
            <a:off x="7524328" y="4584991"/>
            <a:ext cx="1584176" cy="2088232"/>
          </a:xfrm>
          <a:prstGeom prst="rect">
            <a:avLst/>
          </a:prstGeom>
          <a:noFill/>
          <a:ln w="635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5141491" y="4588854"/>
            <a:ext cx="1584176" cy="2088232"/>
          </a:xfrm>
          <a:prstGeom prst="rect">
            <a:avLst/>
          </a:prstGeom>
          <a:noFill/>
          <a:ln w="635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2" name="Přímá spojnice se šipkou 11"/>
          <p:cNvCxnSpPr/>
          <p:nvPr/>
        </p:nvCxnSpPr>
        <p:spPr>
          <a:xfrm flipH="1">
            <a:off x="5933579" y="3212976"/>
            <a:ext cx="1080120" cy="1296144"/>
          </a:xfrm>
          <a:prstGeom prst="straightConnector1">
            <a:avLst/>
          </a:prstGeom>
          <a:ln w="381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" name="Obdélník 16"/>
          <p:cNvSpPr/>
          <p:nvPr/>
        </p:nvSpPr>
        <p:spPr>
          <a:xfrm>
            <a:off x="7920867" y="4941168"/>
            <a:ext cx="184731" cy="1785104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endParaRPr lang="cs-CZ" sz="11000" b="1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6372200" y="116632"/>
            <a:ext cx="1440160" cy="33239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1000" b="1" dirty="0" smtClean="0"/>
              <a:t>9</a:t>
            </a:r>
            <a:endParaRPr lang="cs-CZ" sz="21000" b="1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1115616" y="116632"/>
            <a:ext cx="1440160" cy="33239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1000" b="1" dirty="0" smtClean="0"/>
              <a:t>9</a:t>
            </a:r>
            <a:endParaRPr lang="cs-CZ" sz="21000" b="1" dirty="0"/>
          </a:p>
        </p:txBody>
      </p:sp>
      <p:sp>
        <p:nvSpPr>
          <p:cNvPr id="18" name="Obdélník 17"/>
          <p:cNvSpPr/>
          <p:nvPr/>
        </p:nvSpPr>
        <p:spPr>
          <a:xfrm>
            <a:off x="2808299" y="4941168"/>
            <a:ext cx="899605" cy="1785104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11000" b="1" dirty="0" smtClean="0"/>
              <a:t>8</a:t>
            </a:r>
            <a:endParaRPr lang="cs-CZ" sz="11000" b="1" dirty="0"/>
          </a:p>
        </p:txBody>
      </p:sp>
      <p:sp>
        <p:nvSpPr>
          <p:cNvPr id="19" name="Obdélník 18"/>
          <p:cNvSpPr/>
          <p:nvPr/>
        </p:nvSpPr>
        <p:spPr>
          <a:xfrm>
            <a:off x="5508104" y="4941168"/>
            <a:ext cx="899605" cy="1785104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11000" b="1" dirty="0" smtClean="0"/>
              <a:t>0</a:t>
            </a:r>
            <a:endParaRPr lang="cs-CZ" sz="11000" b="1" dirty="0"/>
          </a:p>
        </p:txBody>
      </p:sp>
    </p:spTree>
  </p:cSld>
  <p:clrMapOvr>
    <a:masterClrMapping/>
  </p:clrMapOvr>
  <p:transition>
    <p:split orient="vert"/>
  </p:transition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626710" y="188640"/>
            <a:ext cx="2570565" cy="3043095"/>
          </a:xfrm>
          <a:prstGeom prst="rect">
            <a:avLst/>
          </a:prstGeom>
          <a:noFill/>
          <a:ln w="635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3" name="Přímá spojnice se šipkou 5"/>
          <p:cNvCxnSpPr/>
          <p:nvPr/>
        </p:nvCxnSpPr>
        <p:spPr>
          <a:xfrm>
            <a:off x="1973139" y="3212976"/>
            <a:ext cx="1158701" cy="1300007"/>
          </a:xfrm>
          <a:prstGeom prst="straightConnector1">
            <a:avLst/>
          </a:prstGeom>
          <a:ln w="381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Obdélník 3"/>
          <p:cNvSpPr/>
          <p:nvPr/>
        </p:nvSpPr>
        <p:spPr>
          <a:xfrm>
            <a:off x="2411760" y="4584991"/>
            <a:ext cx="1584176" cy="2088232"/>
          </a:xfrm>
          <a:prstGeom prst="rect">
            <a:avLst/>
          </a:prstGeom>
          <a:noFill/>
          <a:ln w="635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28923" y="4588854"/>
            <a:ext cx="1584176" cy="2088232"/>
          </a:xfrm>
          <a:prstGeom prst="rect">
            <a:avLst/>
          </a:prstGeom>
          <a:noFill/>
          <a:ln w="635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6" name="Přímá spojnice se šipkou 10"/>
          <p:cNvCxnSpPr/>
          <p:nvPr/>
        </p:nvCxnSpPr>
        <p:spPr>
          <a:xfrm>
            <a:off x="2989635" y="3869432"/>
            <a:ext cx="428427" cy="693252"/>
          </a:xfrm>
          <a:prstGeom prst="straightConnector1">
            <a:avLst/>
          </a:prstGeom>
          <a:ln w="38100">
            <a:solidFill>
              <a:schemeClr val="tx1"/>
            </a:solidFill>
            <a:tailEnd type="arrow"/>
          </a:ln>
          <a:scene3d>
            <a:camera prst="orthographicFront">
              <a:rot lat="600000" lon="16200000" rev="5400000"/>
            </a:camera>
            <a:lightRig rig="threePt" dir="t"/>
          </a:scene3d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nice se šipkou 11"/>
          <p:cNvCxnSpPr/>
          <p:nvPr/>
        </p:nvCxnSpPr>
        <p:spPr>
          <a:xfrm flipH="1">
            <a:off x="821011" y="3212976"/>
            <a:ext cx="1080120" cy="1296144"/>
          </a:xfrm>
          <a:prstGeom prst="straightConnector1">
            <a:avLst/>
          </a:prstGeom>
          <a:ln w="381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Obdélník 7"/>
          <p:cNvSpPr/>
          <p:nvPr/>
        </p:nvSpPr>
        <p:spPr>
          <a:xfrm>
            <a:off x="5739278" y="188640"/>
            <a:ext cx="2570565" cy="3043095"/>
          </a:xfrm>
          <a:prstGeom prst="rect">
            <a:avLst/>
          </a:prstGeom>
          <a:noFill/>
          <a:ln w="635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9" name="Přímá spojnice se šipkou 5"/>
          <p:cNvCxnSpPr/>
          <p:nvPr/>
        </p:nvCxnSpPr>
        <p:spPr>
          <a:xfrm>
            <a:off x="7085707" y="3212976"/>
            <a:ext cx="1158701" cy="1300007"/>
          </a:xfrm>
          <a:prstGeom prst="straightConnector1">
            <a:avLst/>
          </a:prstGeom>
          <a:ln w="381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Obdélník 9"/>
          <p:cNvSpPr/>
          <p:nvPr/>
        </p:nvSpPr>
        <p:spPr>
          <a:xfrm>
            <a:off x="7524328" y="4584991"/>
            <a:ext cx="1584176" cy="2088232"/>
          </a:xfrm>
          <a:prstGeom prst="rect">
            <a:avLst/>
          </a:prstGeom>
          <a:noFill/>
          <a:ln w="635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5141491" y="4588854"/>
            <a:ext cx="1584176" cy="2088232"/>
          </a:xfrm>
          <a:prstGeom prst="rect">
            <a:avLst/>
          </a:prstGeom>
          <a:noFill/>
          <a:ln w="635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2" name="Přímá spojnice se šipkou 11"/>
          <p:cNvCxnSpPr/>
          <p:nvPr/>
        </p:nvCxnSpPr>
        <p:spPr>
          <a:xfrm flipH="1">
            <a:off x="5933579" y="3212976"/>
            <a:ext cx="1080120" cy="1296144"/>
          </a:xfrm>
          <a:prstGeom prst="straightConnector1">
            <a:avLst/>
          </a:prstGeom>
          <a:ln w="381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" name="Obdélník 16"/>
          <p:cNvSpPr/>
          <p:nvPr/>
        </p:nvSpPr>
        <p:spPr>
          <a:xfrm>
            <a:off x="7920867" y="4941168"/>
            <a:ext cx="184731" cy="1785104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endParaRPr lang="cs-CZ" sz="11000" b="1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467544" y="116632"/>
            <a:ext cx="2808312" cy="31700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0" b="1" dirty="0" smtClean="0"/>
              <a:t>10</a:t>
            </a:r>
            <a:endParaRPr lang="cs-CZ" sz="20000" b="1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5580112" y="188640"/>
            <a:ext cx="2808312" cy="31700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0" b="1" dirty="0" smtClean="0"/>
              <a:t>10</a:t>
            </a:r>
            <a:endParaRPr lang="cs-CZ" sz="20000" b="1" dirty="0"/>
          </a:p>
        </p:txBody>
      </p:sp>
    </p:spTree>
  </p:cSld>
  <p:clrMapOvr>
    <a:masterClrMapping/>
  </p:clrMapOvr>
  <p:transition>
    <p:split orient="vert"/>
  </p:transition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626710" y="188640"/>
            <a:ext cx="2570565" cy="3043095"/>
          </a:xfrm>
          <a:prstGeom prst="rect">
            <a:avLst/>
          </a:prstGeom>
          <a:noFill/>
          <a:ln w="635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3" name="Přímá spojnice se šipkou 5"/>
          <p:cNvCxnSpPr/>
          <p:nvPr/>
        </p:nvCxnSpPr>
        <p:spPr>
          <a:xfrm>
            <a:off x="1973139" y="3212976"/>
            <a:ext cx="1158701" cy="1300007"/>
          </a:xfrm>
          <a:prstGeom prst="straightConnector1">
            <a:avLst/>
          </a:prstGeom>
          <a:ln w="381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Obdélník 3"/>
          <p:cNvSpPr/>
          <p:nvPr/>
        </p:nvSpPr>
        <p:spPr>
          <a:xfrm>
            <a:off x="2411760" y="4584991"/>
            <a:ext cx="1584176" cy="2088232"/>
          </a:xfrm>
          <a:prstGeom prst="rect">
            <a:avLst/>
          </a:prstGeom>
          <a:noFill/>
          <a:ln w="635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28923" y="4588854"/>
            <a:ext cx="1584176" cy="2088232"/>
          </a:xfrm>
          <a:prstGeom prst="rect">
            <a:avLst/>
          </a:prstGeom>
          <a:noFill/>
          <a:ln w="635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6" name="Přímá spojnice se šipkou 10"/>
          <p:cNvCxnSpPr/>
          <p:nvPr/>
        </p:nvCxnSpPr>
        <p:spPr>
          <a:xfrm>
            <a:off x="2989635" y="3869432"/>
            <a:ext cx="428427" cy="693252"/>
          </a:xfrm>
          <a:prstGeom prst="straightConnector1">
            <a:avLst/>
          </a:prstGeom>
          <a:ln w="38100">
            <a:solidFill>
              <a:schemeClr val="tx1"/>
            </a:solidFill>
            <a:tailEnd type="arrow"/>
          </a:ln>
          <a:scene3d>
            <a:camera prst="orthographicFront">
              <a:rot lat="600000" lon="16200000" rev="5400000"/>
            </a:camera>
            <a:lightRig rig="threePt" dir="t"/>
          </a:scene3d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nice se šipkou 11"/>
          <p:cNvCxnSpPr/>
          <p:nvPr/>
        </p:nvCxnSpPr>
        <p:spPr>
          <a:xfrm flipH="1">
            <a:off x="821011" y="3212976"/>
            <a:ext cx="1080120" cy="1296144"/>
          </a:xfrm>
          <a:prstGeom prst="straightConnector1">
            <a:avLst/>
          </a:prstGeom>
          <a:ln w="381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Obdélník 7"/>
          <p:cNvSpPr/>
          <p:nvPr/>
        </p:nvSpPr>
        <p:spPr>
          <a:xfrm>
            <a:off x="5739278" y="188640"/>
            <a:ext cx="2570565" cy="3043095"/>
          </a:xfrm>
          <a:prstGeom prst="rect">
            <a:avLst/>
          </a:prstGeom>
          <a:noFill/>
          <a:ln w="635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9" name="Přímá spojnice se šipkou 5"/>
          <p:cNvCxnSpPr/>
          <p:nvPr/>
        </p:nvCxnSpPr>
        <p:spPr>
          <a:xfrm>
            <a:off x="7085707" y="3212976"/>
            <a:ext cx="1158701" cy="1300007"/>
          </a:xfrm>
          <a:prstGeom prst="straightConnector1">
            <a:avLst/>
          </a:prstGeom>
          <a:ln w="381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Obdélník 9"/>
          <p:cNvSpPr/>
          <p:nvPr/>
        </p:nvSpPr>
        <p:spPr>
          <a:xfrm>
            <a:off x="7524328" y="4584991"/>
            <a:ext cx="1584176" cy="2088232"/>
          </a:xfrm>
          <a:prstGeom prst="rect">
            <a:avLst/>
          </a:prstGeom>
          <a:noFill/>
          <a:ln w="635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5141491" y="4588854"/>
            <a:ext cx="1584176" cy="2088232"/>
          </a:xfrm>
          <a:prstGeom prst="rect">
            <a:avLst/>
          </a:prstGeom>
          <a:noFill/>
          <a:ln w="635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2" name="Přímá spojnice se šipkou 11"/>
          <p:cNvCxnSpPr/>
          <p:nvPr/>
        </p:nvCxnSpPr>
        <p:spPr>
          <a:xfrm flipH="1">
            <a:off x="5933579" y="3212976"/>
            <a:ext cx="1080120" cy="1296144"/>
          </a:xfrm>
          <a:prstGeom prst="straightConnector1">
            <a:avLst/>
          </a:prstGeom>
          <a:ln w="381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" name="Obdélník 16"/>
          <p:cNvSpPr/>
          <p:nvPr/>
        </p:nvSpPr>
        <p:spPr>
          <a:xfrm>
            <a:off x="7920867" y="4941168"/>
            <a:ext cx="184731" cy="1785104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endParaRPr lang="cs-CZ" sz="11000" b="1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467544" y="116632"/>
            <a:ext cx="2808312" cy="31700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0" b="1" dirty="0" smtClean="0"/>
              <a:t>10</a:t>
            </a:r>
            <a:endParaRPr lang="cs-CZ" sz="20000" b="1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5580112" y="188640"/>
            <a:ext cx="2808312" cy="31700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0" b="1" dirty="0" smtClean="0"/>
              <a:t>10</a:t>
            </a:r>
            <a:endParaRPr lang="cs-CZ" sz="20000" b="1" dirty="0"/>
          </a:p>
        </p:txBody>
      </p:sp>
      <p:sp>
        <p:nvSpPr>
          <p:cNvPr id="16" name="Obdélník 15"/>
          <p:cNvSpPr/>
          <p:nvPr/>
        </p:nvSpPr>
        <p:spPr>
          <a:xfrm>
            <a:off x="2808299" y="4941168"/>
            <a:ext cx="899605" cy="1785104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11000" b="1" dirty="0" smtClean="0"/>
              <a:t>0</a:t>
            </a:r>
            <a:endParaRPr lang="cs-CZ" sz="11000" b="1" dirty="0"/>
          </a:p>
        </p:txBody>
      </p:sp>
      <p:sp>
        <p:nvSpPr>
          <p:cNvPr id="18" name="Obdélník 17"/>
          <p:cNvSpPr/>
          <p:nvPr/>
        </p:nvSpPr>
        <p:spPr>
          <a:xfrm>
            <a:off x="5544603" y="4941168"/>
            <a:ext cx="899605" cy="1785104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11000" b="1" dirty="0" smtClean="0"/>
              <a:t>1</a:t>
            </a:r>
            <a:endParaRPr lang="cs-CZ" sz="11000" b="1" dirty="0"/>
          </a:p>
        </p:txBody>
      </p:sp>
    </p:spTree>
  </p:cSld>
  <p:clrMapOvr>
    <a:masterClrMapping/>
  </p:clrMapOvr>
  <p:transition>
    <p:split orient="vert"/>
  </p:transition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626710" y="188640"/>
            <a:ext cx="2570565" cy="3043095"/>
          </a:xfrm>
          <a:prstGeom prst="rect">
            <a:avLst/>
          </a:prstGeom>
          <a:noFill/>
          <a:ln w="635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3" name="Přímá spojnice se šipkou 5"/>
          <p:cNvCxnSpPr/>
          <p:nvPr/>
        </p:nvCxnSpPr>
        <p:spPr>
          <a:xfrm>
            <a:off x="1973139" y="3212976"/>
            <a:ext cx="1158701" cy="1300007"/>
          </a:xfrm>
          <a:prstGeom prst="straightConnector1">
            <a:avLst/>
          </a:prstGeom>
          <a:ln w="381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Obdélník 3"/>
          <p:cNvSpPr/>
          <p:nvPr/>
        </p:nvSpPr>
        <p:spPr>
          <a:xfrm>
            <a:off x="2411760" y="4584991"/>
            <a:ext cx="1584176" cy="2088232"/>
          </a:xfrm>
          <a:prstGeom prst="rect">
            <a:avLst/>
          </a:prstGeom>
          <a:noFill/>
          <a:ln w="635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28923" y="4588854"/>
            <a:ext cx="1584176" cy="2088232"/>
          </a:xfrm>
          <a:prstGeom prst="rect">
            <a:avLst/>
          </a:prstGeom>
          <a:noFill/>
          <a:ln w="635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6" name="Přímá spojnice se šipkou 10"/>
          <p:cNvCxnSpPr/>
          <p:nvPr/>
        </p:nvCxnSpPr>
        <p:spPr>
          <a:xfrm>
            <a:off x="2989635" y="3869432"/>
            <a:ext cx="428427" cy="693252"/>
          </a:xfrm>
          <a:prstGeom prst="straightConnector1">
            <a:avLst/>
          </a:prstGeom>
          <a:ln w="38100">
            <a:solidFill>
              <a:schemeClr val="tx1"/>
            </a:solidFill>
            <a:tailEnd type="arrow"/>
          </a:ln>
          <a:scene3d>
            <a:camera prst="orthographicFront">
              <a:rot lat="600000" lon="16200000" rev="5400000"/>
            </a:camera>
            <a:lightRig rig="threePt" dir="t"/>
          </a:scene3d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nice se šipkou 11"/>
          <p:cNvCxnSpPr/>
          <p:nvPr/>
        </p:nvCxnSpPr>
        <p:spPr>
          <a:xfrm flipH="1">
            <a:off x="821011" y="3212976"/>
            <a:ext cx="1080120" cy="1296144"/>
          </a:xfrm>
          <a:prstGeom prst="straightConnector1">
            <a:avLst/>
          </a:prstGeom>
          <a:ln w="381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Obdélník 7"/>
          <p:cNvSpPr/>
          <p:nvPr/>
        </p:nvSpPr>
        <p:spPr>
          <a:xfrm>
            <a:off x="5739278" y="188640"/>
            <a:ext cx="2570565" cy="3043095"/>
          </a:xfrm>
          <a:prstGeom prst="rect">
            <a:avLst/>
          </a:prstGeom>
          <a:noFill/>
          <a:ln w="635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9" name="Přímá spojnice se šipkou 5"/>
          <p:cNvCxnSpPr/>
          <p:nvPr/>
        </p:nvCxnSpPr>
        <p:spPr>
          <a:xfrm>
            <a:off x="7085707" y="3212976"/>
            <a:ext cx="1158701" cy="1300007"/>
          </a:xfrm>
          <a:prstGeom prst="straightConnector1">
            <a:avLst/>
          </a:prstGeom>
          <a:ln w="381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Obdélník 9"/>
          <p:cNvSpPr/>
          <p:nvPr/>
        </p:nvSpPr>
        <p:spPr>
          <a:xfrm>
            <a:off x="7524328" y="4584991"/>
            <a:ext cx="1584176" cy="2088232"/>
          </a:xfrm>
          <a:prstGeom prst="rect">
            <a:avLst/>
          </a:prstGeom>
          <a:noFill/>
          <a:ln w="635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5141491" y="4588854"/>
            <a:ext cx="1584176" cy="2088232"/>
          </a:xfrm>
          <a:prstGeom prst="rect">
            <a:avLst/>
          </a:prstGeom>
          <a:noFill/>
          <a:ln w="635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2" name="Přímá spojnice se šipkou 11"/>
          <p:cNvCxnSpPr/>
          <p:nvPr/>
        </p:nvCxnSpPr>
        <p:spPr>
          <a:xfrm flipH="1">
            <a:off x="5933579" y="3212976"/>
            <a:ext cx="1080120" cy="1296144"/>
          </a:xfrm>
          <a:prstGeom prst="straightConnector1">
            <a:avLst/>
          </a:prstGeom>
          <a:ln w="381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" name="Obdélník 16"/>
          <p:cNvSpPr/>
          <p:nvPr/>
        </p:nvSpPr>
        <p:spPr>
          <a:xfrm>
            <a:off x="7920867" y="4941168"/>
            <a:ext cx="184731" cy="1785104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endParaRPr lang="cs-CZ" sz="11000" b="1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467544" y="116632"/>
            <a:ext cx="2808312" cy="31700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0" b="1" dirty="0" smtClean="0"/>
              <a:t>10</a:t>
            </a:r>
            <a:endParaRPr lang="cs-CZ" sz="20000" b="1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5580112" y="188640"/>
            <a:ext cx="2808312" cy="31700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0" b="1" dirty="0" smtClean="0"/>
              <a:t>10</a:t>
            </a:r>
            <a:endParaRPr lang="cs-CZ" sz="20000" b="1" dirty="0"/>
          </a:p>
        </p:txBody>
      </p:sp>
      <p:sp>
        <p:nvSpPr>
          <p:cNvPr id="16" name="Obdélník 15"/>
          <p:cNvSpPr/>
          <p:nvPr/>
        </p:nvSpPr>
        <p:spPr>
          <a:xfrm>
            <a:off x="2808299" y="4941168"/>
            <a:ext cx="899605" cy="1785104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11000" b="1" dirty="0" smtClean="0"/>
              <a:t>2</a:t>
            </a:r>
            <a:endParaRPr lang="cs-CZ" sz="11000" b="1" dirty="0"/>
          </a:p>
        </p:txBody>
      </p:sp>
      <p:sp>
        <p:nvSpPr>
          <p:cNvPr id="18" name="Obdélník 17"/>
          <p:cNvSpPr/>
          <p:nvPr/>
        </p:nvSpPr>
        <p:spPr>
          <a:xfrm>
            <a:off x="5544603" y="4941168"/>
            <a:ext cx="899605" cy="1785104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11000" b="1" dirty="0" smtClean="0"/>
              <a:t>3</a:t>
            </a:r>
            <a:endParaRPr lang="cs-CZ" sz="11000" b="1" dirty="0"/>
          </a:p>
        </p:txBody>
      </p:sp>
    </p:spTree>
  </p:cSld>
  <p:clrMapOvr>
    <a:masterClrMapping/>
  </p:clrMapOvr>
  <p:transition>
    <p:split orient="vert"/>
  </p:transition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626710" y="188640"/>
            <a:ext cx="2570565" cy="3043095"/>
          </a:xfrm>
          <a:prstGeom prst="rect">
            <a:avLst/>
          </a:prstGeom>
          <a:noFill/>
          <a:ln w="635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3" name="Přímá spojnice se šipkou 5"/>
          <p:cNvCxnSpPr/>
          <p:nvPr/>
        </p:nvCxnSpPr>
        <p:spPr>
          <a:xfrm>
            <a:off x="1973139" y="3212976"/>
            <a:ext cx="1158701" cy="1300007"/>
          </a:xfrm>
          <a:prstGeom prst="straightConnector1">
            <a:avLst/>
          </a:prstGeom>
          <a:ln w="381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Obdélník 3"/>
          <p:cNvSpPr/>
          <p:nvPr/>
        </p:nvSpPr>
        <p:spPr>
          <a:xfrm>
            <a:off x="2411760" y="4584991"/>
            <a:ext cx="1584176" cy="2088232"/>
          </a:xfrm>
          <a:prstGeom prst="rect">
            <a:avLst/>
          </a:prstGeom>
          <a:noFill/>
          <a:ln w="635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28923" y="4588854"/>
            <a:ext cx="1584176" cy="2088232"/>
          </a:xfrm>
          <a:prstGeom prst="rect">
            <a:avLst/>
          </a:prstGeom>
          <a:noFill/>
          <a:ln w="635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6" name="Přímá spojnice se šipkou 10"/>
          <p:cNvCxnSpPr/>
          <p:nvPr/>
        </p:nvCxnSpPr>
        <p:spPr>
          <a:xfrm>
            <a:off x="2989635" y="3869432"/>
            <a:ext cx="428427" cy="693252"/>
          </a:xfrm>
          <a:prstGeom prst="straightConnector1">
            <a:avLst/>
          </a:prstGeom>
          <a:ln w="38100">
            <a:solidFill>
              <a:schemeClr val="tx1"/>
            </a:solidFill>
            <a:tailEnd type="arrow"/>
          </a:ln>
          <a:scene3d>
            <a:camera prst="orthographicFront">
              <a:rot lat="600000" lon="16200000" rev="5400000"/>
            </a:camera>
            <a:lightRig rig="threePt" dir="t"/>
          </a:scene3d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nice se šipkou 11"/>
          <p:cNvCxnSpPr/>
          <p:nvPr/>
        </p:nvCxnSpPr>
        <p:spPr>
          <a:xfrm flipH="1">
            <a:off x="821011" y="3212976"/>
            <a:ext cx="1080120" cy="1296144"/>
          </a:xfrm>
          <a:prstGeom prst="straightConnector1">
            <a:avLst/>
          </a:prstGeom>
          <a:ln w="381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Obdélník 7"/>
          <p:cNvSpPr/>
          <p:nvPr/>
        </p:nvSpPr>
        <p:spPr>
          <a:xfrm>
            <a:off x="5739278" y="188640"/>
            <a:ext cx="2570565" cy="3043095"/>
          </a:xfrm>
          <a:prstGeom prst="rect">
            <a:avLst/>
          </a:prstGeom>
          <a:noFill/>
          <a:ln w="635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9" name="Přímá spojnice se šipkou 5"/>
          <p:cNvCxnSpPr/>
          <p:nvPr/>
        </p:nvCxnSpPr>
        <p:spPr>
          <a:xfrm>
            <a:off x="7085707" y="3212976"/>
            <a:ext cx="1158701" cy="1300007"/>
          </a:xfrm>
          <a:prstGeom prst="straightConnector1">
            <a:avLst/>
          </a:prstGeom>
          <a:ln w="381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Obdélník 9"/>
          <p:cNvSpPr/>
          <p:nvPr/>
        </p:nvSpPr>
        <p:spPr>
          <a:xfrm>
            <a:off x="7524328" y="4584991"/>
            <a:ext cx="1584176" cy="2088232"/>
          </a:xfrm>
          <a:prstGeom prst="rect">
            <a:avLst/>
          </a:prstGeom>
          <a:noFill/>
          <a:ln w="635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5141491" y="4588854"/>
            <a:ext cx="1584176" cy="2088232"/>
          </a:xfrm>
          <a:prstGeom prst="rect">
            <a:avLst/>
          </a:prstGeom>
          <a:noFill/>
          <a:ln w="635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2" name="Přímá spojnice se šipkou 11"/>
          <p:cNvCxnSpPr/>
          <p:nvPr/>
        </p:nvCxnSpPr>
        <p:spPr>
          <a:xfrm flipH="1">
            <a:off x="5933579" y="3212976"/>
            <a:ext cx="1080120" cy="1296144"/>
          </a:xfrm>
          <a:prstGeom prst="straightConnector1">
            <a:avLst/>
          </a:prstGeom>
          <a:ln w="381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" name="Obdélník 16"/>
          <p:cNvSpPr/>
          <p:nvPr/>
        </p:nvSpPr>
        <p:spPr>
          <a:xfrm>
            <a:off x="7920867" y="4941168"/>
            <a:ext cx="184731" cy="1785104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endParaRPr lang="cs-CZ" sz="11000" b="1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467544" y="116632"/>
            <a:ext cx="2808312" cy="31700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0" b="1" dirty="0" smtClean="0"/>
              <a:t>10</a:t>
            </a:r>
            <a:endParaRPr lang="cs-CZ" sz="20000" b="1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5580112" y="188640"/>
            <a:ext cx="2808312" cy="31700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0" b="1" dirty="0" smtClean="0"/>
              <a:t>10</a:t>
            </a:r>
            <a:endParaRPr lang="cs-CZ" sz="20000" b="1" dirty="0"/>
          </a:p>
        </p:txBody>
      </p:sp>
      <p:sp>
        <p:nvSpPr>
          <p:cNvPr id="16" name="Obdélník 15"/>
          <p:cNvSpPr/>
          <p:nvPr/>
        </p:nvSpPr>
        <p:spPr>
          <a:xfrm>
            <a:off x="2808299" y="4941168"/>
            <a:ext cx="899605" cy="1785104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11000" b="1" dirty="0" smtClean="0"/>
              <a:t>4</a:t>
            </a:r>
            <a:endParaRPr lang="cs-CZ" sz="11000" b="1" dirty="0"/>
          </a:p>
        </p:txBody>
      </p:sp>
      <p:sp>
        <p:nvSpPr>
          <p:cNvPr id="18" name="Obdélník 17"/>
          <p:cNvSpPr/>
          <p:nvPr/>
        </p:nvSpPr>
        <p:spPr>
          <a:xfrm>
            <a:off x="5544603" y="4941168"/>
            <a:ext cx="899605" cy="1785104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11000" b="1" dirty="0" smtClean="0"/>
              <a:t>5</a:t>
            </a:r>
            <a:endParaRPr lang="cs-CZ" sz="11000" b="1" dirty="0"/>
          </a:p>
        </p:txBody>
      </p:sp>
    </p:spTree>
  </p:cSld>
  <p:clrMapOvr>
    <a:masterClrMapping/>
  </p:clrMapOvr>
  <p:transition>
    <p:split orient="vert"/>
  </p:transition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626710" y="188640"/>
            <a:ext cx="2570565" cy="3043095"/>
          </a:xfrm>
          <a:prstGeom prst="rect">
            <a:avLst/>
          </a:prstGeom>
          <a:noFill/>
          <a:ln w="635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3" name="Přímá spojnice se šipkou 5"/>
          <p:cNvCxnSpPr/>
          <p:nvPr/>
        </p:nvCxnSpPr>
        <p:spPr>
          <a:xfrm>
            <a:off x="1973139" y="3212976"/>
            <a:ext cx="1158701" cy="1300007"/>
          </a:xfrm>
          <a:prstGeom prst="straightConnector1">
            <a:avLst/>
          </a:prstGeom>
          <a:ln w="381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Obdélník 3"/>
          <p:cNvSpPr/>
          <p:nvPr/>
        </p:nvSpPr>
        <p:spPr>
          <a:xfrm>
            <a:off x="2411760" y="4584991"/>
            <a:ext cx="1584176" cy="2088232"/>
          </a:xfrm>
          <a:prstGeom prst="rect">
            <a:avLst/>
          </a:prstGeom>
          <a:noFill/>
          <a:ln w="635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28923" y="4588854"/>
            <a:ext cx="1584176" cy="2088232"/>
          </a:xfrm>
          <a:prstGeom prst="rect">
            <a:avLst/>
          </a:prstGeom>
          <a:noFill/>
          <a:ln w="635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6" name="Přímá spojnice se šipkou 10"/>
          <p:cNvCxnSpPr/>
          <p:nvPr/>
        </p:nvCxnSpPr>
        <p:spPr>
          <a:xfrm>
            <a:off x="2989635" y="3869432"/>
            <a:ext cx="428427" cy="693252"/>
          </a:xfrm>
          <a:prstGeom prst="straightConnector1">
            <a:avLst/>
          </a:prstGeom>
          <a:ln w="38100">
            <a:solidFill>
              <a:schemeClr val="tx1"/>
            </a:solidFill>
            <a:tailEnd type="arrow"/>
          </a:ln>
          <a:scene3d>
            <a:camera prst="orthographicFront">
              <a:rot lat="600000" lon="16200000" rev="5400000"/>
            </a:camera>
            <a:lightRig rig="threePt" dir="t"/>
          </a:scene3d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nice se šipkou 11"/>
          <p:cNvCxnSpPr/>
          <p:nvPr/>
        </p:nvCxnSpPr>
        <p:spPr>
          <a:xfrm flipH="1">
            <a:off x="821011" y="3212976"/>
            <a:ext cx="1080120" cy="1296144"/>
          </a:xfrm>
          <a:prstGeom prst="straightConnector1">
            <a:avLst/>
          </a:prstGeom>
          <a:ln w="381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Obdélník 7"/>
          <p:cNvSpPr/>
          <p:nvPr/>
        </p:nvSpPr>
        <p:spPr>
          <a:xfrm>
            <a:off x="5739278" y="188640"/>
            <a:ext cx="2570565" cy="3043095"/>
          </a:xfrm>
          <a:prstGeom prst="rect">
            <a:avLst/>
          </a:prstGeom>
          <a:noFill/>
          <a:ln w="635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9" name="Přímá spojnice se šipkou 5"/>
          <p:cNvCxnSpPr/>
          <p:nvPr/>
        </p:nvCxnSpPr>
        <p:spPr>
          <a:xfrm>
            <a:off x="7085707" y="3212976"/>
            <a:ext cx="1158701" cy="1300007"/>
          </a:xfrm>
          <a:prstGeom prst="straightConnector1">
            <a:avLst/>
          </a:prstGeom>
          <a:ln w="381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Obdélník 9"/>
          <p:cNvSpPr/>
          <p:nvPr/>
        </p:nvSpPr>
        <p:spPr>
          <a:xfrm>
            <a:off x="7524328" y="4584991"/>
            <a:ext cx="1584176" cy="2088232"/>
          </a:xfrm>
          <a:prstGeom prst="rect">
            <a:avLst/>
          </a:prstGeom>
          <a:noFill/>
          <a:ln w="635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5141491" y="4588854"/>
            <a:ext cx="1584176" cy="2088232"/>
          </a:xfrm>
          <a:prstGeom prst="rect">
            <a:avLst/>
          </a:prstGeom>
          <a:noFill/>
          <a:ln w="635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2" name="Přímá spojnice se šipkou 11"/>
          <p:cNvCxnSpPr/>
          <p:nvPr/>
        </p:nvCxnSpPr>
        <p:spPr>
          <a:xfrm flipH="1">
            <a:off x="5933579" y="3212976"/>
            <a:ext cx="1080120" cy="1296144"/>
          </a:xfrm>
          <a:prstGeom prst="straightConnector1">
            <a:avLst/>
          </a:prstGeom>
          <a:ln w="381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" name="Obdélník 16"/>
          <p:cNvSpPr/>
          <p:nvPr/>
        </p:nvSpPr>
        <p:spPr>
          <a:xfrm>
            <a:off x="7920867" y="4941168"/>
            <a:ext cx="184731" cy="1785104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endParaRPr lang="cs-CZ" sz="11000" b="1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467544" y="116632"/>
            <a:ext cx="2808312" cy="31700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0" b="1" dirty="0" smtClean="0"/>
              <a:t>10</a:t>
            </a:r>
            <a:endParaRPr lang="cs-CZ" sz="20000" b="1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5580112" y="188640"/>
            <a:ext cx="2808312" cy="31700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0" b="1" dirty="0" smtClean="0"/>
              <a:t>10</a:t>
            </a:r>
            <a:endParaRPr lang="cs-CZ" sz="20000" b="1" dirty="0"/>
          </a:p>
        </p:txBody>
      </p:sp>
      <p:sp>
        <p:nvSpPr>
          <p:cNvPr id="16" name="Obdélník 15"/>
          <p:cNvSpPr/>
          <p:nvPr/>
        </p:nvSpPr>
        <p:spPr>
          <a:xfrm>
            <a:off x="360027" y="4941168"/>
            <a:ext cx="899605" cy="1785104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11000" b="1" dirty="0" smtClean="0"/>
              <a:t>6</a:t>
            </a:r>
            <a:endParaRPr lang="cs-CZ" sz="11000" b="1" dirty="0"/>
          </a:p>
        </p:txBody>
      </p:sp>
      <p:sp>
        <p:nvSpPr>
          <p:cNvPr id="18" name="Obdélník 17"/>
          <p:cNvSpPr/>
          <p:nvPr/>
        </p:nvSpPr>
        <p:spPr>
          <a:xfrm>
            <a:off x="7920867" y="4941168"/>
            <a:ext cx="899605" cy="1785104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11000" b="1" dirty="0" smtClean="0"/>
              <a:t>7</a:t>
            </a:r>
            <a:endParaRPr lang="cs-CZ" sz="11000" b="1" dirty="0"/>
          </a:p>
        </p:txBody>
      </p:sp>
    </p:spTree>
  </p:cSld>
  <p:clrMapOvr>
    <a:masterClrMapping/>
  </p:clrMapOvr>
  <p:transition>
    <p:split orient="vert"/>
  </p:transition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626710" y="188640"/>
            <a:ext cx="2570565" cy="3043095"/>
          </a:xfrm>
          <a:prstGeom prst="rect">
            <a:avLst/>
          </a:prstGeom>
          <a:noFill/>
          <a:ln w="635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3" name="Přímá spojnice se šipkou 5"/>
          <p:cNvCxnSpPr/>
          <p:nvPr/>
        </p:nvCxnSpPr>
        <p:spPr>
          <a:xfrm>
            <a:off x="1973139" y="3212976"/>
            <a:ext cx="1158701" cy="1300007"/>
          </a:xfrm>
          <a:prstGeom prst="straightConnector1">
            <a:avLst/>
          </a:prstGeom>
          <a:ln w="381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Obdélník 3"/>
          <p:cNvSpPr/>
          <p:nvPr/>
        </p:nvSpPr>
        <p:spPr>
          <a:xfrm>
            <a:off x="2411760" y="4584991"/>
            <a:ext cx="1584176" cy="2088232"/>
          </a:xfrm>
          <a:prstGeom prst="rect">
            <a:avLst/>
          </a:prstGeom>
          <a:noFill/>
          <a:ln w="635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28923" y="4588854"/>
            <a:ext cx="1584176" cy="2088232"/>
          </a:xfrm>
          <a:prstGeom prst="rect">
            <a:avLst/>
          </a:prstGeom>
          <a:noFill/>
          <a:ln w="635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6" name="Přímá spojnice se šipkou 10"/>
          <p:cNvCxnSpPr/>
          <p:nvPr/>
        </p:nvCxnSpPr>
        <p:spPr>
          <a:xfrm>
            <a:off x="2989635" y="3869432"/>
            <a:ext cx="428427" cy="693252"/>
          </a:xfrm>
          <a:prstGeom prst="straightConnector1">
            <a:avLst/>
          </a:prstGeom>
          <a:ln w="38100">
            <a:solidFill>
              <a:schemeClr val="tx1"/>
            </a:solidFill>
            <a:tailEnd type="arrow"/>
          </a:ln>
          <a:scene3d>
            <a:camera prst="orthographicFront">
              <a:rot lat="600000" lon="16200000" rev="5400000"/>
            </a:camera>
            <a:lightRig rig="threePt" dir="t"/>
          </a:scene3d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nice se šipkou 11"/>
          <p:cNvCxnSpPr/>
          <p:nvPr/>
        </p:nvCxnSpPr>
        <p:spPr>
          <a:xfrm flipH="1">
            <a:off x="821011" y="3212976"/>
            <a:ext cx="1080120" cy="1296144"/>
          </a:xfrm>
          <a:prstGeom prst="straightConnector1">
            <a:avLst/>
          </a:prstGeom>
          <a:ln w="381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Obdélník 7"/>
          <p:cNvSpPr/>
          <p:nvPr/>
        </p:nvSpPr>
        <p:spPr>
          <a:xfrm>
            <a:off x="5739278" y="188640"/>
            <a:ext cx="2570565" cy="3043095"/>
          </a:xfrm>
          <a:prstGeom prst="rect">
            <a:avLst/>
          </a:prstGeom>
          <a:noFill/>
          <a:ln w="635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9" name="Přímá spojnice se šipkou 5"/>
          <p:cNvCxnSpPr/>
          <p:nvPr/>
        </p:nvCxnSpPr>
        <p:spPr>
          <a:xfrm>
            <a:off x="7085707" y="3212976"/>
            <a:ext cx="1158701" cy="1300007"/>
          </a:xfrm>
          <a:prstGeom prst="straightConnector1">
            <a:avLst/>
          </a:prstGeom>
          <a:ln w="381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Obdélník 9"/>
          <p:cNvSpPr/>
          <p:nvPr/>
        </p:nvSpPr>
        <p:spPr>
          <a:xfrm>
            <a:off x="7524328" y="4584991"/>
            <a:ext cx="1584176" cy="2088232"/>
          </a:xfrm>
          <a:prstGeom prst="rect">
            <a:avLst/>
          </a:prstGeom>
          <a:noFill/>
          <a:ln w="635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5141491" y="4588854"/>
            <a:ext cx="1584176" cy="2088232"/>
          </a:xfrm>
          <a:prstGeom prst="rect">
            <a:avLst/>
          </a:prstGeom>
          <a:noFill/>
          <a:ln w="635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2" name="Přímá spojnice se šipkou 11"/>
          <p:cNvCxnSpPr/>
          <p:nvPr/>
        </p:nvCxnSpPr>
        <p:spPr>
          <a:xfrm flipH="1">
            <a:off x="5933579" y="3212976"/>
            <a:ext cx="1080120" cy="1296144"/>
          </a:xfrm>
          <a:prstGeom prst="straightConnector1">
            <a:avLst/>
          </a:prstGeom>
          <a:ln w="381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" name="Obdélník 16"/>
          <p:cNvSpPr/>
          <p:nvPr/>
        </p:nvSpPr>
        <p:spPr>
          <a:xfrm>
            <a:off x="7920867" y="4941168"/>
            <a:ext cx="184731" cy="1785104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endParaRPr lang="cs-CZ" sz="11000" b="1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467544" y="116632"/>
            <a:ext cx="2808312" cy="31700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0" b="1" dirty="0" smtClean="0"/>
              <a:t>10</a:t>
            </a:r>
            <a:endParaRPr lang="cs-CZ" sz="20000" b="1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5580112" y="188640"/>
            <a:ext cx="2808312" cy="31700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0" b="1" dirty="0" smtClean="0"/>
              <a:t>10</a:t>
            </a:r>
            <a:endParaRPr lang="cs-CZ" sz="20000" b="1" dirty="0"/>
          </a:p>
        </p:txBody>
      </p:sp>
      <p:sp>
        <p:nvSpPr>
          <p:cNvPr id="16" name="Obdélník 15"/>
          <p:cNvSpPr/>
          <p:nvPr/>
        </p:nvSpPr>
        <p:spPr>
          <a:xfrm>
            <a:off x="360027" y="4941168"/>
            <a:ext cx="899605" cy="1785104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11000" b="1" dirty="0" smtClean="0"/>
              <a:t>8</a:t>
            </a:r>
            <a:endParaRPr lang="cs-CZ" sz="11000" b="1" dirty="0"/>
          </a:p>
        </p:txBody>
      </p:sp>
      <p:sp>
        <p:nvSpPr>
          <p:cNvPr id="18" name="Obdélník 17"/>
          <p:cNvSpPr/>
          <p:nvPr/>
        </p:nvSpPr>
        <p:spPr>
          <a:xfrm>
            <a:off x="5544603" y="4941168"/>
            <a:ext cx="899605" cy="1785104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11000" b="1" dirty="0" smtClean="0"/>
              <a:t>9</a:t>
            </a:r>
            <a:endParaRPr lang="cs-CZ" sz="11000" b="1" dirty="0"/>
          </a:p>
        </p:txBody>
      </p:sp>
    </p:spTree>
  </p:cSld>
  <p:clrMapOvr>
    <a:masterClrMapping/>
  </p:clrMapOvr>
  <p:transition>
    <p:split orient="vert"/>
  </p:transition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626710" y="188640"/>
            <a:ext cx="2570565" cy="3043095"/>
          </a:xfrm>
          <a:prstGeom prst="rect">
            <a:avLst/>
          </a:prstGeom>
          <a:noFill/>
          <a:ln w="635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3" name="Přímá spojnice se šipkou 5"/>
          <p:cNvCxnSpPr/>
          <p:nvPr/>
        </p:nvCxnSpPr>
        <p:spPr>
          <a:xfrm>
            <a:off x="1973139" y="3212976"/>
            <a:ext cx="1158701" cy="1300007"/>
          </a:xfrm>
          <a:prstGeom prst="straightConnector1">
            <a:avLst/>
          </a:prstGeom>
          <a:ln w="381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Obdélník 3"/>
          <p:cNvSpPr/>
          <p:nvPr/>
        </p:nvSpPr>
        <p:spPr>
          <a:xfrm>
            <a:off x="2411760" y="4584991"/>
            <a:ext cx="1584176" cy="2088232"/>
          </a:xfrm>
          <a:prstGeom prst="rect">
            <a:avLst/>
          </a:prstGeom>
          <a:noFill/>
          <a:ln w="635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28923" y="4588854"/>
            <a:ext cx="1584176" cy="2088232"/>
          </a:xfrm>
          <a:prstGeom prst="rect">
            <a:avLst/>
          </a:prstGeom>
          <a:noFill/>
          <a:ln w="635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6" name="Přímá spojnice se šipkou 10"/>
          <p:cNvCxnSpPr/>
          <p:nvPr/>
        </p:nvCxnSpPr>
        <p:spPr>
          <a:xfrm>
            <a:off x="2989635" y="3869432"/>
            <a:ext cx="428427" cy="693252"/>
          </a:xfrm>
          <a:prstGeom prst="straightConnector1">
            <a:avLst/>
          </a:prstGeom>
          <a:ln w="38100">
            <a:solidFill>
              <a:schemeClr val="tx1"/>
            </a:solidFill>
            <a:tailEnd type="arrow"/>
          </a:ln>
          <a:scene3d>
            <a:camera prst="orthographicFront">
              <a:rot lat="600000" lon="16200000" rev="5400000"/>
            </a:camera>
            <a:lightRig rig="threePt" dir="t"/>
          </a:scene3d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nice se šipkou 11"/>
          <p:cNvCxnSpPr/>
          <p:nvPr/>
        </p:nvCxnSpPr>
        <p:spPr>
          <a:xfrm flipH="1">
            <a:off x="821011" y="3212976"/>
            <a:ext cx="1080120" cy="1296144"/>
          </a:xfrm>
          <a:prstGeom prst="straightConnector1">
            <a:avLst/>
          </a:prstGeom>
          <a:ln w="381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Obdélník 7"/>
          <p:cNvSpPr/>
          <p:nvPr/>
        </p:nvSpPr>
        <p:spPr>
          <a:xfrm>
            <a:off x="5739278" y="188640"/>
            <a:ext cx="2570565" cy="3043095"/>
          </a:xfrm>
          <a:prstGeom prst="rect">
            <a:avLst/>
          </a:prstGeom>
          <a:noFill/>
          <a:ln w="635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9" name="Přímá spojnice se šipkou 5"/>
          <p:cNvCxnSpPr/>
          <p:nvPr/>
        </p:nvCxnSpPr>
        <p:spPr>
          <a:xfrm>
            <a:off x="7085707" y="3212976"/>
            <a:ext cx="1158701" cy="1300007"/>
          </a:xfrm>
          <a:prstGeom prst="straightConnector1">
            <a:avLst/>
          </a:prstGeom>
          <a:ln w="381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Obdélník 9"/>
          <p:cNvSpPr/>
          <p:nvPr/>
        </p:nvSpPr>
        <p:spPr>
          <a:xfrm>
            <a:off x="7524328" y="4584991"/>
            <a:ext cx="1584176" cy="2088232"/>
          </a:xfrm>
          <a:prstGeom prst="rect">
            <a:avLst/>
          </a:prstGeom>
          <a:noFill/>
          <a:ln w="635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5141491" y="4588854"/>
            <a:ext cx="1584176" cy="2088232"/>
          </a:xfrm>
          <a:prstGeom prst="rect">
            <a:avLst/>
          </a:prstGeom>
          <a:noFill/>
          <a:ln w="635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2" name="Přímá spojnice se šipkou 11"/>
          <p:cNvCxnSpPr/>
          <p:nvPr/>
        </p:nvCxnSpPr>
        <p:spPr>
          <a:xfrm flipH="1">
            <a:off x="5933579" y="3212976"/>
            <a:ext cx="1080120" cy="1296144"/>
          </a:xfrm>
          <a:prstGeom prst="straightConnector1">
            <a:avLst/>
          </a:prstGeom>
          <a:ln w="381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" name="Obdélník 16"/>
          <p:cNvSpPr/>
          <p:nvPr/>
        </p:nvSpPr>
        <p:spPr>
          <a:xfrm>
            <a:off x="7920867" y="4941168"/>
            <a:ext cx="184731" cy="1785104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endParaRPr lang="cs-CZ" sz="11000" b="1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467544" y="116632"/>
            <a:ext cx="2808312" cy="31700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0" b="1" dirty="0" smtClean="0"/>
              <a:t>10</a:t>
            </a:r>
            <a:endParaRPr lang="cs-CZ" sz="20000" b="1" dirty="0"/>
          </a:p>
        </p:txBody>
      </p:sp>
      <p:sp>
        <p:nvSpPr>
          <p:cNvPr id="16" name="Obdélník 15"/>
          <p:cNvSpPr/>
          <p:nvPr/>
        </p:nvSpPr>
        <p:spPr>
          <a:xfrm>
            <a:off x="360027" y="4941168"/>
            <a:ext cx="899605" cy="1785104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11000" b="1" dirty="0" smtClean="0"/>
              <a:t>0</a:t>
            </a:r>
            <a:endParaRPr lang="cs-CZ" sz="11000" b="1" dirty="0"/>
          </a:p>
        </p:txBody>
      </p:sp>
      <p:sp>
        <p:nvSpPr>
          <p:cNvPr id="18" name="Obdélník 17"/>
          <p:cNvSpPr/>
          <p:nvPr/>
        </p:nvSpPr>
        <p:spPr>
          <a:xfrm>
            <a:off x="5544603" y="4941168"/>
            <a:ext cx="899605" cy="1785104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11000" b="1" dirty="0" smtClean="0"/>
              <a:t>4</a:t>
            </a:r>
            <a:endParaRPr lang="cs-CZ" sz="11000" b="1" dirty="0"/>
          </a:p>
        </p:txBody>
      </p:sp>
      <p:sp>
        <p:nvSpPr>
          <p:cNvPr id="19" name="Obdélník 18"/>
          <p:cNvSpPr/>
          <p:nvPr/>
        </p:nvSpPr>
        <p:spPr>
          <a:xfrm>
            <a:off x="7848859" y="4941168"/>
            <a:ext cx="899605" cy="1785104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11000" b="1" dirty="0" smtClean="0"/>
              <a:t>6</a:t>
            </a:r>
            <a:endParaRPr lang="cs-CZ" sz="11000" b="1" dirty="0"/>
          </a:p>
        </p:txBody>
      </p:sp>
    </p:spTree>
  </p:cSld>
  <p:clrMapOvr>
    <a:masterClrMapping/>
  </p:clrMapOvr>
  <p:transition>
    <p:split orient="vert"/>
  </p:transition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254</TotalTime>
  <Words>216</Words>
  <Application>Microsoft Office PowerPoint</Application>
  <PresentationFormat>Předvádění na obrazovce (4:3)</PresentationFormat>
  <Paragraphs>147</Paragraphs>
  <Slides>33</Slides>
  <Notes>4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33</vt:i4>
      </vt:variant>
    </vt:vector>
  </HeadingPairs>
  <TitlesOfParts>
    <vt:vector size="34" baseType="lpstr">
      <vt:lpstr>Motiv systému Office</vt:lpstr>
      <vt:lpstr>Snímek 1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  <vt:lpstr>Snímek 13</vt:lpstr>
      <vt:lpstr>Snímek 14</vt:lpstr>
      <vt:lpstr>Snímek 15</vt:lpstr>
      <vt:lpstr>Snímek 16</vt:lpstr>
      <vt:lpstr>Snímek 17</vt:lpstr>
      <vt:lpstr>Snímek 18</vt:lpstr>
      <vt:lpstr>Snímek 19</vt:lpstr>
      <vt:lpstr>Snímek 20</vt:lpstr>
      <vt:lpstr>Snímek 21</vt:lpstr>
      <vt:lpstr>Snímek 22</vt:lpstr>
      <vt:lpstr>Snímek 23</vt:lpstr>
      <vt:lpstr>Snímek 24</vt:lpstr>
      <vt:lpstr>Snímek 25</vt:lpstr>
      <vt:lpstr>Snímek 26</vt:lpstr>
      <vt:lpstr>Snímek 27</vt:lpstr>
      <vt:lpstr>Snímek 28</vt:lpstr>
      <vt:lpstr>Snímek 29</vt:lpstr>
      <vt:lpstr>Snímek 30</vt:lpstr>
      <vt:lpstr>Snímek 31</vt:lpstr>
      <vt:lpstr>Snímek 32</vt:lpstr>
      <vt:lpstr>Snímek 33</vt:lpstr>
    </vt:vector>
  </TitlesOfParts>
  <Company>Hewlett-Packard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HP</dc:creator>
  <cp:lastModifiedBy>Cilkovi</cp:lastModifiedBy>
  <cp:revision>17</cp:revision>
  <dcterms:created xsi:type="dcterms:W3CDTF">2013-04-02T08:33:31Z</dcterms:created>
  <dcterms:modified xsi:type="dcterms:W3CDTF">2013-07-19T08:14:52Z</dcterms:modified>
</cp:coreProperties>
</file>