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959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50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800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09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209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271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646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890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998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86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33529-91DE-4308-BE09-1EAAC3F0C462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BCB310-B84C-4B16-9E2C-C96DD87B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024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400600" cy="1180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600758"/>
              </p:ext>
            </p:extLst>
          </p:nvPr>
        </p:nvGraphicFramePr>
        <p:xfrm>
          <a:off x="1907704" y="1412776"/>
          <a:ext cx="4821589" cy="50014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86416"/>
                <a:gridCol w="3035173"/>
              </a:tblGrid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vy_32_INOVACE_bio_evo05 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evo05_Conservatoin biology_discussion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Veronika Nedvědová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4891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Anotace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Diskuse na téma forem a rozsahu ochrany přírody. Podklady umožňují práci na principu CLIL výuky biologie v anglickém jazyce.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BIO- biologie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Ochrana přírody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4891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Očekávané výstupy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Formulace názorů a zaujímání postojů s ohledem na ochranu přírody. Základním principem je stimulace komunikace v rámci tématu.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32610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Klíčová slova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Ochrana přírody, těžba, exploatace, statut chráněných území, zákonná opatření, národní parky. 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Inspirační fotografie k diskusi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8461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Ověřeno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11.</a:t>
                      </a:r>
                      <a:r>
                        <a:rPr lang="cs-CZ" sz="800" baseline="0" dirty="0" smtClean="0">
                          <a:effectLst/>
                        </a:rPr>
                        <a:t> 9. </a:t>
                      </a:r>
                      <a:r>
                        <a:rPr lang="cs-CZ" sz="800" baseline="0" smtClean="0">
                          <a:effectLst/>
                        </a:rPr>
                        <a:t>2013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</a:tr>
              <a:tr h="1481639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8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8114" marR="4811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907704" y="980728"/>
            <a:ext cx="3336939" cy="651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Conservation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biology,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discussion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6309320"/>
            <a:ext cx="1392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Metodické pokyny</a:t>
            </a:r>
            <a:r>
              <a:rPr lang="cs-CZ" dirty="0" smtClean="0"/>
              <a:t>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96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0536" y="5374633"/>
            <a:ext cx="700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en-US" sz="2400" dirty="0" smtClean="0">
                <a:solidFill>
                  <a:srgbClr val="002060"/>
                </a:solidFill>
              </a:rPr>
              <a:t>Should people help animals to survive and breed in towns, villages, protected areas</a:t>
            </a:r>
            <a:r>
              <a:rPr lang="cs-CZ" sz="2400" dirty="0" smtClean="0">
                <a:solidFill>
                  <a:srgbClr val="002060"/>
                </a:solidFill>
              </a:rPr>
              <a:t>?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400" dirty="0" smtClean="0">
                <a:solidFill>
                  <a:srgbClr val="002060"/>
                </a:solidFill>
              </a:rPr>
              <a:t>Make a list of pros and cones.</a:t>
            </a:r>
            <a:endParaRPr lang="en-US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5999" b="25999"/>
          <a:stretch/>
        </p:blipFill>
        <p:spPr>
          <a:xfrm>
            <a:off x="2000250" y="-1611560"/>
            <a:ext cx="5143500" cy="6858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discussion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05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2892" y="5876242"/>
            <a:ext cx="8245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en-US" sz="2400" dirty="0" smtClean="0">
                <a:solidFill>
                  <a:srgbClr val="002060"/>
                </a:solidFill>
              </a:rPr>
              <a:t>Should people interrupt natural processes in protected areas?</a:t>
            </a:r>
            <a:endParaRPr lang="en-US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60648"/>
            <a:ext cx="7020272" cy="5265204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discussion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07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012479"/>
            <a:ext cx="8243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en-US" sz="2400" dirty="0" smtClean="0">
                <a:solidFill>
                  <a:srgbClr val="002060"/>
                </a:solidFill>
              </a:rPr>
              <a:t>Should  commercial logging be made legal in protected areas</a:t>
            </a:r>
            <a:r>
              <a:rPr lang="cs-CZ" sz="2400" dirty="0" smtClean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7420" y="260648"/>
            <a:ext cx="4266474" cy="5688632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discussion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18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1803" y="6076673"/>
            <a:ext cx="7024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en-US" sz="2400" dirty="0" smtClean="0">
                <a:solidFill>
                  <a:srgbClr val="002060"/>
                </a:solidFill>
              </a:rPr>
              <a:t>Should tourists be allowed  to enter reserved areas</a:t>
            </a:r>
            <a:r>
              <a:rPr lang="cs-CZ" sz="2400" dirty="0" smtClean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85033"/>
            <a:ext cx="4140173" cy="5520231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discussion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17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124744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3200" dirty="0" smtClean="0">
                <a:solidFill>
                  <a:srgbClr val="002060"/>
                </a:solidFill>
              </a:rPr>
              <a:t>Try to think of and write down  5 basic rules that should be respected by </a:t>
            </a:r>
            <a:r>
              <a:rPr lang="en-US" sz="3200" dirty="0">
                <a:solidFill>
                  <a:srgbClr val="002060"/>
                </a:solidFill>
              </a:rPr>
              <a:t>visitors, in your opinion, in protected areas</a:t>
            </a:r>
            <a:r>
              <a:rPr lang="en-US" sz="3200" dirty="0" smtClean="0">
                <a:solidFill>
                  <a:srgbClr val="002060"/>
                </a:solidFill>
              </a:rPr>
              <a:t>.</a:t>
            </a:r>
            <a:endParaRPr lang="cs-CZ" sz="3200" dirty="0" smtClean="0">
              <a:solidFill>
                <a:srgbClr val="002060"/>
              </a:solidFill>
            </a:endParaRPr>
          </a:p>
          <a:p>
            <a:endParaRPr lang="en-US" sz="3200" dirty="0" smtClean="0">
              <a:solidFill>
                <a:srgbClr val="002060"/>
              </a:solidFill>
            </a:endParaRPr>
          </a:p>
          <a:p>
            <a:endParaRPr lang="en-US" sz="3200" dirty="0" smtClean="0">
              <a:solidFill>
                <a:srgbClr val="002060"/>
              </a:solidFill>
            </a:endParaRPr>
          </a:p>
          <a:p>
            <a:r>
              <a:rPr lang="en-US" sz="3200" dirty="0" smtClean="0">
                <a:solidFill>
                  <a:srgbClr val="002060"/>
                </a:solidFill>
              </a:rPr>
              <a:t>2.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en-US" sz="3200" dirty="0" smtClean="0">
                <a:solidFill>
                  <a:srgbClr val="002060"/>
                </a:solidFill>
              </a:rPr>
              <a:t>Try to think of and write down  5 basic rules that should be respected by the management in protected areas.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discussion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77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294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</cp:revision>
  <dcterms:created xsi:type="dcterms:W3CDTF">2013-09-25T12:27:16Z</dcterms:created>
  <dcterms:modified xsi:type="dcterms:W3CDTF">2013-09-25T12:30:51Z</dcterms:modified>
</cp:coreProperties>
</file>