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9D5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02236-CCE2-4A83-AFF3-44643E01CD8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0F31-DEE7-45D2-B22A-21A3D836E2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31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02236-CCE2-4A83-AFF3-44643E01CD8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0F31-DEE7-45D2-B22A-21A3D836E2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832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02236-CCE2-4A83-AFF3-44643E01CD8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0F31-DEE7-45D2-B22A-21A3D836E2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156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02236-CCE2-4A83-AFF3-44643E01CD8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0F31-DEE7-45D2-B22A-21A3D836E2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178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02236-CCE2-4A83-AFF3-44643E01CD8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0F31-DEE7-45D2-B22A-21A3D836E2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686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02236-CCE2-4A83-AFF3-44643E01CD8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0F31-DEE7-45D2-B22A-21A3D836E2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1859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02236-CCE2-4A83-AFF3-44643E01CD8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0F31-DEE7-45D2-B22A-21A3D836E2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677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02236-CCE2-4A83-AFF3-44643E01CD8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0F31-DEE7-45D2-B22A-21A3D836E2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264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02236-CCE2-4A83-AFF3-44643E01CD8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0F31-DEE7-45D2-B22A-21A3D836E2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465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02236-CCE2-4A83-AFF3-44643E01CD8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0F31-DEE7-45D2-B22A-21A3D836E2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641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102236-CCE2-4A83-AFF3-44643E01CD8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50F31-DEE7-45D2-B22A-21A3D836E2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109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102236-CCE2-4A83-AFF3-44643E01CD8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F50F31-DEE7-45D2-B22A-21A3D836E2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443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65668" y="1000012"/>
            <a:ext cx="7222194" cy="5232202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Prvouka</a:t>
            </a:r>
          </a:p>
          <a:p>
            <a:r>
              <a:rPr lang="cs-CZ" dirty="0" smtClean="0"/>
              <a:t>ROČNÍK:     druhý</a:t>
            </a:r>
          </a:p>
          <a:p>
            <a:r>
              <a:rPr lang="cs-CZ" dirty="0" smtClean="0"/>
              <a:t>TÉMA:        Ovocné stromy a ovoce</a:t>
            </a:r>
          </a:p>
          <a:p>
            <a:r>
              <a:rPr lang="cs-CZ" dirty="0" smtClean="0"/>
              <a:t>AUTOR:     Mgr. Jitka Bečicová</a:t>
            </a:r>
          </a:p>
          <a:p>
            <a:r>
              <a:rPr lang="cs-CZ" dirty="0" smtClean="0"/>
              <a:t>DATUM VYTVOŘENÍ:  19. 10.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VY_32_INOVACE_42 </a:t>
            </a:r>
            <a:r>
              <a:rPr lang="cs-CZ" sz="2800" b="1" dirty="0" smtClean="0">
                <a:solidFill>
                  <a:srgbClr val="C00000"/>
                </a:solidFill>
              </a:rPr>
              <a:t>_</a:t>
            </a:r>
            <a:r>
              <a:rPr lang="cs-CZ" sz="2800" b="1" dirty="0" err="1" smtClean="0">
                <a:solidFill>
                  <a:srgbClr val="C00000"/>
                </a:solidFill>
              </a:rPr>
              <a:t>Jb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2754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529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5434" y="1578250"/>
            <a:ext cx="82290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práci na interaktivní tabuli. Byla vytvořena jako doplněk k vyvození nebo opakování učiva 2. ročníku Prvouka – Ovocné stromy.</a:t>
            </a:r>
          </a:p>
          <a:p>
            <a:endParaRPr lang="cs-CZ" dirty="0" smtClean="0"/>
          </a:p>
          <a:p>
            <a:r>
              <a:rPr lang="cs-CZ" dirty="0" smtClean="0"/>
              <a:t>V rámci prezentace se žáci seznamují s druhy ovocných stromů, jejich plody a jejich charakteristickými znaky.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52716" y="4112205"/>
            <a:ext cx="82520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Pilotáž: Prezentace pilotována ve třídách </a:t>
            </a:r>
            <a:r>
              <a:rPr lang="cs-CZ" dirty="0" smtClean="0"/>
              <a:t>druhého </a:t>
            </a:r>
            <a:r>
              <a:rPr lang="cs-CZ" dirty="0"/>
              <a:t>ročníku. Posloužila k uvedení žáků do tématu </a:t>
            </a:r>
            <a:r>
              <a:rPr lang="cs-CZ" dirty="0" smtClean="0"/>
              <a:t>Ovocné stromy a jejich rozdělení do skupin. Využívá </a:t>
            </a:r>
            <a:r>
              <a:rPr lang="cs-CZ" dirty="0"/>
              <a:t>jejich znalostí a zkušeností při výkladu a plnění úkolů.</a:t>
            </a:r>
          </a:p>
        </p:txBody>
      </p:sp>
    </p:spTree>
    <p:extLst>
      <p:ext uri="{BB962C8B-B14F-4D97-AF65-F5344CB8AC3E}">
        <p14:creationId xmlns:p14="http://schemas.microsoft.com/office/powerpoint/2010/main" val="3611504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4484" y="641765"/>
            <a:ext cx="7612661" cy="1015663"/>
          </a:xfrm>
          <a:prstGeom prst="rect">
            <a:avLst/>
          </a:prstGeom>
          <a:noFill/>
        </p:spPr>
        <p:txBody>
          <a:bodyPr wrap="none" rtlCol="0">
            <a:prstTxWarp prst="textChevron">
              <a:avLst/>
            </a:prstTxWarp>
            <a:spAutoFit/>
          </a:bodyPr>
          <a:lstStyle/>
          <a:p>
            <a:r>
              <a:rPr lang="cs-CZ" sz="60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Ovocné stromy a ovoce</a:t>
            </a:r>
            <a:endParaRPr lang="cs-CZ" sz="60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79" r="11364"/>
          <a:stretch/>
        </p:blipFill>
        <p:spPr bwMode="auto">
          <a:xfrm>
            <a:off x="3888086" y="4426527"/>
            <a:ext cx="1385455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06" r="17743"/>
          <a:stretch/>
        </p:blipFill>
        <p:spPr bwMode="auto">
          <a:xfrm>
            <a:off x="6372200" y="1918289"/>
            <a:ext cx="1191491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4" r="16020"/>
          <a:stretch/>
        </p:blipFill>
        <p:spPr bwMode="auto">
          <a:xfrm>
            <a:off x="3707904" y="1882374"/>
            <a:ext cx="12192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09" r="16682"/>
          <a:stretch/>
        </p:blipFill>
        <p:spPr bwMode="auto">
          <a:xfrm>
            <a:off x="6660232" y="4426527"/>
            <a:ext cx="1205346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00" r="17203"/>
          <a:stretch/>
        </p:blipFill>
        <p:spPr bwMode="auto">
          <a:xfrm>
            <a:off x="1294384" y="1916832"/>
            <a:ext cx="1175855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28" b="18939"/>
          <a:stretch/>
        </p:blipFill>
        <p:spPr bwMode="auto">
          <a:xfrm>
            <a:off x="1115616" y="4807527"/>
            <a:ext cx="1828800" cy="1066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9681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3070" y="332656"/>
            <a:ext cx="33570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u="sng" dirty="0" smtClean="0">
                <a:solidFill>
                  <a:schemeClr val="tx2"/>
                </a:solidFill>
              </a:rPr>
              <a:t>Ovocné stromy</a:t>
            </a:r>
            <a:endParaRPr lang="cs-CZ" sz="4000" b="1" i="1" u="sng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79323" y="1451391"/>
            <a:ext cx="13500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jabloň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9323" y="2097722"/>
            <a:ext cx="14814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hrušeň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79323" y="2744053"/>
            <a:ext cx="13744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třešeň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79323" y="4077071"/>
            <a:ext cx="15451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švestka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79323" y="3390384"/>
            <a:ext cx="18503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meruňka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79323" y="4723402"/>
            <a:ext cx="19041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broskvoň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79323" y="5357570"/>
            <a:ext cx="15613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ořešák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0112" y="332656"/>
            <a:ext cx="15168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chemeClr val="tx2"/>
                </a:solidFill>
              </a:rPr>
              <a:t>Ovoce</a:t>
            </a:r>
            <a:endParaRPr lang="cs-CZ" sz="4000" b="1" u="sng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87320" y="1451391"/>
            <a:ext cx="1302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jablko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87320" y="2097722"/>
            <a:ext cx="14335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hruška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87320" y="2747888"/>
            <a:ext cx="13744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třešeň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87320" y="3407683"/>
            <a:ext cx="18503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meruňka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87320" y="4077071"/>
            <a:ext cx="15451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švestka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87320" y="4711239"/>
            <a:ext cx="16348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broskev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87320" y="5419125"/>
            <a:ext cx="12493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ořech</a:t>
            </a:r>
            <a:endParaRPr lang="cs-CZ" sz="3600" dirty="0"/>
          </a:p>
        </p:txBody>
      </p:sp>
      <p:sp>
        <p:nvSpPr>
          <p:cNvPr id="19" name="Šipka doprava 18"/>
          <p:cNvSpPr/>
          <p:nvPr/>
        </p:nvSpPr>
        <p:spPr>
          <a:xfrm>
            <a:off x="3060819" y="1774556"/>
            <a:ext cx="2519293" cy="142276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21" name="Šipka doprava 20"/>
          <p:cNvSpPr/>
          <p:nvPr/>
        </p:nvSpPr>
        <p:spPr>
          <a:xfrm>
            <a:off x="3140648" y="2420887"/>
            <a:ext cx="2439464" cy="144017"/>
          </a:xfrm>
          <a:prstGeom prst="righ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3140648" y="3071053"/>
            <a:ext cx="2439464" cy="141923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3483499" y="3730848"/>
            <a:ext cx="2096613" cy="130200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>
            <a:off x="3275856" y="4400236"/>
            <a:ext cx="2411464" cy="180892"/>
          </a:xfrm>
          <a:prstGeom prst="rightArrow">
            <a:avLst/>
          </a:prstGeom>
          <a:solidFill>
            <a:schemeClr val="accent4">
              <a:lumMod val="5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>
            <a:off x="3483499" y="5046567"/>
            <a:ext cx="2203821" cy="182633"/>
          </a:xfrm>
          <a:prstGeom prst="right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>
            <a:off x="3275856" y="5742290"/>
            <a:ext cx="2411464" cy="134982"/>
          </a:xfrm>
          <a:prstGeom prst="rightArrow">
            <a:avLst/>
          </a:prstGeom>
          <a:solidFill>
            <a:schemeClr val="bg2">
              <a:lumMod val="1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729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05526"/>
            <a:ext cx="67258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Ovoce dělíme podle toho, co má uvnitř.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841407"/>
            <a:ext cx="32337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Peckovice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61387" y="1026072"/>
            <a:ext cx="38913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mají uvnitř pecku .</a:t>
            </a:r>
            <a:endParaRPr lang="cs-CZ" sz="36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411" y="206084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4156" y="206084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55" y="206084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9748" y="4475793"/>
            <a:ext cx="21613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Patří sem :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59644" y="4475792"/>
            <a:ext cx="20778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  .  .  .  .  ě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65868" y="5122124"/>
            <a:ext cx="25971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  .  .  .  .  .  y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59644" y="5807005"/>
            <a:ext cx="24096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š  .  .  .  .  .  y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98117" y="4475793"/>
            <a:ext cx="24913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  .  .  .  .  .  e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42835" y="5160674"/>
            <a:ext cx="18069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  .  .  .  ě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26432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6946"/>
            <a:ext cx="261962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Malvice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43156" y="890908"/>
            <a:ext cx="60564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mají uvnitř jádřinec s jadérky .</a:t>
            </a:r>
            <a:endParaRPr lang="cs-CZ" sz="36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92943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6989" y="192833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09748" y="4475793"/>
            <a:ext cx="21613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Patří sem :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38128" y="4475793"/>
            <a:ext cx="20489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  .  .  .  .  o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44133" y="5229200"/>
            <a:ext cx="21579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  .  .  .  .  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50078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237597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Bobule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43515" y="732078"/>
            <a:ext cx="39839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mají uvnitř zrníčka.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87309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1070" y="187309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715" y="186635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09748" y="4475793"/>
            <a:ext cx="21613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Patří sem :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63375" y="4475793"/>
            <a:ext cx="21451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  .  .  .  .  y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80143" y="5194066"/>
            <a:ext cx="17123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r  .  .  .  z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80143" y="5949280"/>
            <a:ext cx="20136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  .  .  .  .  y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21817" y="4460550"/>
            <a:ext cx="23952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  .  .  .  .  .  t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21817" y="5194065"/>
            <a:ext cx="22717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  .  .  .  .  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383704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426" y="1988840"/>
            <a:ext cx="8324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http://office.microsoft.com/cs-cz/images/?CTT=6&amp;ver=14&amp;app=powerpnt.exe|</a:t>
            </a:r>
          </a:p>
        </p:txBody>
      </p:sp>
    </p:spTree>
    <p:extLst>
      <p:ext uri="{BB962C8B-B14F-4D97-AF65-F5344CB8AC3E}">
        <p14:creationId xmlns:p14="http://schemas.microsoft.com/office/powerpoint/2010/main" val="4221935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</TotalTime>
  <Words>290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14</cp:revision>
  <dcterms:created xsi:type="dcterms:W3CDTF">2012-10-19T20:45:39Z</dcterms:created>
  <dcterms:modified xsi:type="dcterms:W3CDTF">2013-05-12T07:29:51Z</dcterms:modified>
</cp:coreProperties>
</file>