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62DC65"/>
    <a:srgbClr val="39D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440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757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81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07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52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63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441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836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126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462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65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DC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D0B70-531F-43D0-A3B1-E2ED2F6CD50D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8CCC9-1F06-4515-9700-94EDD97BA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790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65668" y="1000012"/>
            <a:ext cx="7222194" cy="523220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Prvouka</a:t>
            </a:r>
          </a:p>
          <a:p>
            <a:r>
              <a:rPr lang="cs-CZ" dirty="0" smtClean="0"/>
              <a:t>ROČNÍK:     druhý</a:t>
            </a:r>
          </a:p>
          <a:p>
            <a:r>
              <a:rPr lang="cs-CZ" dirty="0" smtClean="0"/>
              <a:t>TÉMA:       Zelenina a její druhy</a:t>
            </a:r>
          </a:p>
          <a:p>
            <a:r>
              <a:rPr lang="cs-CZ" dirty="0" smtClean="0"/>
              <a:t>AUTOR:     Mgr. Jitka Bečicová</a:t>
            </a:r>
          </a:p>
          <a:p>
            <a:r>
              <a:rPr lang="cs-CZ" dirty="0" smtClean="0"/>
              <a:t>DATUM VYTVOŘENÍ:  6. 11.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smtClean="0">
                <a:solidFill>
                  <a:srgbClr val="C00000"/>
                </a:solidFill>
              </a:rPr>
              <a:t>VY_32_INOVACE_46_Jb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2754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13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5434" y="1578250"/>
            <a:ext cx="82290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 k vyvození nebo opakování učiva 2. ročníku Prvouka – Zelenina a její druhy.</a:t>
            </a:r>
          </a:p>
          <a:p>
            <a:endParaRPr lang="cs-CZ" dirty="0" smtClean="0"/>
          </a:p>
          <a:p>
            <a:r>
              <a:rPr lang="cs-CZ" dirty="0" smtClean="0"/>
              <a:t>V rámci prezentace se žáci seznamují s rozdělením zeleniny do skupin , s jejími zástupci a jejich charakteristickými znaky.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52716" y="4112205"/>
            <a:ext cx="82520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Pilotáž: Prezentace pilotována ve třídách </a:t>
            </a:r>
            <a:r>
              <a:rPr lang="cs-CZ" dirty="0" smtClean="0"/>
              <a:t>druhého </a:t>
            </a:r>
            <a:r>
              <a:rPr lang="cs-CZ" dirty="0"/>
              <a:t>ročníku. Posloužila k uvedení žáků do </a:t>
            </a:r>
            <a:r>
              <a:rPr lang="cs-CZ" dirty="0" smtClean="0"/>
              <a:t>tématu Zelenina a její druhy, její rozdělení do skupin. Využívá </a:t>
            </a:r>
            <a:r>
              <a:rPr lang="cs-CZ" dirty="0"/>
              <a:t>jejich znalostí a zkušeností při výkladu a plnění úkolů.</a:t>
            </a:r>
          </a:p>
        </p:txBody>
      </p:sp>
    </p:spTree>
    <p:extLst>
      <p:ext uri="{BB962C8B-B14F-4D97-AF65-F5344CB8AC3E}">
        <p14:creationId xmlns:p14="http://schemas.microsoft.com/office/powerpoint/2010/main" val="349340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2411639"/>
            <a:ext cx="4529381" cy="1569660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cs-CZ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Zelenina</a:t>
            </a:r>
            <a:endParaRPr lang="cs-CZ" sz="9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358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7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358" y="58283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7" y="58283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420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Zeleninu dělíme podle toho, kterou část rostliny využíváme.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501008"/>
            <a:ext cx="23355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Listová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7623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62174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1135" y="4797152"/>
            <a:ext cx="28089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salát, špenát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3641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31275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Kořenová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4033664"/>
            <a:ext cx="31867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Košťálová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856" y="43651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856" y="49067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651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9067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405073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mrkev, petržel, ředkvička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279504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květák, brokolice, zelí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1361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1129"/>
            <a:ext cx="28630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Cibulová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1116" y="3632537"/>
            <a:ext cx="26754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Plodová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0698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170" y="38862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170" y="54112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81116" y="1556792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cibule, česnek, pórek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821382"/>
            <a:ext cx="31761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rajče, paprika, dýně</a:t>
            </a:r>
            <a:endParaRPr lang="cs-CZ" sz="4000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112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833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60648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2101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27994" y="222101"/>
            <a:ext cx="64801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Doplň správné názvy jednotlivých druhů zeleniny.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3623" y="1556792"/>
            <a:ext cx="306846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L   .   .   .   .   .  Á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P   .   .   .   .   .   Á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   .   Ř   .   .   .   .   Á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C   .   .   .   .   .   .   Á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   .   Š   .   .   .   .   .   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0139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5856" y="612338"/>
            <a:ext cx="24870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Co kam patří?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3933" y="3740790"/>
            <a:ext cx="1682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663300"/>
                </a:solidFill>
              </a:rPr>
              <a:t>plodová</a:t>
            </a:r>
            <a:endParaRPr lang="cs-CZ" sz="3600" dirty="0">
              <a:solidFill>
                <a:srgbClr val="6633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15755" y="3740790"/>
            <a:ext cx="19127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663300"/>
                </a:solidFill>
              </a:rPr>
              <a:t>kořenová</a:t>
            </a:r>
            <a:endParaRPr lang="cs-CZ" sz="3600" dirty="0">
              <a:solidFill>
                <a:srgbClr val="6633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2160" y="3694456"/>
            <a:ext cx="19504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663300"/>
                </a:solidFill>
              </a:rPr>
              <a:t>košťálová</a:t>
            </a:r>
            <a:endParaRPr lang="cs-CZ" sz="3600" dirty="0">
              <a:solidFill>
                <a:srgbClr val="6633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342630" y="3694454"/>
            <a:ext cx="1740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663300"/>
                </a:solidFill>
              </a:rPr>
              <a:t>cibulová</a:t>
            </a:r>
            <a:endParaRPr lang="cs-CZ" sz="3600" dirty="0">
              <a:solidFill>
                <a:srgbClr val="6633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01876" y="3740790"/>
            <a:ext cx="1386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663300"/>
                </a:solidFill>
              </a:rPr>
              <a:t>listová</a:t>
            </a:r>
            <a:endParaRPr lang="cs-CZ" sz="3600" dirty="0">
              <a:solidFill>
                <a:srgbClr val="6633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1990" y="2043336"/>
            <a:ext cx="15244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kedlubna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90496" y="2826514"/>
            <a:ext cx="1186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česnek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79554" y="2081808"/>
            <a:ext cx="1187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petržel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42093" y="2043336"/>
            <a:ext cx="13162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kapusta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60170" y="2711056"/>
            <a:ext cx="1560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ředkvička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3227" y="5615662"/>
            <a:ext cx="1183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okurek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361466" y="5612797"/>
            <a:ext cx="11334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květák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46263" y="4946848"/>
            <a:ext cx="1024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pórek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79821" y="2681695"/>
            <a:ext cx="8906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rajče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21301" y="4869435"/>
            <a:ext cx="1516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brokolice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926446" y="4919156"/>
            <a:ext cx="1170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špenát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933686" y="5841695"/>
            <a:ext cx="867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salát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76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               dostupné z www</a:t>
            </a:r>
            <a:r>
              <a:rPr lang="pl-PL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2426" y="1988840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Ilustrace </a:t>
            </a:r>
            <a:r>
              <a:rPr lang="cs-CZ" dirty="0"/>
              <a:t>a kliparty z http://office.microsoft.com/cs-cz/images/?CTT=6&amp;ver=14&amp;app=powerpnt.exe|</a:t>
            </a:r>
          </a:p>
        </p:txBody>
      </p:sp>
    </p:spTree>
    <p:extLst>
      <p:ext uri="{BB962C8B-B14F-4D97-AF65-F5344CB8AC3E}">
        <p14:creationId xmlns:p14="http://schemas.microsoft.com/office/powerpoint/2010/main" val="33560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267</Words>
  <Application>Microsoft Office PowerPoint</Application>
  <PresentationFormat>Předvádění na obrazovce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10</cp:revision>
  <dcterms:created xsi:type="dcterms:W3CDTF">2012-11-06T18:07:55Z</dcterms:created>
  <dcterms:modified xsi:type="dcterms:W3CDTF">2013-05-12T11:45:08Z</dcterms:modified>
</cp:coreProperties>
</file>