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4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4599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657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6376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2172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35297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489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9113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7048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62022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5111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161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B50463-0E17-4B12-8AE3-080120945D2E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5E6C0-AC0D-4D57-9504-C6DDE16749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6043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  Prvouka</a:t>
            </a:r>
          </a:p>
          <a:p>
            <a:r>
              <a:rPr lang="cs-CZ" dirty="0" smtClean="0"/>
              <a:t>ROČNÍK:       druhý</a:t>
            </a:r>
          </a:p>
          <a:p>
            <a:r>
              <a:rPr lang="cs-CZ" dirty="0" smtClean="0"/>
              <a:t>TÉMA:         Moje rodina</a:t>
            </a:r>
          </a:p>
          <a:p>
            <a:r>
              <a:rPr lang="cs-CZ" dirty="0" smtClean="0"/>
              <a:t>AUTOR:       Mgr. Jitka Bečicová</a:t>
            </a:r>
          </a:p>
          <a:p>
            <a:r>
              <a:rPr lang="cs-CZ" dirty="0" smtClean="0"/>
              <a:t>DATUM VYTVOŘENÍ:  11.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VY_32_INOVACE_47_Jb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716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2"/>
          <p:cNvSpPr txBox="1">
            <a:spLocks/>
          </p:cNvSpPr>
          <p:nvPr/>
        </p:nvSpPr>
        <p:spPr>
          <a:xfrm>
            <a:off x="352426" y="345976"/>
            <a:ext cx="8252022" cy="70676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i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endParaRPr lang="cs-CZ" sz="4000" i="1" dirty="0">
              <a:ln>
                <a:solidFill>
                  <a:schemeClr val="tx1"/>
                </a:solidFill>
              </a:ln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1844824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Prezentace je určena pro práci na interaktivní tabuli. Byla vytvořena jako doplněk</a:t>
            </a:r>
          </a:p>
          <a:p>
            <a:r>
              <a:rPr lang="cs-CZ" dirty="0" smtClean="0"/>
              <a:t>k vyvození nebo opakování učiva 2. ročníku Prvouka –  Moje rodina.</a:t>
            </a:r>
          </a:p>
          <a:p>
            <a:r>
              <a:rPr lang="cs-CZ" dirty="0" smtClean="0"/>
              <a:t>V rámci prezentace se žáci seznamují s pojmenováním jednotlivých členů rodiny a jejich vzájemnými vazbami.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1" y="4365104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Pilotáž: Prezentace pilotována ve třídách 2. ročníku. Žákům nabízí orientaci v názvech členů rodiny a jejich vazbách.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9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8551" y="764704"/>
            <a:ext cx="6299545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9600" dirty="0" smtClean="0"/>
              <a:t>Moje rodina</a:t>
            </a:r>
            <a:endParaRPr lang="cs-CZ" sz="96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307" y="3119264"/>
            <a:ext cx="2974032" cy="2974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2863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579" y="374661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0786" y="389345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911" y="37708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2551" y="37708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2423" y="3770844"/>
            <a:ext cx="1828800" cy="1828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7" name="TextovéPole 6"/>
          <p:cNvSpPr txBox="1"/>
          <p:nvPr/>
        </p:nvSpPr>
        <p:spPr>
          <a:xfrm>
            <a:off x="5933142" y="795913"/>
            <a:ext cx="143616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děti</a:t>
            </a:r>
            <a:endParaRPr lang="cs-CZ" sz="6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1099" y="2710241"/>
            <a:ext cx="21758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rodiče</a:t>
            </a:r>
            <a:endParaRPr lang="cs-CZ" sz="6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01644" y="2710240"/>
            <a:ext cx="32265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prarodiče</a:t>
            </a:r>
            <a:endParaRPr lang="cs-CZ" sz="60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515997"/>
            <a:ext cx="35486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Rodinu tvoří :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7093" y="5765168"/>
            <a:ext cx="1967975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maminka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09163" y="5813702"/>
            <a:ext cx="1540037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tatínek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487" y="5813701"/>
            <a:ext cx="1660198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babička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01358" y="5844479"/>
            <a:ext cx="1794081" cy="646331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dědeček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22362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30" b="20833"/>
          <a:stretch/>
        </p:blipFill>
        <p:spPr bwMode="auto">
          <a:xfrm>
            <a:off x="3213288" y="3212976"/>
            <a:ext cx="2483952" cy="15806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364" b="17844"/>
          <a:stretch/>
        </p:blipFill>
        <p:spPr bwMode="auto">
          <a:xfrm>
            <a:off x="541209" y="1759033"/>
            <a:ext cx="2228192" cy="15773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87" b="19319"/>
          <a:stretch/>
        </p:blipFill>
        <p:spPr bwMode="auto">
          <a:xfrm>
            <a:off x="541209" y="4886389"/>
            <a:ext cx="2434206" cy="156748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92" b="19318"/>
          <a:stretch/>
        </p:blipFill>
        <p:spPr bwMode="auto">
          <a:xfrm>
            <a:off x="5922438" y="4941168"/>
            <a:ext cx="2633859" cy="15773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30" b="21212"/>
          <a:stretch/>
        </p:blipFill>
        <p:spPr bwMode="auto">
          <a:xfrm>
            <a:off x="6151684" y="1842088"/>
            <a:ext cx="2498825" cy="158069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803076" y="266745"/>
            <a:ext cx="75280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Očísluj od nejmladšího po nejstarší.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13288" y="274027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00841" y="44687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1390" y="130011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30512" y="139015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4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1209" y="446876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5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664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500987"/>
            <a:ext cx="79765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Doplň: rodiče,  vnuk, teta, dědeček, bratranec. 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818" y="293311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1916832"/>
            <a:ext cx="782804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Tatínkův otec je můj …………………………………… .</a:t>
            </a:r>
          </a:p>
          <a:p>
            <a:endParaRPr lang="cs-CZ" sz="3200" dirty="0"/>
          </a:p>
          <a:p>
            <a:r>
              <a:rPr lang="cs-CZ" sz="3200" dirty="0" smtClean="0"/>
              <a:t>Maminčina sestra je moje …………………………. .</a:t>
            </a:r>
          </a:p>
          <a:p>
            <a:endParaRPr lang="cs-CZ" sz="3200" dirty="0"/>
          </a:p>
          <a:p>
            <a:r>
              <a:rPr lang="cs-CZ" sz="3200" dirty="0" smtClean="0"/>
              <a:t>Já jsem babiččin …………………………………………. .</a:t>
            </a:r>
          </a:p>
          <a:p>
            <a:endParaRPr lang="cs-CZ" sz="3200" dirty="0"/>
          </a:p>
          <a:p>
            <a:r>
              <a:rPr lang="cs-CZ" sz="3200" dirty="0" smtClean="0"/>
              <a:t>Strýcův syn je můj ……………………………………… .</a:t>
            </a:r>
          </a:p>
          <a:p>
            <a:endParaRPr lang="cs-CZ" sz="3200" dirty="0"/>
          </a:p>
          <a:p>
            <a:r>
              <a:rPr lang="cs-CZ" sz="3200" dirty="0" smtClean="0"/>
              <a:t>Maminka a tatínek jsou mí …………………………. 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38322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260648"/>
            <a:ext cx="30136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Můj tatínek je :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906979"/>
            <a:ext cx="3916457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dědečkův ……………..</a:t>
            </a:r>
          </a:p>
          <a:p>
            <a:r>
              <a:rPr lang="cs-CZ" sz="3600" dirty="0" smtClean="0"/>
              <a:t>sestřin ………………….</a:t>
            </a:r>
          </a:p>
          <a:p>
            <a:r>
              <a:rPr lang="cs-CZ" sz="3600" dirty="0" smtClean="0"/>
              <a:t>maminčin …………….</a:t>
            </a:r>
            <a:endParaRPr lang="cs-CZ" sz="3600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27" y="42533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304099" y="3930179"/>
            <a:ext cx="30505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Moje sestra je :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4099" y="4576510"/>
            <a:ext cx="3983783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tatínkova ………………</a:t>
            </a:r>
          </a:p>
          <a:p>
            <a:r>
              <a:rPr lang="cs-CZ" sz="3600" dirty="0" smtClean="0"/>
              <a:t>babiččina ………………</a:t>
            </a:r>
          </a:p>
          <a:p>
            <a:r>
              <a:rPr lang="cs-CZ" sz="3600" dirty="0" smtClean="0"/>
              <a:t>tetina ……………………</a:t>
            </a:r>
            <a:endParaRPr lang="cs-CZ" sz="3600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83750"/>
            <a:ext cx="1079500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273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52426" y="228600"/>
            <a:ext cx="8324030" cy="118417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</a:t>
            </a: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[on line]</a:t>
            </a:r>
            <a:b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pl-PL" sz="3600" b="1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dostupné z www</a:t>
            </a:r>
            <a:r>
              <a:rPr lang="pl-PL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426" y="1988840"/>
            <a:ext cx="8324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Ilustrace </a:t>
            </a:r>
            <a:r>
              <a:rPr lang="cs-CZ" dirty="0"/>
              <a:t>a kliparty z http://office.microsoft.com/cs-cz/images/?CTT=6&amp;ver=14&amp;app=powerpnt.exe|</a:t>
            </a:r>
          </a:p>
        </p:txBody>
      </p:sp>
    </p:spTree>
    <p:extLst>
      <p:ext uri="{BB962C8B-B14F-4D97-AF65-F5344CB8AC3E}">
        <p14:creationId xmlns:p14="http://schemas.microsoft.com/office/powerpoint/2010/main" val="1430590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117</TotalTime>
  <Words>223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16</cp:revision>
  <dcterms:created xsi:type="dcterms:W3CDTF">2012-11-11T14:21:14Z</dcterms:created>
  <dcterms:modified xsi:type="dcterms:W3CDTF">2013-05-12T11:45:43Z</dcterms:modified>
</cp:coreProperties>
</file>