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9763"/>
    <a:srgbClr val="008000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156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639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041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804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506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010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339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359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760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727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32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976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7E84D-33B6-4E4E-9AAC-59031B55525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FEF98-557A-4408-A22A-AF87A5DD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294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Prvouka</a:t>
            </a:r>
          </a:p>
          <a:p>
            <a:r>
              <a:rPr lang="cs-CZ" dirty="0" smtClean="0"/>
              <a:t>ROČNÍK:     druhý</a:t>
            </a:r>
          </a:p>
          <a:p>
            <a:r>
              <a:rPr lang="cs-CZ" dirty="0" smtClean="0"/>
              <a:t>TÉMA:       Na poli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13.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VY_32_INOVACE_52_Jb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785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360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426" y="1484784"/>
            <a:ext cx="825202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Prezentace je určena pro práci na interaktivní tabuli. Byla vytvořena jako doplněk</a:t>
            </a:r>
          </a:p>
          <a:p>
            <a:r>
              <a:rPr lang="cs-CZ" sz="2400" dirty="0"/>
              <a:t>k vyvození nebo opakování učiva </a:t>
            </a:r>
            <a:r>
              <a:rPr lang="cs-CZ" sz="2400" dirty="0" smtClean="0"/>
              <a:t>2. </a:t>
            </a:r>
            <a:r>
              <a:rPr lang="cs-CZ" sz="2400" dirty="0"/>
              <a:t>ročníku Prvouka – </a:t>
            </a:r>
            <a:r>
              <a:rPr lang="cs-CZ" sz="2400" dirty="0" smtClean="0"/>
              <a:t>Na poli.</a:t>
            </a:r>
            <a:endParaRPr lang="cs-CZ" sz="2400" dirty="0"/>
          </a:p>
          <a:p>
            <a:r>
              <a:rPr lang="cs-CZ" sz="2400" dirty="0"/>
              <a:t>V rámci prezentace se žáci seznamují s </a:t>
            </a:r>
            <a:r>
              <a:rPr lang="cs-CZ" sz="2400" dirty="0" smtClean="0"/>
              <a:t>názvy zemědělských plodin a jejich využitím.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52426" y="4869160"/>
            <a:ext cx="82520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Pilotáž: Prezentace pilotována ve třídách </a:t>
            </a:r>
            <a:r>
              <a:rPr lang="cs-CZ" sz="2400" dirty="0" smtClean="0"/>
              <a:t>druhého ročníku</a:t>
            </a:r>
            <a:r>
              <a:rPr lang="cs-CZ" sz="2400" dirty="0"/>
              <a:t>. Posloužila k uvedení žáků do tématu </a:t>
            </a:r>
            <a:r>
              <a:rPr lang="cs-CZ" sz="2400" dirty="0" smtClean="0"/>
              <a:t>a </a:t>
            </a:r>
            <a:r>
              <a:rPr lang="cs-CZ" sz="2400" dirty="0"/>
              <a:t>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322143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268760"/>
            <a:ext cx="3810659" cy="1569660"/>
          </a:xfrm>
          <a:prstGeom prst="rect">
            <a:avLst/>
          </a:prstGeom>
          <a:noFill/>
        </p:spPr>
        <p:txBody>
          <a:bodyPr wrap="none" rtlCol="0">
            <a:prstTxWarp prst="textChevron">
              <a:avLst/>
            </a:prstTxWarp>
            <a:spAutoFit/>
          </a:bodyPr>
          <a:lstStyle/>
          <a:p>
            <a:r>
              <a:rPr lang="cs-CZ" sz="9600" b="1" dirty="0" smtClean="0">
                <a:ln w="1905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poli</a:t>
            </a:r>
            <a:endParaRPr lang="cs-CZ" sz="9600" b="1" dirty="0">
              <a:ln w="1905">
                <a:solidFill>
                  <a:srgbClr val="00B050"/>
                </a:solidFill>
              </a:ln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81" b="18083"/>
          <a:stretch/>
        </p:blipFill>
        <p:spPr bwMode="auto">
          <a:xfrm>
            <a:off x="4141621" y="3645024"/>
            <a:ext cx="3394662" cy="2160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967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9271" y="323945"/>
            <a:ext cx="67144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Na poli lidé pěstují zemědělské plodiny.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6" r="14342"/>
          <a:stretch/>
        </p:blipFill>
        <p:spPr bwMode="auto">
          <a:xfrm>
            <a:off x="890788" y="1828800"/>
            <a:ext cx="1191491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17" y="174567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540" y="174567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39" b="21591"/>
          <a:stretch/>
        </p:blipFill>
        <p:spPr bwMode="auto">
          <a:xfrm>
            <a:off x="572133" y="5023744"/>
            <a:ext cx="1828800" cy="1087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857" y="4653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1" r="7160"/>
          <a:stretch/>
        </p:blipFill>
        <p:spPr bwMode="auto">
          <a:xfrm>
            <a:off x="6876256" y="4653136"/>
            <a:ext cx="1551709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35928" y="1160898"/>
            <a:ext cx="901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obilí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432" y="4360748"/>
            <a:ext cx="1824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brambory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407970" y="2743200"/>
            <a:ext cx="173198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99792" y="5567536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955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12" b="18151"/>
          <a:stretch/>
        </p:blipFill>
        <p:spPr bwMode="auto">
          <a:xfrm>
            <a:off x="791151" y="1345123"/>
            <a:ext cx="1828800" cy="1163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0" r="12999"/>
          <a:stretch/>
        </p:blipFill>
        <p:spPr bwMode="auto">
          <a:xfrm>
            <a:off x="5486400" y="1012614"/>
            <a:ext cx="13716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59" r="16147"/>
          <a:stretch/>
        </p:blipFill>
        <p:spPr bwMode="auto">
          <a:xfrm>
            <a:off x="1116732" y="4211782"/>
            <a:ext cx="1177637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14" b="18391"/>
          <a:stretch/>
        </p:blipFill>
        <p:spPr bwMode="auto">
          <a:xfrm>
            <a:off x="6191735" y="5126182"/>
            <a:ext cx="1828800" cy="1177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36" b="24452"/>
          <a:stretch/>
        </p:blipFill>
        <p:spPr bwMode="auto">
          <a:xfrm>
            <a:off x="6172200" y="3856780"/>
            <a:ext cx="1828800" cy="1073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45" b="17803"/>
          <a:stretch/>
        </p:blipFill>
        <p:spPr bwMode="auto">
          <a:xfrm>
            <a:off x="7092280" y="1345123"/>
            <a:ext cx="1828800" cy="119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7177" y="760348"/>
            <a:ext cx="1936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slunečnice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09082" y="3595566"/>
            <a:ext cx="15929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kukuřice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059832" y="1927014"/>
            <a:ext cx="2088232" cy="138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619951" y="5126182"/>
            <a:ext cx="310417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066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95953"/>
            <a:ext cx="47937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Doplň názvy polních plodin.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66945"/>
            <a:ext cx="2422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k - - - - - - 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22165" y="3611947"/>
            <a:ext cx="1588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o - - - s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3950" y="3614122"/>
            <a:ext cx="24368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b - - - - - - 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87712" y="5013176"/>
            <a:ext cx="3712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ř - - a  c - - - - - - a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5013176"/>
            <a:ext cx="21868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p - - - - - 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48903" y="2066945"/>
            <a:ext cx="2935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s - - - - - - - - e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11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rgbClr val="CB9763"/>
          </a:solidFill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107633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211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10</cp:revision>
  <dcterms:created xsi:type="dcterms:W3CDTF">2013-01-13T10:58:15Z</dcterms:created>
  <dcterms:modified xsi:type="dcterms:W3CDTF">2013-05-28T13:45:37Z</dcterms:modified>
</cp:coreProperties>
</file>