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ebov%C3%BD_prohl%C3%AD%C5%BEe%C4%8D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9650" y="116632"/>
          <a:ext cx="4560888" cy="6747718"/>
        </p:xfrm>
        <a:graphic>
          <a:graphicData uri="http://schemas.openxmlformats.org/presentationml/2006/ole">
            <p:oleObj spid="_x0000_s1027" name="Dokument" r:id="rId3" imgW="5895909" imgH="8878110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VY_32_INOVACE_4_2_11_20</a:t>
            </a:r>
            <a:endParaRPr lang="cs-CZ" dirty="0"/>
          </a:p>
          <a:p>
            <a:pPr algn="ctr"/>
            <a:r>
              <a:rPr lang="cs-CZ" b="1" dirty="0" smtClean="0"/>
              <a:t>Webový prohlížeč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webový prohlížeč?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některé ze známých prohlížečů.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některý z prvních prohlížečů.</a:t>
            </a:r>
          </a:p>
          <a:p>
            <a:pPr marL="533400" indent="-533400"/>
            <a:endParaRPr lang="cs-CZ" dirty="0" smtClean="0"/>
          </a:p>
          <a:p>
            <a:pPr marL="533400" indent="-533400"/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ve svém počítači webový prohlížeč.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si v něm velikost písma a velikost zobrazení.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Pokus se vytisknout označený text.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95536" y="0"/>
            <a:ext cx="849694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 smtClean="0"/>
          </a:p>
          <a:p>
            <a:pPr algn="ctr"/>
            <a:r>
              <a:rPr lang="cs-CZ" b="1" dirty="0" smtClean="0"/>
              <a:t>VY_32_INOVACE_4_2_20_20</a:t>
            </a:r>
            <a:endParaRPr lang="cs-CZ" dirty="0" smtClean="0"/>
          </a:p>
          <a:p>
            <a:pPr algn="ctr"/>
            <a:r>
              <a:rPr lang="cs-CZ" b="1" dirty="0" smtClean="0"/>
              <a:t>Komunikační nástroje</a:t>
            </a:r>
            <a:endParaRPr lang="cs-CZ" dirty="0" smtClean="0"/>
          </a:p>
          <a:p>
            <a:pPr algn="ctr"/>
            <a:r>
              <a:rPr lang="cs-CZ" dirty="0" smtClean="0"/>
              <a:t> </a:t>
            </a:r>
          </a:p>
          <a:p>
            <a:pPr algn="ctr"/>
            <a:r>
              <a:rPr lang="cs-CZ" dirty="0" smtClean="0"/>
              <a:t> </a:t>
            </a:r>
          </a:p>
          <a:p>
            <a:pPr algn="ctr"/>
            <a:r>
              <a:rPr lang="cs-CZ" dirty="0" smtClean="0"/>
              <a:t> </a:t>
            </a:r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Webový prohlížeč slouží k prohlížení internetového obsahu. Přístupu do e-mailu nebo ke sledováni informací a nastavení místní sítě.</a:t>
            </a:r>
            <a:endParaRPr lang="cs-CZ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Internet Explorer, </a:t>
            </a:r>
            <a:r>
              <a:rPr lang="cs-CZ" i="1" dirty="0" err="1" smtClean="0"/>
              <a:t>Google</a:t>
            </a:r>
            <a:r>
              <a:rPr lang="cs-CZ" i="1" dirty="0" smtClean="0"/>
              <a:t> Chrome, </a:t>
            </a:r>
            <a:r>
              <a:rPr lang="cs-CZ" i="1" dirty="0" err="1" smtClean="0"/>
              <a:t>Mozzila</a:t>
            </a:r>
            <a:r>
              <a:rPr lang="cs-CZ" i="1" dirty="0" smtClean="0"/>
              <a:t> </a:t>
            </a:r>
            <a:r>
              <a:rPr lang="cs-CZ" i="1" dirty="0" err="1" smtClean="0"/>
              <a:t>Firefox</a:t>
            </a:r>
            <a:endParaRPr lang="cs-CZ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Mosaik, </a:t>
            </a:r>
            <a:r>
              <a:rPr lang="cs-CZ" i="1" dirty="0" err="1" smtClean="0"/>
              <a:t>Netscape</a:t>
            </a:r>
            <a:r>
              <a:rPr lang="cs-CZ" i="1" dirty="0" smtClean="0"/>
              <a:t> </a:t>
            </a:r>
            <a:r>
              <a:rPr lang="cs-CZ" i="1" dirty="0" err="1" smtClean="0"/>
              <a:t>Navigator</a:t>
            </a:r>
            <a:endParaRPr lang="cs-CZ" i="1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Ano, lze</a:t>
            </a:r>
            <a:endParaRPr lang="cs-CZ" dirty="0" smtClean="0"/>
          </a:p>
          <a:p>
            <a:pPr algn="ctr"/>
            <a:r>
              <a:rPr lang="cs-CZ" i="1" dirty="0" smtClean="0"/>
              <a:t> </a:t>
            </a:r>
            <a:endParaRPr lang="cs-CZ" dirty="0" smtClean="0"/>
          </a:p>
          <a:p>
            <a:pPr algn="ctr"/>
            <a:r>
              <a:rPr lang="cs-CZ" i="1" dirty="0" smtClean="0"/>
              <a:t> </a:t>
            </a:r>
            <a:endParaRPr lang="cs-CZ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Obvykle na hlavní liště pod plochou.</a:t>
            </a:r>
            <a:endParaRPr lang="cs-CZ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Obvykle v nabídce „Nástroje“ v hlavní liště nahoře.</a:t>
            </a:r>
            <a:endParaRPr lang="cs-CZ" dirty="0" smtClean="0"/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Obvykle pod tlačítkem „Tisk“ v liště nahoře. Lze tisknou jen část stránek nebo obrázek.</a:t>
            </a:r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Obvykle na hlavní liště nahoře – „Zabezpečení“. Velmi často lze zabezpečení nastavit i prostřednictvím nastavení antivirového programu.</a:t>
            </a:r>
          </a:p>
          <a:p>
            <a:pPr marL="342900" lvl="0" indent="-342900" algn="ctr">
              <a:buFont typeface="+mj-lt"/>
              <a:buAutoNum type="arabicPeriod"/>
            </a:pPr>
            <a:r>
              <a:rPr lang="cs-CZ" i="1" dirty="0" smtClean="0"/>
              <a:t>Obvykle na hlavní liště nahoře – „Zabezpečení“ – zakázat obsah (stránky)</a:t>
            </a:r>
            <a:endParaRPr lang="cs-CZ" dirty="0" smtClean="0"/>
          </a:p>
          <a:p>
            <a:pPr algn="ctr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 t="4351" b="4283"/>
          <a:stretch>
            <a:fillRect/>
          </a:stretch>
        </p:blipFill>
        <p:spPr bwMode="auto">
          <a:xfrm>
            <a:off x="4788024" y="4509120"/>
            <a:ext cx="3784859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VY_32_INOVACE_4_2_11_20</a:t>
            </a:r>
            <a:endParaRPr lang="cs-CZ" dirty="0"/>
          </a:p>
          <a:p>
            <a:pPr algn="ctr"/>
            <a:r>
              <a:rPr lang="cs-CZ" b="1" dirty="0" smtClean="0"/>
              <a:t>Webový prohlížeč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K čemu slouží webový prohlížeč?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Vyjmenuj některé ze známých prohlížečů.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některý z prvních prohlížečů.</a:t>
            </a:r>
          </a:p>
          <a:p>
            <a:pPr marL="533400" indent="-533400"/>
            <a:endParaRPr lang="cs-CZ" dirty="0" smtClean="0"/>
          </a:p>
          <a:p>
            <a:pPr marL="533400" indent="-533400"/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Najdi ve svém počítači webový prohlížeč.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si v něm velikost písma a velikost zobrazení.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Pokus se vytisknout označený text.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1484784"/>
            <a:ext cx="2448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hlinkClick r:id="rId3"/>
              </a:rPr>
              <a:t>Webový prohlížeč…</a:t>
            </a:r>
            <a:endParaRPr lang="cs-CZ" sz="3600" dirty="0"/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3491880" y="2348880"/>
            <a:ext cx="2880320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6300192" y="4365104"/>
            <a:ext cx="1512168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142</TotalTime>
  <Words>17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15</cp:revision>
  <dcterms:created xsi:type="dcterms:W3CDTF">2013-04-09T11:43:28Z</dcterms:created>
  <dcterms:modified xsi:type="dcterms:W3CDTF">2013-09-10T08:06:33Z</dcterms:modified>
</cp:coreProperties>
</file>