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bazar.cz/" TargetMode="External"/><Relationship Id="rId2" Type="http://schemas.openxmlformats.org/officeDocument/2006/relationships/hyperlink" Target="http://www.slunecnice.cz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bazos.cz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ntrum.cz/" TargetMode="External"/><Relationship Id="rId2" Type="http://schemas.openxmlformats.org/officeDocument/2006/relationships/hyperlink" Target="http://cs.wikipedia.org/wiki/Internet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9650" y="0"/>
          <a:ext cx="4560888" cy="6864350"/>
        </p:xfrm>
        <a:graphic>
          <a:graphicData uri="http://schemas.openxmlformats.org/presentationml/2006/ole">
            <p:oleObj spid="_x0000_s1027" name="Dokument" r:id="rId3" imgW="5895909" imgH="8878110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VY_32_INOVACE_4_2_14_20</a:t>
            </a:r>
            <a:endParaRPr lang="cs-CZ" dirty="0"/>
          </a:p>
          <a:p>
            <a:pPr algn="ctr"/>
            <a:r>
              <a:rPr lang="cs-CZ" b="1" dirty="0" smtClean="0"/>
              <a:t>Internet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Vyjmenujte 3 způsoby připojení k internetu.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Jak vznikl název internet?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Jaké možnosti internet uživateli přináší?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Jaké nebezpečí využíváním internetu uživateli hrozí?</a:t>
            </a:r>
          </a:p>
          <a:p>
            <a:pPr marL="533400" indent="-533400">
              <a:buFontTx/>
              <a:buAutoNum type="arabicPeriod"/>
            </a:pPr>
            <a:endParaRPr lang="cs-CZ" dirty="0" smtClean="0"/>
          </a:p>
          <a:p>
            <a:pPr marL="533400" indent="-53340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Předveď možnosti nějaké sociální sítě.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Předveď využití portálu.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Najdi na FTP serveru program na prohlížení obrázků.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Vyhledej stránku s inzeráty.</a:t>
            </a:r>
          </a:p>
          <a:p>
            <a:pPr marL="533400" indent="-533400">
              <a:buFontTx/>
              <a:buAutoNum type="arabicPeriod"/>
            </a:pP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VY_32_INOVACE_4_2_14_20</a:t>
            </a:r>
            <a:endParaRPr lang="cs-CZ" dirty="0"/>
          </a:p>
          <a:p>
            <a:pPr algn="ctr"/>
            <a:r>
              <a:rPr lang="cs-CZ" b="1" dirty="0" smtClean="0"/>
              <a:t>Internet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Mobilem, ADSL, kabelová televize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Spojením slov </a:t>
            </a:r>
            <a:r>
              <a:rPr lang="cs-CZ" dirty="0" err="1" smtClean="0"/>
              <a:t>inter</a:t>
            </a:r>
            <a:r>
              <a:rPr lang="cs-CZ" dirty="0" smtClean="0"/>
              <a:t>/mezi a </a:t>
            </a:r>
            <a:r>
              <a:rPr lang="cs-CZ" dirty="0" err="1" smtClean="0"/>
              <a:t>net</a:t>
            </a:r>
            <a:r>
              <a:rPr lang="cs-CZ" dirty="0" smtClean="0"/>
              <a:t>/síť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Zjišťování informací, komunikace, stahování a ukládání dat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Napadení virem, ukradení dat, zneužití osobních údajů</a:t>
            </a:r>
          </a:p>
          <a:p>
            <a:pPr marL="533400" indent="-533400">
              <a:buFontTx/>
              <a:buAutoNum type="arabicPeriod"/>
            </a:pPr>
            <a:endParaRPr lang="cs-CZ" dirty="0" smtClean="0"/>
          </a:p>
          <a:p>
            <a:pPr marL="533400" indent="-53340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Online komunikace, sdílení dat, obrázků či vyhledávání lidí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Nejvíce mapy, slovníky, </a:t>
            </a:r>
            <a:r>
              <a:rPr lang="cs-CZ" dirty="0" err="1" smtClean="0"/>
              <a:t>mejly</a:t>
            </a:r>
            <a:r>
              <a:rPr lang="cs-CZ" dirty="0" smtClean="0"/>
              <a:t>, inzerce apod.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Např. na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slunecnice.cz</a:t>
            </a:r>
            <a:r>
              <a:rPr lang="cs-CZ" dirty="0" smtClean="0"/>
              <a:t> „</a:t>
            </a:r>
            <a:r>
              <a:rPr lang="cs-CZ" dirty="0" err="1" smtClean="0"/>
              <a:t>Irfanview</a:t>
            </a:r>
            <a:r>
              <a:rPr lang="cs-CZ" dirty="0" smtClean="0"/>
              <a:t>“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sbazar.cz</a:t>
            </a:r>
            <a:r>
              <a:rPr lang="cs-CZ" dirty="0" smtClean="0"/>
              <a:t> , 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bazos.cz</a:t>
            </a:r>
            <a:r>
              <a:rPr lang="cs-CZ" dirty="0" smtClean="0"/>
              <a:t> </a:t>
            </a:r>
          </a:p>
          <a:p>
            <a:pPr marL="533400" indent="-533400">
              <a:buFontTx/>
              <a:buAutoNum type="arabicPeriod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VY_32_INOVACE_4_2_14_20</a:t>
            </a:r>
            <a:endParaRPr lang="cs-CZ" dirty="0"/>
          </a:p>
          <a:p>
            <a:pPr algn="ctr"/>
            <a:r>
              <a:rPr lang="cs-CZ" b="1" dirty="0" smtClean="0"/>
              <a:t>Internet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Vyjmenujte 3 způsoby připojení k internetu.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Jak vznikl název internet?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Jaké možnosti internet uživateli přináší?</a:t>
            </a:r>
          </a:p>
          <a:p>
            <a:pPr marL="533400" indent="-533400">
              <a:buFontTx/>
              <a:buAutoNum type="arabicPeriod"/>
            </a:pPr>
            <a:r>
              <a:rPr lang="cs-CZ" dirty="0" smtClean="0"/>
              <a:t>Jaké nebezpečí využíváním internetu uživateli hrozí?</a:t>
            </a:r>
          </a:p>
          <a:p>
            <a:pPr marL="533400" indent="-533400">
              <a:buFontTx/>
              <a:buAutoNum type="arabicPeriod"/>
            </a:pPr>
            <a:endParaRPr lang="cs-CZ" dirty="0" smtClean="0"/>
          </a:p>
          <a:p>
            <a:pPr marL="533400" indent="-53340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Předveď možnosti nějaké sociální sítě.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Předveď využití portálu.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Najdi na FTP serveru program na prohlížení obrázků.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Vyhledej stránku s inzeráty.</a:t>
            </a:r>
          </a:p>
          <a:p>
            <a:pPr marL="533400" indent="-533400">
              <a:buFontTx/>
              <a:buAutoNum type="arabicPeriod"/>
            </a:pP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249289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2"/>
              </a:rPr>
              <a:t>Internet…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393305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3"/>
              </a:rPr>
              <a:t>Portál…</a:t>
            </a:r>
            <a:endParaRPr lang="cs-CZ" sz="3600" dirty="0"/>
          </a:p>
        </p:txBody>
      </p:sp>
      <p:pic>
        <p:nvPicPr>
          <p:cNvPr id="6" name="Picture 3" descr="C:\Users\rutkovskyv\AppData\Local\Microsoft\Windows\Temporary Internet Files\Content.IE5\5S7U0GTM\MP9003828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5157192"/>
            <a:ext cx="1889854" cy="1349896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V="1">
            <a:off x="3707904" y="2780928"/>
            <a:ext cx="1944216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3347864" y="4365104"/>
            <a:ext cx="2232248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74</TotalTime>
  <Words>15</Words>
  <Application>Microsoft Office PowerPoint</Application>
  <PresentationFormat>Předvádění na obrazovce (4:3)</PresentationFormat>
  <Paragraphs>50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14</cp:revision>
  <dcterms:created xsi:type="dcterms:W3CDTF">2013-04-09T11:43:28Z</dcterms:created>
  <dcterms:modified xsi:type="dcterms:W3CDTF">2013-09-10T08:07:44Z</dcterms:modified>
</cp:coreProperties>
</file>