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300288" y="0"/>
          <a:ext cx="4541837" cy="6858000"/>
        </p:xfrm>
        <a:graphic>
          <a:graphicData uri="http://schemas.openxmlformats.org/presentationml/2006/ole">
            <p:oleObj spid="_x0000_s1027" name="Dokument" r:id="rId3" imgW="5897839" imgH="8906542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VY_32_INOVACE_4_2_15_20</a:t>
            </a:r>
            <a:endParaRPr lang="cs-CZ" dirty="0"/>
          </a:p>
          <a:p>
            <a:pPr algn="ctr"/>
            <a:r>
              <a:rPr lang="cs-CZ" b="1" dirty="0" smtClean="0"/>
              <a:t>Hardware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Vyjmenujte některé ze základních součástek počítače.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Porovnejte výhody a nevýhody interních a externích součástek.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Posuďte vlastnosti pevného disku. </a:t>
            </a:r>
            <a:r>
              <a:rPr lang="cs-CZ" i="1" dirty="0"/>
              <a:t> </a:t>
            </a:r>
            <a:endParaRPr lang="cs-CZ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Vyjmenujete některé z periferních zařízení.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Na kterém z obrázků je základní deska?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Co je procesor?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Co je case?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836712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VY_32_INOVACE_4_2_15_20</a:t>
            </a:r>
            <a:endParaRPr lang="cs-CZ" dirty="0"/>
          </a:p>
          <a:p>
            <a:pPr algn="ctr"/>
            <a:r>
              <a:rPr lang="cs-CZ" b="1" dirty="0" smtClean="0"/>
              <a:t>Hardware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procesor, základní deska, grafická karta, pevný disk, paměť RAM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Výhodou je snadná přenositelnost externích s., bezpečnost proti nárazu, pádu apod. je větší u interních součástek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Velká kapacita,  dlouhodobost dat apod.</a:t>
            </a:r>
            <a:endParaRPr lang="cs-CZ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Monitor, klávesnice, myš apod.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Na kterém z obrázků je základní deska?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Procesor je základní řídící jednotka každého počítače.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Je to „skříň“, která zajišťuje bezpečné uložení součástek. Také jejich propojení nebo přístup k nim zvenku.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VY_32_INOVACE_4_2_15_20</a:t>
            </a:r>
            <a:endParaRPr lang="cs-CZ" dirty="0"/>
          </a:p>
          <a:p>
            <a:pPr algn="ctr"/>
            <a:r>
              <a:rPr lang="cs-CZ" b="1" dirty="0" smtClean="0"/>
              <a:t>Hardware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Vyjmenujte některé ze základních součástek počítače.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trike="sngStrike" dirty="0" smtClean="0"/>
              <a:t> Porovnejte výhody a nevýhody interních a externích součástek.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Posuďte vlastnosti pevného disku. </a:t>
            </a:r>
            <a:r>
              <a:rPr lang="cs-CZ" i="1" dirty="0"/>
              <a:t> </a:t>
            </a:r>
            <a:endParaRPr lang="cs-CZ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trike="sngStrike" dirty="0" smtClean="0"/>
              <a:t>Vyjmenujete některé z periferních zařízení</a:t>
            </a:r>
            <a:r>
              <a:rPr lang="cs-CZ" dirty="0" smtClean="0"/>
              <a:t>.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Na kterém z obrázků je základní deska?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trike="sngStrike" dirty="0" smtClean="0"/>
              <a:t>Co je procesor?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trike="sngStrike" dirty="0" smtClean="0"/>
              <a:t>Co je case?</a:t>
            </a:r>
            <a:endParaRPr lang="cs-CZ" strike="sngStrike" dirty="0"/>
          </a:p>
        </p:txBody>
      </p:sp>
      <p:pic>
        <p:nvPicPr>
          <p:cNvPr id="3" name="Picture 2" descr="C:\Users\rutkovskyv\AppData\Local\Microsoft\Windows\Temporary Internet Files\Content.IE5\F9UA4I2J\MC900311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556792"/>
            <a:ext cx="1825142" cy="1650492"/>
          </a:xfrm>
          <a:prstGeom prst="rect">
            <a:avLst/>
          </a:prstGeom>
          <a:noFill/>
        </p:spPr>
      </p:pic>
      <p:pic>
        <p:nvPicPr>
          <p:cNvPr id="5" name="Picture 4" descr="C:\Users\rutkovskyv\AppData\Local\Microsoft\Windows\Temporary Internet Files\Content.IE5\F9UA4I2J\MC9003984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3429000"/>
            <a:ext cx="1497787" cy="1847088"/>
          </a:xfrm>
          <a:prstGeom prst="rect">
            <a:avLst/>
          </a:prstGeom>
          <a:noFill/>
        </p:spPr>
      </p:pic>
      <p:pic>
        <p:nvPicPr>
          <p:cNvPr id="14338" name="Picture 2" descr="C:\Users\Vítek\AppData\Local\Microsoft\Windows\Temporary Internet Files\Content.IE5\7Q5QWASB\MC9003984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581128"/>
            <a:ext cx="1722730" cy="1840687"/>
          </a:xfrm>
          <a:prstGeom prst="rect">
            <a:avLst/>
          </a:prstGeom>
          <a:noFill/>
        </p:spPr>
      </p:pic>
      <p:pic>
        <p:nvPicPr>
          <p:cNvPr id="14339" name="Picture 3" descr="C:\Users\Vítek\AppData\Local\Microsoft\Windows\Temporary Internet Files\Content.IE5\ZNBWGPJS\MC9003984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4581128"/>
            <a:ext cx="1737360" cy="1824228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V="1">
            <a:off x="4644008" y="2348880"/>
            <a:ext cx="1584176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716016" y="2636912"/>
            <a:ext cx="1935832" cy="8557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347864" y="3429000"/>
            <a:ext cx="936104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4499992" y="4941168"/>
            <a:ext cx="648072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3491880" y="4149080"/>
            <a:ext cx="3312368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109</TotalTime>
  <Words>11</Words>
  <Application>Microsoft Office PowerPoint</Application>
  <PresentationFormat>Předvádění na obrazovce (4:3)</PresentationFormat>
  <Paragraphs>39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10</cp:revision>
  <dcterms:created xsi:type="dcterms:W3CDTF">2013-04-09T11:43:28Z</dcterms:created>
  <dcterms:modified xsi:type="dcterms:W3CDTF">2013-09-10T08:08:04Z</dcterms:modified>
</cp:coreProperties>
</file>