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6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53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kt 2"/>
          <p:cNvGraphicFramePr>
            <a:graphicFrameLocks noChangeAspect="1"/>
          </p:cNvGraphicFramePr>
          <p:nvPr/>
        </p:nvGraphicFramePr>
        <p:xfrm>
          <a:off x="2274888" y="0"/>
          <a:ext cx="4594225" cy="6858000"/>
        </p:xfrm>
        <a:graphic>
          <a:graphicData uri="http://schemas.openxmlformats.org/presentationml/2006/ole">
            <p:oleObj spid="_x0000_s1027" name="Dokument" r:id="rId3" imgW="5897839" imgH="8801976" progId="Word.Document.12">
              <p:embed/>
            </p:oleObj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836712"/>
            <a:ext cx="8496944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/>
              <a:t>Otázky a úkoly</a:t>
            </a:r>
            <a:endParaRPr lang="cs-CZ" dirty="0"/>
          </a:p>
          <a:p>
            <a:pPr algn="ctr"/>
            <a:r>
              <a:rPr lang="cs-CZ" b="1" dirty="0" smtClean="0"/>
              <a:t>VY_32_INOVACE_4_3_13_20</a:t>
            </a:r>
            <a:endParaRPr lang="cs-CZ" dirty="0"/>
          </a:p>
          <a:p>
            <a:pPr algn="ctr"/>
            <a:r>
              <a:rPr lang="cs-CZ" b="1" dirty="0" smtClean="0"/>
              <a:t>Vložení I.</a:t>
            </a:r>
            <a:endParaRPr lang="cs-CZ" dirty="0"/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Najdi záložku „vložení“.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Vlož libovolný obrázek.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Nastav jeho výšku na 5cm.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Uprav ho tak, aby s ním šlo libovolně pohybovat.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Vlož tvar šipky.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Uprav její výplň tak, aby v ní byl obrázek.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Vlož klipart s tématikou „škola“.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Vlož aktuální datum a čas.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Vlož graf sloupcový.</a:t>
            </a:r>
          </a:p>
          <a:p>
            <a:pPr marL="514350" indent="-514350"/>
            <a:endParaRPr lang="cs-CZ" dirty="0" smtClean="0"/>
          </a:p>
          <a:p>
            <a:pPr marL="342900" indent="-342900">
              <a:buFont typeface="+mj-lt"/>
              <a:buAutoNum type="arabicPeriod"/>
            </a:pPr>
            <a:endParaRPr lang="cs-CZ" dirty="0" smtClean="0"/>
          </a:p>
          <a:p>
            <a:pPr marL="342900" indent="-342900"/>
            <a:endParaRPr lang="cs-CZ" dirty="0" smtClean="0"/>
          </a:p>
          <a:p>
            <a:pPr marL="533400" indent="-533400"/>
            <a:endParaRPr lang="cs-CZ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 flipV="1">
            <a:off x="323528" y="188640"/>
            <a:ext cx="8496944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Řešení</a:t>
            </a:r>
            <a:endParaRPr lang="cs-CZ" dirty="0"/>
          </a:p>
          <a:p>
            <a:pPr algn="ctr"/>
            <a:r>
              <a:rPr lang="cs-CZ" b="1" dirty="0" smtClean="0"/>
              <a:t>VY_32_INOVACE_4_3_13_20</a:t>
            </a:r>
            <a:endParaRPr lang="cs-CZ" dirty="0"/>
          </a:p>
          <a:p>
            <a:pPr algn="ctr"/>
            <a:r>
              <a:rPr lang="cs-CZ" b="1" dirty="0" smtClean="0"/>
              <a:t>Vložení I.</a:t>
            </a:r>
            <a:endParaRPr lang="cs-CZ" dirty="0"/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Záložka je na horní liště druhá zleva.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Tlačítko „obrázek“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 kliku na obrázek se aktivuje záložka „nástroje obrázku“. Úplně vpravo je nastavení velikosti.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Nastavuje se „Obtékání textu“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Tlačítko „Tvar“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Aktivují se nástroje tvaru( nástroje kreslení). Nastavit výplň tvaru lze buď barvou, obrázkem nebo texturou.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Tlačítko „Klipart“ . Vpravo se otevře nabídka, dosadit požadovaný výraz a dvojklikem přenést vybraný klipart na stránku.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Tlačítku „datum a čas“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Tlačítku „Graf“ – vybrat požadovaný tvar grafu a případně dosadit data (nástroje grafu)</a:t>
            </a:r>
          </a:p>
          <a:p>
            <a:pPr marL="514350" indent="-514350"/>
            <a:endParaRPr lang="cs-CZ" dirty="0" smtClean="0"/>
          </a:p>
          <a:p>
            <a:pPr marL="342900" indent="-342900">
              <a:buFont typeface="+mj-lt"/>
              <a:buAutoNum type="arabicPeriod"/>
            </a:pPr>
            <a:endParaRPr lang="cs-CZ" dirty="0" smtClean="0"/>
          </a:p>
          <a:p>
            <a:pPr marL="342900" indent="-342900"/>
            <a:endParaRPr lang="cs-CZ" dirty="0" smtClean="0"/>
          </a:p>
          <a:p>
            <a:pPr marL="533400" indent="-533400"/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0800000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836712"/>
            <a:ext cx="8496944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Nápověda</a:t>
            </a:r>
            <a:endParaRPr lang="cs-CZ" dirty="0"/>
          </a:p>
          <a:p>
            <a:pPr algn="ctr"/>
            <a:r>
              <a:rPr lang="cs-CZ" b="1" dirty="0" smtClean="0"/>
              <a:t>VY_32_INOVACE_4_3_13_20</a:t>
            </a:r>
            <a:endParaRPr lang="cs-CZ" dirty="0"/>
          </a:p>
          <a:p>
            <a:pPr algn="ctr"/>
            <a:r>
              <a:rPr lang="cs-CZ" b="1" dirty="0" smtClean="0"/>
              <a:t>Vložení I.</a:t>
            </a:r>
            <a:endParaRPr lang="cs-CZ" dirty="0"/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Najdi záložku „vložení“.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Vlož libovolný obrázek.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Nastav jeho výšku na 5cm.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Uprav ho tak, aby s ním šlo libovolně pohybovat.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Vlož tvar šipky.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Uprav její výplň tak, aby v ní byl obrázek.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Vlož klipart s tématikou „škola“.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Vlož aktuální datum a čas.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Vlož graf sloupcový.</a:t>
            </a:r>
          </a:p>
          <a:p>
            <a:pPr marL="514350" indent="-514350"/>
            <a:endParaRPr lang="cs-CZ" dirty="0" smtClean="0"/>
          </a:p>
          <a:p>
            <a:pPr marL="342900" indent="-342900">
              <a:buFont typeface="+mj-lt"/>
              <a:buAutoNum type="arabicPeriod"/>
            </a:pPr>
            <a:endParaRPr lang="cs-CZ" dirty="0" smtClean="0"/>
          </a:p>
          <a:p>
            <a:pPr marL="342900" indent="-342900"/>
            <a:endParaRPr lang="cs-CZ" dirty="0" smtClean="0"/>
          </a:p>
          <a:p>
            <a:pPr marL="533400" indent="-533400"/>
            <a:endParaRPr lang="cs-CZ" dirty="0" smtClean="0"/>
          </a:p>
        </p:txBody>
      </p:sp>
      <p:pic>
        <p:nvPicPr>
          <p:cNvPr id="3" name="Obrázek 2"/>
          <p:cNvPicPr/>
          <p:nvPr/>
        </p:nvPicPr>
        <p:blipFill>
          <a:blip r:embed="rId2" cstate="print"/>
          <a:srcRect r="42520" b="18518"/>
          <a:stretch>
            <a:fillRect/>
          </a:stretch>
        </p:blipFill>
        <p:spPr bwMode="auto">
          <a:xfrm>
            <a:off x="4932040" y="1700808"/>
            <a:ext cx="3312368" cy="2933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5" name="Přímá spojovací šipka 4"/>
          <p:cNvCxnSpPr/>
          <p:nvPr/>
        </p:nvCxnSpPr>
        <p:spPr>
          <a:xfrm>
            <a:off x="2699792" y="2924944"/>
            <a:ext cx="2448272" cy="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339" name="Picture 3"/>
          <p:cNvPicPr>
            <a:picLocks noChangeAspect="1" noChangeArrowheads="1"/>
          </p:cNvPicPr>
          <p:nvPr/>
        </p:nvPicPr>
        <p:blipFill>
          <a:blip r:embed="rId3" cstate="print"/>
          <a:srcRect b="7237"/>
          <a:stretch>
            <a:fillRect/>
          </a:stretch>
        </p:blipFill>
        <p:spPr bwMode="auto">
          <a:xfrm>
            <a:off x="5292080" y="4869160"/>
            <a:ext cx="3175580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0" name="Přímá spojovací šipka 9"/>
          <p:cNvCxnSpPr/>
          <p:nvPr/>
        </p:nvCxnSpPr>
        <p:spPr>
          <a:xfrm>
            <a:off x="2987824" y="3212976"/>
            <a:ext cx="5256584" cy="180020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Obrázek 13"/>
          <p:cNvPicPr/>
          <p:nvPr/>
        </p:nvPicPr>
        <p:blipFill>
          <a:blip r:embed="rId4" cstate="print"/>
          <a:srcRect b="72059"/>
          <a:stretch>
            <a:fillRect/>
          </a:stretch>
        </p:blipFill>
        <p:spPr bwMode="auto">
          <a:xfrm>
            <a:off x="0" y="5661248"/>
            <a:ext cx="5762625" cy="904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Elipsa 14"/>
          <p:cNvSpPr/>
          <p:nvPr/>
        </p:nvSpPr>
        <p:spPr>
          <a:xfrm>
            <a:off x="0" y="5445224"/>
            <a:ext cx="1043608" cy="79208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 rot="21362738">
            <a:off x="3563888" y="5661248"/>
            <a:ext cx="1043608" cy="79208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7" name="Přímá spojovací šipka 16"/>
          <p:cNvCxnSpPr/>
          <p:nvPr/>
        </p:nvCxnSpPr>
        <p:spPr>
          <a:xfrm>
            <a:off x="2843808" y="4581128"/>
            <a:ext cx="936104" cy="108012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116</TotalTime>
  <Words>17</Words>
  <Application>Microsoft Office PowerPoint</Application>
  <PresentationFormat>Předvádění na obrazovce (4:3)</PresentationFormat>
  <Paragraphs>51</Paragraphs>
  <Slides>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6" baseType="lpstr">
      <vt:lpstr>Lití písma</vt:lpstr>
      <vt:lpstr>Dokument</vt:lpstr>
      <vt:lpstr>Snímek 1</vt:lpstr>
      <vt:lpstr>Snímek 2</vt:lpstr>
      <vt:lpstr>Snímek 3</vt:lpstr>
      <vt:lpstr>Snímek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rutkovskyv</dc:creator>
  <cp:lastModifiedBy>vitek</cp:lastModifiedBy>
  <cp:revision>19</cp:revision>
  <dcterms:created xsi:type="dcterms:W3CDTF">2013-04-09T11:43:28Z</dcterms:created>
  <dcterms:modified xsi:type="dcterms:W3CDTF">2013-09-10T09:15:46Z</dcterms:modified>
</cp:coreProperties>
</file>